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9" r:id="rId4"/>
    <p:sldId id="260" r:id="rId5"/>
    <p:sldId id="257" r:id="rId6"/>
    <p:sldId id="258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545AE92-3412-4930-B832-BE064DF40632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E53632-937F-4D0D-9ED1-E951124140C3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Priscila </a:t>
            </a:r>
            <a:r>
              <a:rPr lang="pt-BR" dirty="0" err="1" smtClean="0"/>
              <a:t>piucco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Pm</a:t>
            </a:r>
            <a:r>
              <a:rPr lang="pt-BR" dirty="0" smtClean="0"/>
              <a:t> sistemas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Lifting </a:t>
            </a:r>
            <a:r>
              <a:rPr lang="pt-BR" dirty="0" err="1" smtClean="0"/>
              <a:t>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9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O que é o  </a:t>
            </a:r>
            <a:r>
              <a:rPr lang="pt-BR" dirty="0"/>
              <a:t>D</a:t>
            </a:r>
            <a:r>
              <a:rPr lang="pt-BR" dirty="0" smtClean="0"/>
              <a:t>elphi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Delphi é uma interface de desenvolvimento integrado (IDE </a:t>
            </a:r>
            <a:r>
              <a:rPr lang="pt-BR" b="1" u="sng" dirty="0" err="1"/>
              <a:t>Integrated</a:t>
            </a:r>
            <a:r>
              <a:rPr lang="pt-BR" b="1" u="sng" dirty="0"/>
              <a:t> </a:t>
            </a:r>
            <a:r>
              <a:rPr lang="pt-BR" b="1" u="sng" dirty="0" err="1"/>
              <a:t>Development</a:t>
            </a:r>
            <a:r>
              <a:rPr lang="pt-BR" b="1" u="sng" dirty="0"/>
              <a:t> </a:t>
            </a:r>
            <a:r>
              <a:rPr lang="pt-BR" b="1" u="sng" dirty="0" err="1"/>
              <a:t>Environment</a:t>
            </a:r>
            <a:r>
              <a:rPr lang="pt-BR" b="1" u="sng" dirty="0"/>
              <a:t> </a:t>
            </a:r>
            <a:r>
              <a:rPr lang="pt-BR" dirty="0"/>
              <a:t>) e é usado para o desenvolvimento de sistemas de inúmeras áreas de atuação. É uma ferramenta prática e fácil de usar, que possui uma vasta bibliografia para auxilio.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29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Não existem na </a:t>
            </a:r>
            <a:r>
              <a:rPr lang="pt-BR" dirty="0"/>
              <a:t>á</a:t>
            </a:r>
            <a:r>
              <a:rPr lang="pt-BR" dirty="0" smtClean="0"/>
              <a:t>rea da educação um software de clima organizacional.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3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clima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Clima organizacional é uma relação entre indivíduos em um determinado grupo hierárquico.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5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Lifting </a:t>
            </a:r>
            <a:r>
              <a:rPr lang="pt-BR" dirty="0" err="1" smtClean="0"/>
              <a:t>School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É um software de clima organizacional para instituições de ensino.</a:t>
            </a:r>
          </a:p>
          <a:p>
            <a:pPr marL="27432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Cadastro;</a:t>
            </a:r>
          </a:p>
          <a:p>
            <a:r>
              <a:rPr lang="pt-BR" dirty="0" smtClean="0"/>
              <a:t>Responde Questionário;</a:t>
            </a:r>
          </a:p>
          <a:p>
            <a:r>
              <a:rPr lang="pt-BR" dirty="0" smtClean="0"/>
              <a:t>Gráficos;</a:t>
            </a:r>
          </a:p>
          <a:p>
            <a:r>
              <a:rPr lang="pt-BR" dirty="0" smtClean="0"/>
              <a:t> Enquetes;</a:t>
            </a:r>
          </a:p>
          <a:p>
            <a:r>
              <a:rPr lang="pt-BR" dirty="0" smtClean="0"/>
              <a:t>Gerar relatório;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4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vejo meu software dentro de um ano?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Evolutivo</a:t>
            </a:r>
          </a:p>
          <a:p>
            <a:r>
              <a:rPr lang="pt-BR" dirty="0" smtClean="0"/>
              <a:t>Mudança do design</a:t>
            </a:r>
          </a:p>
          <a:p>
            <a:r>
              <a:rPr lang="pt-BR" dirty="0" smtClean="0"/>
              <a:t>Tendo Mais funcionalidades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933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</TotalTime>
  <Words>144</Words>
  <Application>Microsoft Office PowerPoint</Application>
  <PresentationFormat>Apresentação na tela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Cívico</vt:lpstr>
      <vt:lpstr>Lifting School</vt:lpstr>
      <vt:lpstr> O que é o  Delphi</vt:lpstr>
      <vt:lpstr>O problema?</vt:lpstr>
      <vt:lpstr>O Que é o clima Organizacional</vt:lpstr>
      <vt:lpstr>O que é o Lifting School?</vt:lpstr>
      <vt:lpstr>Como funciona o software</vt:lpstr>
      <vt:lpstr>Como vejo meu software dentro de um ano?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Lifting School</dc:title>
  <dc:creator>Priscila Piucco Homem de Mello</dc:creator>
  <cp:lastModifiedBy>Priscila Piucco Homem de Mello</cp:lastModifiedBy>
  <cp:revision>8</cp:revision>
  <dcterms:created xsi:type="dcterms:W3CDTF">2016-10-14T22:13:56Z</dcterms:created>
  <dcterms:modified xsi:type="dcterms:W3CDTF">2016-11-03T18:21:53Z</dcterms:modified>
</cp:coreProperties>
</file>