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2" r:id="rId7"/>
    <p:sldId id="263" r:id="rId8"/>
    <p:sldId id="264" r:id="rId9"/>
    <p:sldId id="266" r:id="rId10"/>
    <p:sldId id="265" r:id="rId11"/>
    <p:sldId id="260" r:id="rId12"/>
    <p:sldId id="267" r:id="rId13"/>
    <p:sldId id="261" r:id="rId14"/>
    <p:sldId id="275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904" userDrawn="1">
          <p15:clr>
            <a:srgbClr val="A4A3A4"/>
          </p15:clr>
        </p15:guide>
        <p15:guide id="2" orient="horz" pos="21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8" roundtripDataSignature="AMtx7mgHqqhGZ9VjCk69mv4w7wuIJmgd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7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BD350-6ED8-4CCF-9CCE-A58778AD7712}" v="480" dt="2020-09-12T00:31:50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70" y="60"/>
      </p:cViewPr>
      <p:guideLst>
        <p:guide pos="2904"/>
        <p:guide orient="horz" pos="21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customschemas.google.com/relationships/presentationmetadata" Target="meta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scilla Baah" userId="e83a04001b43afb0" providerId="LiveId" clId="{1C7BD350-6ED8-4CCF-9CCE-A58778AD7712}"/>
    <pc:docChg chg="undo custSel mod addSld delSld modSld sldOrd">
      <pc:chgData name="Priscilla Baah" userId="e83a04001b43afb0" providerId="LiveId" clId="{1C7BD350-6ED8-4CCF-9CCE-A58778AD7712}" dt="2020-09-12T00:32:08.985" v="1747" actId="1076"/>
      <pc:docMkLst>
        <pc:docMk/>
      </pc:docMkLst>
      <pc:sldChg chg="delSp add del setBg delDesignElem">
        <pc:chgData name="Priscilla Baah" userId="e83a04001b43afb0" providerId="LiveId" clId="{1C7BD350-6ED8-4CCF-9CCE-A58778AD7712}" dt="2020-09-12T00:16:47.742" v="1647" actId="47"/>
        <pc:sldMkLst>
          <pc:docMk/>
          <pc:sldMk cId="0" sldId="258"/>
        </pc:sldMkLst>
        <pc:spChg chg="del">
          <ac:chgData name="Priscilla Baah" userId="e83a04001b43afb0" providerId="LiveId" clId="{1C7BD350-6ED8-4CCF-9CCE-A58778AD7712}" dt="2020-09-12T00:16:35.955" v="1646"/>
          <ac:spMkLst>
            <pc:docMk/>
            <pc:sldMk cId="0" sldId="258"/>
            <ac:spMk id="51" creationId="{1CD81A2A-6ED4-4EF4-A14C-912D31E14800}"/>
          </ac:spMkLst>
        </pc:spChg>
        <pc:spChg chg="del">
          <ac:chgData name="Priscilla Baah" userId="e83a04001b43afb0" providerId="LiveId" clId="{1C7BD350-6ED8-4CCF-9CCE-A58778AD7712}" dt="2020-09-12T00:16:35.955" v="1646"/>
          <ac:spMkLst>
            <pc:docMk/>
            <pc:sldMk cId="0" sldId="258"/>
            <ac:spMk id="53" creationId="{1661932C-CA15-4E17-B115-FAE7CBEE4789}"/>
          </ac:spMkLst>
        </pc:spChg>
        <pc:spChg chg="del">
          <ac:chgData name="Priscilla Baah" userId="e83a04001b43afb0" providerId="LiveId" clId="{1C7BD350-6ED8-4CCF-9CCE-A58778AD7712}" dt="2020-09-12T00:16:35.955" v="1646"/>
          <ac:spMkLst>
            <pc:docMk/>
            <pc:sldMk cId="0" sldId="258"/>
            <ac:spMk id="55" creationId="{8590ADD5-9383-4D3D-9047-3DA2593CCB5D}"/>
          </ac:spMkLst>
        </pc:spChg>
        <pc:spChg chg="del">
          <ac:chgData name="Priscilla Baah" userId="e83a04001b43afb0" providerId="LiveId" clId="{1C7BD350-6ED8-4CCF-9CCE-A58778AD7712}" dt="2020-09-12T00:16:35.955" v="1646"/>
          <ac:spMkLst>
            <pc:docMk/>
            <pc:sldMk cId="0" sldId="258"/>
            <ac:spMk id="57" creationId="{DABE3E45-88CF-45D8-8D40-C773324D93F6}"/>
          </ac:spMkLst>
        </pc:spChg>
        <pc:spChg chg="del">
          <ac:chgData name="Priscilla Baah" userId="e83a04001b43afb0" providerId="LiveId" clId="{1C7BD350-6ED8-4CCF-9CCE-A58778AD7712}" dt="2020-09-12T00:16:35.955" v="1646"/>
          <ac:spMkLst>
            <pc:docMk/>
            <pc:sldMk cId="0" sldId="258"/>
            <ac:spMk id="61" creationId="{B91ECDA9-56DC-4270-8F33-01C5637B8CEB}"/>
          </ac:spMkLst>
        </pc:spChg>
        <pc:spChg chg="del">
          <ac:chgData name="Priscilla Baah" userId="e83a04001b43afb0" providerId="LiveId" clId="{1C7BD350-6ED8-4CCF-9CCE-A58778AD7712}" dt="2020-09-12T00:16:35.955" v="1646"/>
          <ac:spMkLst>
            <pc:docMk/>
            <pc:sldMk cId="0" sldId="258"/>
            <ac:spMk id="63" creationId="{75F47824-961D-465D-84F9-EAE11BC6173B}"/>
          </ac:spMkLst>
        </pc:spChg>
        <pc:spChg chg="del">
          <ac:chgData name="Priscilla Baah" userId="e83a04001b43afb0" providerId="LiveId" clId="{1C7BD350-6ED8-4CCF-9CCE-A58778AD7712}" dt="2020-09-12T00:16:35.955" v="1646"/>
          <ac:spMkLst>
            <pc:docMk/>
            <pc:sldMk cId="0" sldId="258"/>
            <ac:spMk id="65" creationId="{FEC9DA3E-C1D7-472D-B7C0-F71AE41FBA23}"/>
          </ac:spMkLst>
        </pc:spChg>
        <pc:cxnChg chg="del">
          <ac:chgData name="Priscilla Baah" userId="e83a04001b43afb0" providerId="LiveId" clId="{1C7BD350-6ED8-4CCF-9CCE-A58778AD7712}" dt="2020-09-12T00:16:35.955" v="1646"/>
          <ac:cxnSpMkLst>
            <pc:docMk/>
            <pc:sldMk cId="0" sldId="258"/>
            <ac:cxnSpMk id="59" creationId="{49CD1692-827B-4C8D-B4A1-134FD04CF45C}"/>
          </ac:cxnSpMkLst>
        </pc:cxnChg>
      </pc:sldChg>
      <pc:sldChg chg="delSp modSp add del mod setBg delDesignElem">
        <pc:chgData name="Priscilla Baah" userId="e83a04001b43afb0" providerId="LiveId" clId="{1C7BD350-6ED8-4CCF-9CCE-A58778AD7712}" dt="2020-09-12T00:17:26.303" v="1651" actId="47"/>
        <pc:sldMkLst>
          <pc:docMk/>
          <pc:sldMk cId="0" sldId="259"/>
        </pc:sldMkLst>
        <pc:spChg chg="mod">
          <ac:chgData name="Priscilla Baah" userId="e83a04001b43afb0" providerId="LiveId" clId="{1C7BD350-6ED8-4CCF-9CCE-A58778AD7712}" dt="2020-09-12T00:17:09.894" v="1650" actId="27636"/>
          <ac:spMkLst>
            <pc:docMk/>
            <pc:sldMk cId="0" sldId="259"/>
            <ac:spMk id="6" creationId="{00000000-0000-0000-0000-000000000000}"/>
          </ac:spMkLst>
        </pc:spChg>
        <pc:spChg chg="del">
          <ac:chgData name="Priscilla Baah" userId="e83a04001b43afb0" providerId="LiveId" clId="{1C7BD350-6ED8-4CCF-9CCE-A58778AD7712}" dt="2020-09-12T00:17:09.716" v="1649"/>
          <ac:spMkLst>
            <pc:docMk/>
            <pc:sldMk cId="0" sldId="259"/>
            <ac:spMk id="11" creationId="{16F9E488-0718-4E1E-9D12-26779F606252}"/>
          </ac:spMkLst>
        </pc:spChg>
        <pc:spChg chg="del">
          <ac:chgData name="Priscilla Baah" userId="e83a04001b43afb0" providerId="LiveId" clId="{1C7BD350-6ED8-4CCF-9CCE-A58778AD7712}" dt="2020-09-12T00:17:09.716" v="1649"/>
          <ac:spMkLst>
            <pc:docMk/>
            <pc:sldMk cId="0" sldId="259"/>
            <ac:spMk id="13" creationId="{D20AEB5B-DFC7-42B4-9FAA-6B95E01D0FCE}"/>
          </ac:spMkLst>
        </pc:spChg>
        <pc:grpChg chg="del">
          <ac:chgData name="Priscilla Baah" userId="e83a04001b43afb0" providerId="LiveId" clId="{1C7BD350-6ED8-4CCF-9CCE-A58778AD7712}" dt="2020-09-12T00:17:09.716" v="1649"/>
          <ac:grpSpMkLst>
            <pc:docMk/>
            <pc:sldMk cId="0" sldId="259"/>
            <ac:grpSpMk id="15" creationId="{64B93721-934F-4F1E-A868-0B2BA110D3B5}"/>
          </ac:grpSpMkLst>
        </pc:grpChg>
      </pc:sldChg>
      <pc:sldChg chg="addSp modSp mod">
        <pc:chgData name="Priscilla Baah" userId="e83a04001b43afb0" providerId="LiveId" clId="{1C7BD350-6ED8-4CCF-9CCE-A58778AD7712}" dt="2020-09-12T00:30:39.398" v="1738" actId="14100"/>
        <pc:sldMkLst>
          <pc:docMk/>
          <pc:sldMk cId="0" sldId="260"/>
        </pc:sldMkLst>
        <pc:spChg chg="mod">
          <ac:chgData name="Priscilla Baah" userId="e83a04001b43afb0" providerId="LiveId" clId="{1C7BD350-6ED8-4CCF-9CCE-A58778AD7712}" dt="2020-09-12T00:29:47.727" v="1729"/>
          <ac:spMkLst>
            <pc:docMk/>
            <pc:sldMk cId="0" sldId="260"/>
            <ac:spMk id="7" creationId="{69D50161-5DC3-4A4B-88D9-E7C614DA3CDA}"/>
          </ac:spMkLst>
        </pc:spChg>
        <pc:spChg chg="mod">
          <ac:chgData name="Priscilla Baah" userId="e83a04001b43afb0" providerId="LiveId" clId="{1C7BD350-6ED8-4CCF-9CCE-A58778AD7712}" dt="2020-09-12T00:29:47.727" v="1729"/>
          <ac:spMkLst>
            <pc:docMk/>
            <pc:sldMk cId="0" sldId="260"/>
            <ac:spMk id="8" creationId="{080E0D11-27B5-4805-B97A-F08EAF3BEBDA}"/>
          </ac:spMkLst>
        </pc:spChg>
        <pc:spChg chg="mod">
          <ac:chgData name="Priscilla Baah" userId="e83a04001b43afb0" providerId="LiveId" clId="{1C7BD350-6ED8-4CCF-9CCE-A58778AD7712}" dt="2020-09-12T00:29:47.727" v="1729"/>
          <ac:spMkLst>
            <pc:docMk/>
            <pc:sldMk cId="0" sldId="260"/>
            <ac:spMk id="9" creationId="{4B031271-DCAC-4CEC-81C6-DDFB8F21EFF7}"/>
          </ac:spMkLst>
        </pc:spChg>
        <pc:spChg chg="mod">
          <ac:chgData name="Priscilla Baah" userId="e83a04001b43afb0" providerId="LiveId" clId="{1C7BD350-6ED8-4CCF-9CCE-A58778AD7712}" dt="2020-09-12T00:29:47.727" v="1729"/>
          <ac:spMkLst>
            <pc:docMk/>
            <pc:sldMk cId="0" sldId="260"/>
            <ac:spMk id="10" creationId="{8A097692-CFC5-4EE7-851D-2B0974FDF0FA}"/>
          </ac:spMkLst>
        </pc:spChg>
        <pc:spChg chg="mod">
          <ac:chgData name="Priscilla Baah" userId="e83a04001b43afb0" providerId="LiveId" clId="{1C7BD350-6ED8-4CCF-9CCE-A58778AD7712}" dt="2020-09-12T00:29:47.727" v="1729"/>
          <ac:spMkLst>
            <pc:docMk/>
            <pc:sldMk cId="0" sldId="260"/>
            <ac:spMk id="11" creationId="{69053A71-4C36-48B2-AC30-360311E85B2D}"/>
          </ac:spMkLst>
        </pc:spChg>
        <pc:spChg chg="mod">
          <ac:chgData name="Priscilla Baah" userId="e83a04001b43afb0" providerId="LiveId" clId="{1C7BD350-6ED8-4CCF-9CCE-A58778AD7712}" dt="2020-09-12T00:29:47.727" v="1729"/>
          <ac:spMkLst>
            <pc:docMk/>
            <pc:sldMk cId="0" sldId="260"/>
            <ac:spMk id="12" creationId="{34262EB7-A8B0-4779-A97B-0E13393AC800}"/>
          </ac:spMkLst>
        </pc:spChg>
        <pc:spChg chg="mod">
          <ac:chgData name="Priscilla Baah" userId="e83a04001b43afb0" providerId="LiveId" clId="{1C7BD350-6ED8-4CCF-9CCE-A58778AD7712}" dt="2020-09-12T00:29:47.727" v="1729"/>
          <ac:spMkLst>
            <pc:docMk/>
            <pc:sldMk cId="0" sldId="260"/>
            <ac:spMk id="13" creationId="{B54FD824-4F57-47D5-BB72-C419640ACFE6}"/>
          </ac:spMkLst>
        </pc:spChg>
        <pc:spChg chg="mod">
          <ac:chgData name="Priscilla Baah" userId="e83a04001b43afb0" providerId="LiveId" clId="{1C7BD350-6ED8-4CCF-9CCE-A58778AD7712}" dt="2020-09-12T00:29:47.727" v="1729"/>
          <ac:spMkLst>
            <pc:docMk/>
            <pc:sldMk cId="0" sldId="260"/>
            <ac:spMk id="14" creationId="{BD16730F-BE0C-4230-A36E-C10510071A0F}"/>
          </ac:spMkLst>
        </pc:spChg>
        <pc:spChg chg="mod">
          <ac:chgData name="Priscilla Baah" userId="e83a04001b43afb0" providerId="LiveId" clId="{1C7BD350-6ED8-4CCF-9CCE-A58778AD7712}" dt="2020-09-12T00:29:47.727" v="1729"/>
          <ac:spMkLst>
            <pc:docMk/>
            <pc:sldMk cId="0" sldId="260"/>
            <ac:spMk id="15" creationId="{94E5E112-9F0D-4975-B0B2-AF792458A761}"/>
          </ac:spMkLst>
        </pc:spChg>
        <pc:spChg chg="mod">
          <ac:chgData name="Priscilla Baah" userId="e83a04001b43afb0" providerId="LiveId" clId="{1C7BD350-6ED8-4CCF-9CCE-A58778AD7712}" dt="2020-09-12T00:29:47.727" v="1729"/>
          <ac:spMkLst>
            <pc:docMk/>
            <pc:sldMk cId="0" sldId="260"/>
            <ac:spMk id="16" creationId="{70947C95-B867-46E4-89FA-CD57373AE5D8}"/>
          </ac:spMkLst>
        </pc:spChg>
        <pc:spChg chg="mod">
          <ac:chgData name="Priscilla Baah" userId="e83a04001b43afb0" providerId="LiveId" clId="{1C7BD350-6ED8-4CCF-9CCE-A58778AD7712}" dt="2020-09-12T00:29:47.727" v="1729"/>
          <ac:spMkLst>
            <pc:docMk/>
            <pc:sldMk cId="0" sldId="260"/>
            <ac:spMk id="17" creationId="{66E03B42-2948-4DC2-8ED6-7536FFAC125A}"/>
          </ac:spMkLst>
        </pc:spChg>
        <pc:spChg chg="mod">
          <ac:chgData name="Priscilla Baah" userId="e83a04001b43afb0" providerId="LiveId" clId="{1C7BD350-6ED8-4CCF-9CCE-A58778AD7712}" dt="2020-09-12T00:29:47.727" v="1729"/>
          <ac:spMkLst>
            <pc:docMk/>
            <pc:sldMk cId="0" sldId="260"/>
            <ac:spMk id="18" creationId="{E4A487F1-16DD-47CD-83F9-22A14FFED78E}"/>
          </ac:spMkLst>
        </pc:spChg>
        <pc:spChg chg="mod">
          <ac:chgData name="Priscilla Baah" userId="e83a04001b43afb0" providerId="LiveId" clId="{1C7BD350-6ED8-4CCF-9CCE-A58778AD7712}" dt="2020-09-12T00:29:47.727" v="1729"/>
          <ac:spMkLst>
            <pc:docMk/>
            <pc:sldMk cId="0" sldId="260"/>
            <ac:spMk id="19" creationId="{227C3A83-CF56-41BF-9ABA-4518DAE8837A}"/>
          </ac:spMkLst>
        </pc:spChg>
        <pc:spChg chg="mod">
          <ac:chgData name="Priscilla Baah" userId="e83a04001b43afb0" providerId="LiveId" clId="{1C7BD350-6ED8-4CCF-9CCE-A58778AD7712}" dt="2020-09-12T00:29:47.727" v="1729"/>
          <ac:spMkLst>
            <pc:docMk/>
            <pc:sldMk cId="0" sldId="260"/>
            <ac:spMk id="20" creationId="{A46BF72F-B2E3-4990-AFF2-69CE5B64852E}"/>
          </ac:spMkLst>
        </pc:spChg>
        <pc:grpChg chg="add mod">
          <ac:chgData name="Priscilla Baah" userId="e83a04001b43afb0" providerId="LiveId" clId="{1C7BD350-6ED8-4CCF-9CCE-A58778AD7712}" dt="2020-09-12T00:30:39.398" v="1738" actId="14100"/>
          <ac:grpSpMkLst>
            <pc:docMk/>
            <pc:sldMk cId="0" sldId="260"/>
            <ac:grpSpMk id="6" creationId="{D710B7B8-131A-4D71-9651-1786BDC4AFDD}"/>
          </ac:grpSpMkLst>
        </pc:grpChg>
      </pc:sldChg>
      <pc:sldChg chg="addSp modSp mod modClrScheme chgLayout">
        <pc:chgData name="Priscilla Baah" userId="e83a04001b43afb0" providerId="LiveId" clId="{1C7BD350-6ED8-4CCF-9CCE-A58778AD7712}" dt="2020-09-12T00:29:24.709" v="1728" actId="1076"/>
        <pc:sldMkLst>
          <pc:docMk/>
          <pc:sldMk cId="0" sldId="261"/>
        </pc:sldMkLst>
        <pc:spChg chg="mod">
          <ac:chgData name="Priscilla Baah" userId="e83a04001b43afb0" providerId="LiveId" clId="{1C7BD350-6ED8-4CCF-9CCE-A58778AD7712}" dt="2020-09-12T00:04:07.436" v="1292" actId="207"/>
          <ac:spMkLst>
            <pc:docMk/>
            <pc:sldMk cId="0" sldId="261"/>
            <ac:spMk id="4" creationId="{3A1D1F9A-6D0F-45CA-A78C-AEF03FF80448}"/>
          </ac:spMkLst>
        </pc:spChg>
        <pc:spChg chg="mod">
          <ac:chgData name="Priscilla Baah" userId="e83a04001b43afb0" providerId="LiveId" clId="{1C7BD350-6ED8-4CCF-9CCE-A58778AD7712}" dt="2020-09-12T00:08:15.443" v="1581" actId="27636"/>
          <ac:spMkLst>
            <pc:docMk/>
            <pc:sldMk cId="0" sldId="261"/>
            <ac:spMk id="5" creationId="{43EE270E-66C3-4DE0-8CB1-267A98DCC9F4}"/>
          </ac:spMkLst>
        </pc:spChg>
        <pc:spChg chg="mod">
          <ac:chgData name="Priscilla Baah" userId="e83a04001b43afb0" providerId="LiveId" clId="{1C7BD350-6ED8-4CCF-9CCE-A58778AD7712}" dt="2020-09-12T00:29:14.744" v="1726"/>
          <ac:spMkLst>
            <pc:docMk/>
            <pc:sldMk cId="0" sldId="261"/>
            <ac:spMk id="7" creationId="{BC98827E-96A5-48C7-8DF6-BF9F607980F0}"/>
          </ac:spMkLst>
        </pc:spChg>
        <pc:spChg chg="mod">
          <ac:chgData name="Priscilla Baah" userId="e83a04001b43afb0" providerId="LiveId" clId="{1C7BD350-6ED8-4CCF-9CCE-A58778AD7712}" dt="2020-09-12T00:29:14.744" v="1726"/>
          <ac:spMkLst>
            <pc:docMk/>
            <pc:sldMk cId="0" sldId="261"/>
            <ac:spMk id="8" creationId="{789CCA77-97B2-40A1-8EBC-12A619A353B1}"/>
          </ac:spMkLst>
        </pc:spChg>
        <pc:spChg chg="mod">
          <ac:chgData name="Priscilla Baah" userId="e83a04001b43afb0" providerId="LiveId" clId="{1C7BD350-6ED8-4CCF-9CCE-A58778AD7712}" dt="2020-09-12T00:29:14.744" v="1726"/>
          <ac:spMkLst>
            <pc:docMk/>
            <pc:sldMk cId="0" sldId="261"/>
            <ac:spMk id="9" creationId="{16F132EF-8197-4E3B-BDB5-FA546177B900}"/>
          </ac:spMkLst>
        </pc:spChg>
        <pc:spChg chg="mod">
          <ac:chgData name="Priscilla Baah" userId="e83a04001b43afb0" providerId="LiveId" clId="{1C7BD350-6ED8-4CCF-9CCE-A58778AD7712}" dt="2020-09-12T00:29:14.744" v="1726"/>
          <ac:spMkLst>
            <pc:docMk/>
            <pc:sldMk cId="0" sldId="261"/>
            <ac:spMk id="10" creationId="{28FA4F63-BF82-461C-9A9E-D15D1AED07B2}"/>
          </ac:spMkLst>
        </pc:spChg>
        <pc:spChg chg="mod">
          <ac:chgData name="Priscilla Baah" userId="e83a04001b43afb0" providerId="LiveId" clId="{1C7BD350-6ED8-4CCF-9CCE-A58778AD7712}" dt="2020-09-12T00:29:14.744" v="1726"/>
          <ac:spMkLst>
            <pc:docMk/>
            <pc:sldMk cId="0" sldId="261"/>
            <ac:spMk id="11" creationId="{150BCA1D-198A-447C-88F4-ECE28C01D3D4}"/>
          </ac:spMkLst>
        </pc:spChg>
        <pc:spChg chg="mod">
          <ac:chgData name="Priscilla Baah" userId="e83a04001b43afb0" providerId="LiveId" clId="{1C7BD350-6ED8-4CCF-9CCE-A58778AD7712}" dt="2020-09-12T00:29:14.744" v="1726"/>
          <ac:spMkLst>
            <pc:docMk/>
            <pc:sldMk cId="0" sldId="261"/>
            <ac:spMk id="12" creationId="{A9836852-C85C-4402-A9ED-8069194739CA}"/>
          </ac:spMkLst>
        </pc:spChg>
        <pc:spChg chg="mod">
          <ac:chgData name="Priscilla Baah" userId="e83a04001b43afb0" providerId="LiveId" clId="{1C7BD350-6ED8-4CCF-9CCE-A58778AD7712}" dt="2020-09-12T00:29:14.744" v="1726"/>
          <ac:spMkLst>
            <pc:docMk/>
            <pc:sldMk cId="0" sldId="261"/>
            <ac:spMk id="13" creationId="{B3BCF739-1AC0-4311-BACD-FA02B0D17D01}"/>
          </ac:spMkLst>
        </pc:spChg>
        <pc:spChg chg="mod">
          <ac:chgData name="Priscilla Baah" userId="e83a04001b43afb0" providerId="LiveId" clId="{1C7BD350-6ED8-4CCF-9CCE-A58778AD7712}" dt="2020-09-12T00:29:14.744" v="1726"/>
          <ac:spMkLst>
            <pc:docMk/>
            <pc:sldMk cId="0" sldId="261"/>
            <ac:spMk id="14" creationId="{996D0D5C-787C-4A6E-8253-4FB608BB8CC5}"/>
          </ac:spMkLst>
        </pc:spChg>
        <pc:spChg chg="mod">
          <ac:chgData name="Priscilla Baah" userId="e83a04001b43afb0" providerId="LiveId" clId="{1C7BD350-6ED8-4CCF-9CCE-A58778AD7712}" dt="2020-09-12T00:29:14.744" v="1726"/>
          <ac:spMkLst>
            <pc:docMk/>
            <pc:sldMk cId="0" sldId="261"/>
            <ac:spMk id="15" creationId="{B3079A3C-3960-4314-BB50-86381326D2C9}"/>
          </ac:spMkLst>
        </pc:spChg>
        <pc:spChg chg="mod">
          <ac:chgData name="Priscilla Baah" userId="e83a04001b43afb0" providerId="LiveId" clId="{1C7BD350-6ED8-4CCF-9CCE-A58778AD7712}" dt="2020-09-12T00:29:14.744" v="1726"/>
          <ac:spMkLst>
            <pc:docMk/>
            <pc:sldMk cId="0" sldId="261"/>
            <ac:spMk id="16" creationId="{DDD6E99C-F457-4014-80E1-48DC19A8C418}"/>
          </ac:spMkLst>
        </pc:spChg>
        <pc:spChg chg="mod">
          <ac:chgData name="Priscilla Baah" userId="e83a04001b43afb0" providerId="LiveId" clId="{1C7BD350-6ED8-4CCF-9CCE-A58778AD7712}" dt="2020-09-12T00:29:14.744" v="1726"/>
          <ac:spMkLst>
            <pc:docMk/>
            <pc:sldMk cId="0" sldId="261"/>
            <ac:spMk id="17" creationId="{B7519456-43AF-467B-8A19-B019EF8925E0}"/>
          </ac:spMkLst>
        </pc:spChg>
        <pc:spChg chg="mod">
          <ac:chgData name="Priscilla Baah" userId="e83a04001b43afb0" providerId="LiveId" clId="{1C7BD350-6ED8-4CCF-9CCE-A58778AD7712}" dt="2020-09-12T00:29:14.744" v="1726"/>
          <ac:spMkLst>
            <pc:docMk/>
            <pc:sldMk cId="0" sldId="261"/>
            <ac:spMk id="18" creationId="{0C766EB1-D4BB-4218-AA0A-C85442B6B6BC}"/>
          </ac:spMkLst>
        </pc:spChg>
        <pc:spChg chg="mod">
          <ac:chgData name="Priscilla Baah" userId="e83a04001b43afb0" providerId="LiveId" clId="{1C7BD350-6ED8-4CCF-9CCE-A58778AD7712}" dt="2020-09-12T00:29:14.744" v="1726"/>
          <ac:spMkLst>
            <pc:docMk/>
            <pc:sldMk cId="0" sldId="261"/>
            <ac:spMk id="19" creationId="{4FA1DBDF-972B-4AFE-B64F-0475A25752CC}"/>
          </ac:spMkLst>
        </pc:spChg>
        <pc:spChg chg="mod">
          <ac:chgData name="Priscilla Baah" userId="e83a04001b43afb0" providerId="LiveId" clId="{1C7BD350-6ED8-4CCF-9CCE-A58778AD7712}" dt="2020-09-12T00:29:14.744" v="1726"/>
          <ac:spMkLst>
            <pc:docMk/>
            <pc:sldMk cId="0" sldId="261"/>
            <ac:spMk id="20" creationId="{4B2F2678-7C49-4207-AD04-D7F1896D9252}"/>
          </ac:spMkLst>
        </pc:spChg>
        <pc:spChg chg="mod ord modVis">
          <ac:chgData name="Priscilla Baah" userId="e83a04001b43afb0" providerId="LiveId" clId="{1C7BD350-6ED8-4CCF-9CCE-A58778AD7712}" dt="2020-09-11T23:52:47.022" v="1166" actId="26606"/>
          <ac:spMkLst>
            <pc:docMk/>
            <pc:sldMk cId="0" sldId="261"/>
            <ac:spMk id="374" creationId="{00000000-0000-0000-0000-000000000000}"/>
          </ac:spMkLst>
        </pc:spChg>
        <pc:spChg chg="mod ord">
          <ac:chgData name="Priscilla Baah" userId="e83a04001b43afb0" providerId="LiveId" clId="{1C7BD350-6ED8-4CCF-9CCE-A58778AD7712}" dt="2020-09-11T23:52:47.022" v="1166" actId="26606"/>
          <ac:spMkLst>
            <pc:docMk/>
            <pc:sldMk cId="0" sldId="261"/>
            <ac:spMk id="376" creationId="{00000000-0000-0000-0000-000000000000}"/>
          </ac:spMkLst>
        </pc:spChg>
        <pc:grpChg chg="add mod">
          <ac:chgData name="Priscilla Baah" userId="e83a04001b43afb0" providerId="LiveId" clId="{1C7BD350-6ED8-4CCF-9CCE-A58778AD7712}" dt="2020-09-12T00:29:24.709" v="1728" actId="1076"/>
          <ac:grpSpMkLst>
            <pc:docMk/>
            <pc:sldMk cId="0" sldId="261"/>
            <ac:grpSpMk id="6" creationId="{FD1B792D-7366-4D46-ACEE-5EFD54E640B9}"/>
          </ac:grpSpMkLst>
        </pc:grpChg>
      </pc:sldChg>
      <pc:sldChg chg="addSp modSp mod ord">
        <pc:chgData name="Priscilla Baah" userId="e83a04001b43afb0" providerId="LiveId" clId="{1C7BD350-6ED8-4CCF-9CCE-A58778AD7712}" dt="2020-09-12T00:32:08.985" v="1747" actId="1076"/>
        <pc:sldMkLst>
          <pc:docMk/>
          <pc:sldMk cId="1252521597" sldId="262"/>
        </pc:sldMkLst>
        <pc:spChg chg="mod">
          <ac:chgData name="Priscilla Baah" userId="e83a04001b43afb0" providerId="LiveId" clId="{1C7BD350-6ED8-4CCF-9CCE-A58778AD7712}" dt="2020-09-12T00:31:56.799" v="1744" actId="1076"/>
          <ac:spMkLst>
            <pc:docMk/>
            <pc:sldMk cId="1252521597" sldId="262"/>
            <ac:spMk id="2" creationId="{00000000-0000-0000-0000-000000000000}"/>
          </ac:spMkLst>
        </pc:spChg>
        <pc:spChg chg="mod">
          <ac:chgData name="Priscilla Baah" userId="e83a04001b43afb0" providerId="LiveId" clId="{1C7BD350-6ED8-4CCF-9CCE-A58778AD7712}" dt="2020-09-12T00:31:50.363" v="1743"/>
          <ac:spMkLst>
            <pc:docMk/>
            <pc:sldMk cId="1252521597" sldId="262"/>
            <ac:spMk id="6" creationId="{5B876C3C-A486-4EB2-A28A-BF0FC45B4014}"/>
          </ac:spMkLst>
        </pc:spChg>
        <pc:spChg chg="mod">
          <ac:chgData name="Priscilla Baah" userId="e83a04001b43afb0" providerId="LiveId" clId="{1C7BD350-6ED8-4CCF-9CCE-A58778AD7712}" dt="2020-09-12T00:31:50.363" v="1743"/>
          <ac:spMkLst>
            <pc:docMk/>
            <pc:sldMk cId="1252521597" sldId="262"/>
            <ac:spMk id="7" creationId="{F7459B9D-1C01-4203-9C82-7DA86B3B1E75}"/>
          </ac:spMkLst>
        </pc:spChg>
        <pc:spChg chg="mod">
          <ac:chgData name="Priscilla Baah" userId="e83a04001b43afb0" providerId="LiveId" clId="{1C7BD350-6ED8-4CCF-9CCE-A58778AD7712}" dt="2020-09-12T00:31:50.363" v="1743"/>
          <ac:spMkLst>
            <pc:docMk/>
            <pc:sldMk cId="1252521597" sldId="262"/>
            <ac:spMk id="8" creationId="{D783CA5F-90BC-4AEF-94A0-670F16D0C00A}"/>
          </ac:spMkLst>
        </pc:spChg>
        <pc:spChg chg="mod">
          <ac:chgData name="Priscilla Baah" userId="e83a04001b43afb0" providerId="LiveId" clId="{1C7BD350-6ED8-4CCF-9CCE-A58778AD7712}" dt="2020-09-12T00:31:50.363" v="1743"/>
          <ac:spMkLst>
            <pc:docMk/>
            <pc:sldMk cId="1252521597" sldId="262"/>
            <ac:spMk id="9" creationId="{67442A4E-8259-4860-8FF7-34B5AE76E8C7}"/>
          </ac:spMkLst>
        </pc:spChg>
        <pc:spChg chg="mod">
          <ac:chgData name="Priscilla Baah" userId="e83a04001b43afb0" providerId="LiveId" clId="{1C7BD350-6ED8-4CCF-9CCE-A58778AD7712}" dt="2020-09-12T00:31:50.363" v="1743"/>
          <ac:spMkLst>
            <pc:docMk/>
            <pc:sldMk cId="1252521597" sldId="262"/>
            <ac:spMk id="10" creationId="{677B7A62-2EE6-4253-A5D3-36A6D3E22A66}"/>
          </ac:spMkLst>
        </pc:spChg>
        <pc:spChg chg="mod">
          <ac:chgData name="Priscilla Baah" userId="e83a04001b43afb0" providerId="LiveId" clId="{1C7BD350-6ED8-4CCF-9CCE-A58778AD7712}" dt="2020-09-12T00:31:50.363" v="1743"/>
          <ac:spMkLst>
            <pc:docMk/>
            <pc:sldMk cId="1252521597" sldId="262"/>
            <ac:spMk id="11" creationId="{7F86F301-E221-4489-A3B3-C526493C704E}"/>
          </ac:spMkLst>
        </pc:spChg>
        <pc:spChg chg="mod">
          <ac:chgData name="Priscilla Baah" userId="e83a04001b43afb0" providerId="LiveId" clId="{1C7BD350-6ED8-4CCF-9CCE-A58778AD7712}" dt="2020-09-12T00:31:50.363" v="1743"/>
          <ac:spMkLst>
            <pc:docMk/>
            <pc:sldMk cId="1252521597" sldId="262"/>
            <ac:spMk id="12" creationId="{2D9B4C7A-0BC4-4C8E-9AE6-C8B1DCF051C7}"/>
          </ac:spMkLst>
        </pc:spChg>
        <pc:spChg chg="mod">
          <ac:chgData name="Priscilla Baah" userId="e83a04001b43afb0" providerId="LiveId" clId="{1C7BD350-6ED8-4CCF-9CCE-A58778AD7712}" dt="2020-09-12T00:31:50.363" v="1743"/>
          <ac:spMkLst>
            <pc:docMk/>
            <pc:sldMk cId="1252521597" sldId="262"/>
            <ac:spMk id="13" creationId="{E9A28B06-FABF-4B1B-8482-C6B54D3FCD5C}"/>
          </ac:spMkLst>
        </pc:spChg>
        <pc:spChg chg="mod">
          <ac:chgData name="Priscilla Baah" userId="e83a04001b43afb0" providerId="LiveId" clId="{1C7BD350-6ED8-4CCF-9CCE-A58778AD7712}" dt="2020-09-12T00:31:50.363" v="1743"/>
          <ac:spMkLst>
            <pc:docMk/>
            <pc:sldMk cId="1252521597" sldId="262"/>
            <ac:spMk id="14" creationId="{7AA67886-D8E4-4D01-A999-157AD3D09B3B}"/>
          </ac:spMkLst>
        </pc:spChg>
        <pc:spChg chg="mod">
          <ac:chgData name="Priscilla Baah" userId="e83a04001b43afb0" providerId="LiveId" clId="{1C7BD350-6ED8-4CCF-9CCE-A58778AD7712}" dt="2020-09-12T00:31:50.363" v="1743"/>
          <ac:spMkLst>
            <pc:docMk/>
            <pc:sldMk cId="1252521597" sldId="262"/>
            <ac:spMk id="15" creationId="{AC93672E-C5C0-4B19-9710-3BCCEEA76619}"/>
          </ac:spMkLst>
        </pc:spChg>
        <pc:spChg chg="mod">
          <ac:chgData name="Priscilla Baah" userId="e83a04001b43afb0" providerId="LiveId" clId="{1C7BD350-6ED8-4CCF-9CCE-A58778AD7712}" dt="2020-09-12T00:31:50.363" v="1743"/>
          <ac:spMkLst>
            <pc:docMk/>
            <pc:sldMk cId="1252521597" sldId="262"/>
            <ac:spMk id="16" creationId="{9F3EF8B0-2E21-4504-B225-BE3B2C17B8EF}"/>
          </ac:spMkLst>
        </pc:spChg>
        <pc:spChg chg="mod">
          <ac:chgData name="Priscilla Baah" userId="e83a04001b43afb0" providerId="LiveId" clId="{1C7BD350-6ED8-4CCF-9CCE-A58778AD7712}" dt="2020-09-12T00:31:50.363" v="1743"/>
          <ac:spMkLst>
            <pc:docMk/>
            <pc:sldMk cId="1252521597" sldId="262"/>
            <ac:spMk id="17" creationId="{04E50229-2F4D-4651-9F50-2E40BE0BD089}"/>
          </ac:spMkLst>
        </pc:spChg>
        <pc:spChg chg="mod">
          <ac:chgData name="Priscilla Baah" userId="e83a04001b43afb0" providerId="LiveId" clId="{1C7BD350-6ED8-4CCF-9CCE-A58778AD7712}" dt="2020-09-12T00:31:50.363" v="1743"/>
          <ac:spMkLst>
            <pc:docMk/>
            <pc:sldMk cId="1252521597" sldId="262"/>
            <ac:spMk id="18" creationId="{01CE38EC-D22B-46AE-8CA2-D6C348D36174}"/>
          </ac:spMkLst>
        </pc:spChg>
        <pc:spChg chg="mod">
          <ac:chgData name="Priscilla Baah" userId="e83a04001b43afb0" providerId="LiveId" clId="{1C7BD350-6ED8-4CCF-9CCE-A58778AD7712}" dt="2020-09-12T00:31:50.363" v="1743"/>
          <ac:spMkLst>
            <pc:docMk/>
            <pc:sldMk cId="1252521597" sldId="262"/>
            <ac:spMk id="19" creationId="{0543E266-EBA1-4E92-9068-5695105B73FF}"/>
          </ac:spMkLst>
        </pc:spChg>
        <pc:grpChg chg="add mod">
          <ac:chgData name="Priscilla Baah" userId="e83a04001b43afb0" providerId="LiveId" clId="{1C7BD350-6ED8-4CCF-9CCE-A58778AD7712}" dt="2020-09-12T00:32:08.985" v="1747" actId="1076"/>
          <ac:grpSpMkLst>
            <pc:docMk/>
            <pc:sldMk cId="1252521597" sldId="262"/>
            <ac:grpSpMk id="5" creationId="{D52B976D-12DC-4F81-A71E-15211EE08E7A}"/>
          </ac:grpSpMkLst>
        </pc:grpChg>
      </pc:sldChg>
      <pc:sldChg chg="addSp delSp modSp mod">
        <pc:chgData name="Priscilla Baah" userId="e83a04001b43afb0" providerId="LiveId" clId="{1C7BD350-6ED8-4CCF-9CCE-A58778AD7712}" dt="2020-09-11T23:57:36.241" v="1170" actId="478"/>
        <pc:sldMkLst>
          <pc:docMk/>
          <pc:sldMk cId="3156360637" sldId="263"/>
        </pc:sldMkLst>
        <pc:spChg chg="del">
          <ac:chgData name="Priscilla Baah" userId="e83a04001b43afb0" providerId="LiveId" clId="{1C7BD350-6ED8-4CCF-9CCE-A58778AD7712}" dt="2020-09-11T23:57:29.072" v="1169" actId="478"/>
          <ac:spMkLst>
            <pc:docMk/>
            <pc:sldMk cId="3156360637" sldId="263"/>
            <ac:spMk id="2" creationId="{00000000-0000-0000-0000-000000000000}"/>
          </ac:spMkLst>
        </pc:spChg>
        <pc:spChg chg="add del mod">
          <ac:chgData name="Priscilla Baah" userId="e83a04001b43afb0" providerId="LiveId" clId="{1C7BD350-6ED8-4CCF-9CCE-A58778AD7712}" dt="2020-09-11T23:57:36.241" v="1170" actId="478"/>
          <ac:spMkLst>
            <pc:docMk/>
            <pc:sldMk cId="3156360637" sldId="263"/>
            <ac:spMk id="7" creationId="{9EE29628-FD4A-45A5-97C9-6E838906DD9B}"/>
          </ac:spMkLst>
        </pc:spChg>
      </pc:sldChg>
      <pc:sldChg chg="addSp delSp modSp mod">
        <pc:chgData name="Priscilla Baah" userId="e83a04001b43afb0" providerId="LiveId" clId="{1C7BD350-6ED8-4CCF-9CCE-A58778AD7712}" dt="2020-09-12T00:31:25.014" v="1741" actId="1076"/>
        <pc:sldMkLst>
          <pc:docMk/>
          <pc:sldMk cId="1346889812" sldId="264"/>
        </pc:sldMkLst>
        <pc:spChg chg="mod">
          <ac:chgData name="Priscilla Baah" userId="e83a04001b43afb0" providerId="LiveId" clId="{1C7BD350-6ED8-4CCF-9CCE-A58778AD7712}" dt="2020-09-12T00:31:25.014" v="1741" actId="1076"/>
          <ac:spMkLst>
            <pc:docMk/>
            <pc:sldMk cId="1346889812" sldId="264"/>
            <ac:spMk id="2" creationId="{00000000-0000-0000-0000-000000000000}"/>
          </ac:spMkLst>
        </pc:spChg>
        <pc:spChg chg="del">
          <ac:chgData name="Priscilla Baah" userId="e83a04001b43afb0" providerId="LiveId" clId="{1C7BD350-6ED8-4CCF-9CCE-A58778AD7712}" dt="2020-09-11T23:57:57.774" v="1171" actId="478"/>
          <ac:spMkLst>
            <pc:docMk/>
            <pc:sldMk cId="1346889812" sldId="264"/>
            <ac:spMk id="5" creationId="{38E229A0-7271-4002-85FD-351D6029DA2C}"/>
          </ac:spMkLst>
        </pc:spChg>
        <pc:spChg chg="mod">
          <ac:chgData name="Priscilla Baah" userId="e83a04001b43afb0" providerId="LiveId" clId="{1C7BD350-6ED8-4CCF-9CCE-A58778AD7712}" dt="2020-09-11T23:58:30.373" v="1179" actId="20577"/>
          <ac:spMkLst>
            <pc:docMk/>
            <pc:sldMk cId="1346889812" sldId="264"/>
            <ac:spMk id="6" creationId="{18D79657-3CEB-404A-8604-4724F4179343}"/>
          </ac:spMkLst>
        </pc:spChg>
        <pc:spChg chg="mod">
          <ac:chgData name="Priscilla Baah" userId="e83a04001b43afb0" providerId="LiveId" clId="{1C7BD350-6ED8-4CCF-9CCE-A58778AD7712}" dt="2020-09-12T00:31:15.969" v="1739"/>
          <ac:spMkLst>
            <pc:docMk/>
            <pc:sldMk cId="1346889812" sldId="264"/>
            <ac:spMk id="8" creationId="{CB6DF25D-10C2-4B15-97F7-A720DAAA66CF}"/>
          </ac:spMkLst>
        </pc:spChg>
        <pc:spChg chg="mod">
          <ac:chgData name="Priscilla Baah" userId="e83a04001b43afb0" providerId="LiveId" clId="{1C7BD350-6ED8-4CCF-9CCE-A58778AD7712}" dt="2020-09-12T00:31:15.969" v="1739"/>
          <ac:spMkLst>
            <pc:docMk/>
            <pc:sldMk cId="1346889812" sldId="264"/>
            <ac:spMk id="9" creationId="{7FB7D5BA-3D11-48AB-8555-A1F26775856A}"/>
          </ac:spMkLst>
        </pc:spChg>
        <pc:spChg chg="mod">
          <ac:chgData name="Priscilla Baah" userId="e83a04001b43afb0" providerId="LiveId" clId="{1C7BD350-6ED8-4CCF-9CCE-A58778AD7712}" dt="2020-09-12T00:31:15.969" v="1739"/>
          <ac:spMkLst>
            <pc:docMk/>
            <pc:sldMk cId="1346889812" sldId="264"/>
            <ac:spMk id="10" creationId="{F59DDAF7-AE28-4CFA-A52B-8A9B7B10ECDA}"/>
          </ac:spMkLst>
        </pc:spChg>
        <pc:spChg chg="mod">
          <ac:chgData name="Priscilla Baah" userId="e83a04001b43afb0" providerId="LiveId" clId="{1C7BD350-6ED8-4CCF-9CCE-A58778AD7712}" dt="2020-09-12T00:31:15.969" v="1739"/>
          <ac:spMkLst>
            <pc:docMk/>
            <pc:sldMk cId="1346889812" sldId="264"/>
            <ac:spMk id="11" creationId="{4AF9E8B7-93D5-45B3-B979-494A11BA2601}"/>
          </ac:spMkLst>
        </pc:spChg>
        <pc:spChg chg="mod">
          <ac:chgData name="Priscilla Baah" userId="e83a04001b43afb0" providerId="LiveId" clId="{1C7BD350-6ED8-4CCF-9CCE-A58778AD7712}" dt="2020-09-12T00:31:15.969" v="1739"/>
          <ac:spMkLst>
            <pc:docMk/>
            <pc:sldMk cId="1346889812" sldId="264"/>
            <ac:spMk id="13" creationId="{460ED1ED-CC8A-4A73-A67D-B0195FCB02E2}"/>
          </ac:spMkLst>
        </pc:spChg>
        <pc:spChg chg="mod">
          <ac:chgData name="Priscilla Baah" userId="e83a04001b43afb0" providerId="LiveId" clId="{1C7BD350-6ED8-4CCF-9CCE-A58778AD7712}" dt="2020-09-12T00:31:15.969" v="1739"/>
          <ac:spMkLst>
            <pc:docMk/>
            <pc:sldMk cId="1346889812" sldId="264"/>
            <ac:spMk id="14" creationId="{21A41F31-DA34-4995-96DA-433728B08D2D}"/>
          </ac:spMkLst>
        </pc:spChg>
        <pc:spChg chg="mod">
          <ac:chgData name="Priscilla Baah" userId="e83a04001b43afb0" providerId="LiveId" clId="{1C7BD350-6ED8-4CCF-9CCE-A58778AD7712}" dt="2020-09-12T00:31:15.969" v="1739"/>
          <ac:spMkLst>
            <pc:docMk/>
            <pc:sldMk cId="1346889812" sldId="264"/>
            <ac:spMk id="15" creationId="{7A3222C9-8A2B-4CBF-AFE1-7DF1A5B42485}"/>
          </ac:spMkLst>
        </pc:spChg>
        <pc:spChg chg="mod">
          <ac:chgData name="Priscilla Baah" userId="e83a04001b43afb0" providerId="LiveId" clId="{1C7BD350-6ED8-4CCF-9CCE-A58778AD7712}" dt="2020-09-12T00:31:15.969" v="1739"/>
          <ac:spMkLst>
            <pc:docMk/>
            <pc:sldMk cId="1346889812" sldId="264"/>
            <ac:spMk id="16" creationId="{10DD795D-9002-45A0-B83C-D85FC694C7DF}"/>
          </ac:spMkLst>
        </pc:spChg>
        <pc:spChg chg="mod">
          <ac:chgData name="Priscilla Baah" userId="e83a04001b43afb0" providerId="LiveId" clId="{1C7BD350-6ED8-4CCF-9CCE-A58778AD7712}" dt="2020-09-12T00:31:15.969" v="1739"/>
          <ac:spMkLst>
            <pc:docMk/>
            <pc:sldMk cId="1346889812" sldId="264"/>
            <ac:spMk id="17" creationId="{209BBA01-C5D0-46B6-938A-C6F6B46B8F9F}"/>
          </ac:spMkLst>
        </pc:spChg>
        <pc:spChg chg="mod">
          <ac:chgData name="Priscilla Baah" userId="e83a04001b43afb0" providerId="LiveId" clId="{1C7BD350-6ED8-4CCF-9CCE-A58778AD7712}" dt="2020-09-12T00:31:15.969" v="1739"/>
          <ac:spMkLst>
            <pc:docMk/>
            <pc:sldMk cId="1346889812" sldId="264"/>
            <ac:spMk id="18" creationId="{59F37639-29E2-4710-BF98-970B90164436}"/>
          </ac:spMkLst>
        </pc:spChg>
        <pc:spChg chg="mod">
          <ac:chgData name="Priscilla Baah" userId="e83a04001b43afb0" providerId="LiveId" clId="{1C7BD350-6ED8-4CCF-9CCE-A58778AD7712}" dt="2020-09-12T00:31:15.969" v="1739"/>
          <ac:spMkLst>
            <pc:docMk/>
            <pc:sldMk cId="1346889812" sldId="264"/>
            <ac:spMk id="19" creationId="{358E256B-F533-428B-8010-E3B88CA3AF7E}"/>
          </ac:spMkLst>
        </pc:spChg>
        <pc:spChg chg="mod">
          <ac:chgData name="Priscilla Baah" userId="e83a04001b43afb0" providerId="LiveId" clId="{1C7BD350-6ED8-4CCF-9CCE-A58778AD7712}" dt="2020-09-12T00:31:15.969" v="1739"/>
          <ac:spMkLst>
            <pc:docMk/>
            <pc:sldMk cId="1346889812" sldId="264"/>
            <ac:spMk id="20" creationId="{CF9A7B15-DD09-4C84-BD66-3414A33519D0}"/>
          </ac:spMkLst>
        </pc:spChg>
        <pc:spChg chg="mod">
          <ac:chgData name="Priscilla Baah" userId="e83a04001b43afb0" providerId="LiveId" clId="{1C7BD350-6ED8-4CCF-9CCE-A58778AD7712}" dt="2020-09-12T00:31:15.969" v="1739"/>
          <ac:spMkLst>
            <pc:docMk/>
            <pc:sldMk cId="1346889812" sldId="264"/>
            <ac:spMk id="21" creationId="{2240A5DD-9EF2-45AD-BD67-97A61562417F}"/>
          </ac:spMkLst>
        </pc:spChg>
        <pc:spChg chg="mod">
          <ac:chgData name="Priscilla Baah" userId="e83a04001b43afb0" providerId="LiveId" clId="{1C7BD350-6ED8-4CCF-9CCE-A58778AD7712}" dt="2020-09-12T00:31:15.969" v="1739"/>
          <ac:spMkLst>
            <pc:docMk/>
            <pc:sldMk cId="1346889812" sldId="264"/>
            <ac:spMk id="22" creationId="{D77B5558-BE26-4D79-B707-CA28C429357A}"/>
          </ac:spMkLst>
        </pc:spChg>
        <pc:grpChg chg="add mod">
          <ac:chgData name="Priscilla Baah" userId="e83a04001b43afb0" providerId="LiveId" clId="{1C7BD350-6ED8-4CCF-9CCE-A58778AD7712}" dt="2020-09-12T00:31:15.969" v="1739"/>
          <ac:grpSpMkLst>
            <pc:docMk/>
            <pc:sldMk cId="1346889812" sldId="264"/>
            <ac:grpSpMk id="7" creationId="{ACFBACDF-6BE1-41DE-9397-E1148E686DB7}"/>
          </ac:grpSpMkLst>
        </pc:grpChg>
      </pc:sldChg>
      <pc:sldChg chg="addSp delSp modSp mod">
        <pc:chgData name="Priscilla Baah" userId="e83a04001b43afb0" providerId="LiveId" clId="{1C7BD350-6ED8-4CCF-9CCE-A58778AD7712}" dt="2020-09-11T23:31:13.958" v="964" actId="14100"/>
        <pc:sldMkLst>
          <pc:docMk/>
          <pc:sldMk cId="1813269719" sldId="265"/>
        </pc:sldMkLst>
        <pc:spChg chg="mod">
          <ac:chgData name="Priscilla Baah" userId="e83a04001b43afb0" providerId="LiveId" clId="{1C7BD350-6ED8-4CCF-9CCE-A58778AD7712}" dt="2020-09-11T23:05:56.867" v="149" actId="113"/>
          <ac:spMkLst>
            <pc:docMk/>
            <pc:sldMk cId="1813269719" sldId="265"/>
            <ac:spMk id="6" creationId="{3F334A9D-EF6A-4091-B8AE-2084A2F767B8}"/>
          </ac:spMkLst>
        </pc:spChg>
        <pc:spChg chg="add mod">
          <ac:chgData name="Priscilla Baah" userId="e83a04001b43afb0" providerId="LiveId" clId="{1C7BD350-6ED8-4CCF-9CCE-A58778AD7712}" dt="2020-09-11T23:31:13.958" v="964" actId="14100"/>
          <ac:spMkLst>
            <pc:docMk/>
            <pc:sldMk cId="1813269719" sldId="265"/>
            <ac:spMk id="9" creationId="{87A9F5CF-DD75-4ACD-8D5D-28EBA5A911B6}"/>
          </ac:spMkLst>
        </pc:spChg>
        <pc:graphicFrameChg chg="mod">
          <ac:chgData name="Priscilla Baah" userId="e83a04001b43afb0" providerId="LiveId" clId="{1C7BD350-6ED8-4CCF-9CCE-A58778AD7712}" dt="2020-09-11T22:55:22.740" v="39" actId="1076"/>
          <ac:graphicFrameMkLst>
            <pc:docMk/>
            <pc:sldMk cId="1813269719" sldId="265"/>
            <ac:graphicFrameMk id="5" creationId="{1AE06E9D-E423-4E30-ACDF-702133C7C109}"/>
          </ac:graphicFrameMkLst>
        </pc:graphicFrameChg>
        <pc:graphicFrameChg chg="add del mod modGraphic">
          <ac:chgData name="Priscilla Baah" userId="e83a04001b43afb0" providerId="LiveId" clId="{1C7BD350-6ED8-4CCF-9CCE-A58778AD7712}" dt="2020-09-11T23:04:57.572" v="144" actId="478"/>
          <ac:graphicFrameMkLst>
            <pc:docMk/>
            <pc:sldMk cId="1813269719" sldId="265"/>
            <ac:graphicFrameMk id="7" creationId="{B1606803-9485-4F1D-8767-E51661157038}"/>
          </ac:graphicFrameMkLst>
        </pc:graphicFrameChg>
        <pc:graphicFrameChg chg="add mod modGraphic">
          <ac:chgData name="Priscilla Baah" userId="e83a04001b43afb0" providerId="LiveId" clId="{1C7BD350-6ED8-4CCF-9CCE-A58778AD7712}" dt="2020-09-11T23:29:59.321" v="958" actId="12269"/>
          <ac:graphicFrameMkLst>
            <pc:docMk/>
            <pc:sldMk cId="1813269719" sldId="265"/>
            <ac:graphicFrameMk id="8" creationId="{05DE2F2B-400E-4D0A-8AB8-03E82F475F06}"/>
          </ac:graphicFrameMkLst>
        </pc:graphicFrameChg>
      </pc:sldChg>
      <pc:sldChg chg="addSp modSp new mod">
        <pc:chgData name="Priscilla Baah" userId="e83a04001b43afb0" providerId="LiveId" clId="{1C7BD350-6ED8-4CCF-9CCE-A58778AD7712}" dt="2020-09-11T23:28:42.795" v="950" actId="207"/>
        <pc:sldMkLst>
          <pc:docMk/>
          <pc:sldMk cId="82822905" sldId="266"/>
        </pc:sldMkLst>
        <pc:spChg chg="add mod">
          <ac:chgData name="Priscilla Baah" userId="e83a04001b43afb0" providerId="LiveId" clId="{1C7BD350-6ED8-4CCF-9CCE-A58778AD7712}" dt="2020-09-11T23:20:15.030" v="878" actId="1076"/>
          <ac:spMkLst>
            <pc:docMk/>
            <pc:sldMk cId="82822905" sldId="266"/>
            <ac:spMk id="3" creationId="{8EB08D94-448C-4706-A4A8-EAE52F7593A2}"/>
          </ac:spMkLst>
        </pc:spChg>
        <pc:spChg chg="add mod">
          <ac:chgData name="Priscilla Baah" userId="e83a04001b43afb0" providerId="LiveId" clId="{1C7BD350-6ED8-4CCF-9CCE-A58778AD7712}" dt="2020-09-11T23:28:42.795" v="950" actId="207"/>
          <ac:spMkLst>
            <pc:docMk/>
            <pc:sldMk cId="82822905" sldId="266"/>
            <ac:spMk id="4" creationId="{71639927-4380-4ABA-A3AE-0B23E601C5BA}"/>
          </ac:spMkLst>
        </pc:spChg>
        <pc:graphicFrameChg chg="add mod modGraphic">
          <ac:chgData name="Priscilla Baah" userId="e83a04001b43afb0" providerId="LiveId" clId="{1C7BD350-6ED8-4CCF-9CCE-A58778AD7712}" dt="2020-09-11T23:27:45.929" v="947" actId="12100"/>
          <ac:graphicFrameMkLst>
            <pc:docMk/>
            <pc:sldMk cId="82822905" sldId="266"/>
            <ac:graphicFrameMk id="5" creationId="{88E8C09F-0517-46FC-948D-BDF62407E0EB}"/>
          </ac:graphicFrameMkLst>
        </pc:graphicFrameChg>
      </pc:sldChg>
      <pc:sldChg chg="addSp delSp modSp add mod">
        <pc:chgData name="Priscilla Baah" userId="e83a04001b43afb0" providerId="LiveId" clId="{1C7BD350-6ED8-4CCF-9CCE-A58778AD7712}" dt="2020-09-11T23:51:34.236" v="1163" actId="403"/>
        <pc:sldMkLst>
          <pc:docMk/>
          <pc:sldMk cId="605860428" sldId="267"/>
        </pc:sldMkLst>
        <pc:spChg chg="add del mod">
          <ac:chgData name="Priscilla Baah" userId="e83a04001b43afb0" providerId="LiveId" clId="{1C7BD350-6ED8-4CCF-9CCE-A58778AD7712}" dt="2020-09-11T23:40:23.386" v="1049" actId="478"/>
          <ac:spMkLst>
            <pc:docMk/>
            <pc:sldMk cId="605860428" sldId="267"/>
            <ac:spMk id="2" creationId="{A57A32FE-9F96-43F2-9654-5027A9DC46F2}"/>
          </ac:spMkLst>
        </pc:spChg>
        <pc:spChg chg="mod">
          <ac:chgData name="Priscilla Baah" userId="e83a04001b43afb0" providerId="LiveId" clId="{1C7BD350-6ED8-4CCF-9CCE-A58778AD7712}" dt="2020-09-11T23:45:51.801" v="1152" actId="1076"/>
          <ac:spMkLst>
            <pc:docMk/>
            <pc:sldMk cId="605860428" sldId="267"/>
            <ac:spMk id="3" creationId="{F0278549-6EFD-4F29-8DE7-FE4390C8CD97}"/>
          </ac:spMkLst>
        </pc:spChg>
        <pc:spChg chg="del mod">
          <ac:chgData name="Priscilla Baah" userId="e83a04001b43afb0" providerId="LiveId" clId="{1C7BD350-6ED8-4CCF-9CCE-A58778AD7712}" dt="2020-09-11T23:15:36.637" v="531" actId="478"/>
          <ac:spMkLst>
            <pc:docMk/>
            <pc:sldMk cId="605860428" sldId="267"/>
            <ac:spMk id="367" creationId="{00000000-0000-0000-0000-000000000000}"/>
          </ac:spMkLst>
        </pc:spChg>
        <pc:graphicFrameChg chg="add del mod">
          <ac:chgData name="Priscilla Baah" userId="e83a04001b43afb0" providerId="LiveId" clId="{1C7BD350-6ED8-4CCF-9CCE-A58778AD7712}" dt="2020-09-11T23:51:34.236" v="1163" actId="403"/>
          <ac:graphicFrameMkLst>
            <pc:docMk/>
            <pc:sldMk cId="605860428" sldId="267"/>
            <ac:graphicFrameMk id="7" creationId="{4E9B2D7A-7B0C-4A41-BE1A-FFFDEF7F121A}"/>
          </ac:graphicFrameMkLst>
        </pc:graphicFrameChg>
      </pc:sldChg>
      <pc:sldChg chg="addSp delSp modSp new del mod">
        <pc:chgData name="Priscilla Baah" userId="e83a04001b43afb0" providerId="LiveId" clId="{1C7BD350-6ED8-4CCF-9CCE-A58778AD7712}" dt="2020-09-12T00:18:24.805" v="1656" actId="47"/>
        <pc:sldMkLst>
          <pc:docMk/>
          <pc:sldMk cId="4089279283" sldId="268"/>
        </pc:sldMkLst>
        <pc:spChg chg="add del mod">
          <ac:chgData name="Priscilla Baah" userId="e83a04001b43afb0" providerId="LiveId" clId="{1C7BD350-6ED8-4CCF-9CCE-A58778AD7712}" dt="2020-09-12T00:12:58.930" v="1606" actId="21"/>
          <ac:spMkLst>
            <pc:docMk/>
            <pc:sldMk cId="4089279283" sldId="268"/>
            <ac:spMk id="3" creationId="{BF6168DB-10B5-438F-A6EE-668E02714EDC}"/>
          </ac:spMkLst>
        </pc:spChg>
      </pc:sldChg>
      <pc:sldChg chg="addSp delSp modSp add mod">
        <pc:chgData name="Priscilla Baah" userId="e83a04001b43afb0" providerId="LiveId" clId="{1C7BD350-6ED8-4CCF-9CCE-A58778AD7712}" dt="2020-09-12T00:29:05.054" v="1725" actId="1076"/>
        <pc:sldMkLst>
          <pc:docMk/>
          <pc:sldMk cId="493802413" sldId="275"/>
        </pc:sldMkLst>
        <pc:spChg chg="del mod">
          <ac:chgData name="Priscilla Baah" userId="e83a04001b43afb0" providerId="LiveId" clId="{1C7BD350-6ED8-4CCF-9CCE-A58778AD7712}" dt="2020-09-12T00:13:08.545" v="1607" actId="478"/>
          <ac:spMkLst>
            <pc:docMk/>
            <pc:sldMk cId="493802413" sldId="275"/>
            <ac:spMk id="2" creationId="{CBA7F665-80EE-4503-AEF8-83FD1987DB78}"/>
          </ac:spMkLst>
        </pc:spChg>
        <pc:spChg chg="add del mod">
          <ac:chgData name="Priscilla Baah" userId="e83a04001b43afb0" providerId="LiveId" clId="{1C7BD350-6ED8-4CCF-9CCE-A58778AD7712}" dt="2020-09-12T00:13:16.960" v="1610" actId="478"/>
          <ac:spMkLst>
            <pc:docMk/>
            <pc:sldMk cId="493802413" sldId="275"/>
            <ac:spMk id="5" creationId="{D3A05EF9-EC2C-4C29-9C8D-217056580E02}"/>
          </ac:spMkLst>
        </pc:spChg>
        <pc:spChg chg="add mod">
          <ac:chgData name="Priscilla Baah" userId="e83a04001b43afb0" providerId="LiveId" clId="{1C7BD350-6ED8-4CCF-9CCE-A58778AD7712}" dt="2020-09-12T00:13:46.805" v="1613" actId="207"/>
          <ac:spMkLst>
            <pc:docMk/>
            <pc:sldMk cId="493802413" sldId="275"/>
            <ac:spMk id="6" creationId="{3E7D0DAB-7E9E-4540-BCA6-F17700F1DFB9}"/>
          </ac:spMkLst>
        </pc:spChg>
        <pc:spChg chg="del mod">
          <ac:chgData name="Priscilla Baah" userId="e83a04001b43afb0" providerId="LiveId" clId="{1C7BD350-6ED8-4CCF-9CCE-A58778AD7712}" dt="2020-09-12T00:13:55.987" v="1614" actId="478"/>
          <ac:spMkLst>
            <pc:docMk/>
            <pc:sldMk cId="493802413" sldId="275"/>
            <ac:spMk id="7" creationId="{970B2821-A8E7-46E4-B168-879973D325B6}"/>
          </ac:spMkLst>
        </pc:spChg>
        <pc:spChg chg="mod">
          <ac:chgData name="Priscilla Baah" userId="e83a04001b43afb0" providerId="LiveId" clId="{1C7BD350-6ED8-4CCF-9CCE-A58778AD7712}" dt="2020-09-12T00:28:26.899" v="1721" actId="1076"/>
          <ac:spMkLst>
            <pc:docMk/>
            <pc:sldMk cId="493802413" sldId="275"/>
            <ac:spMk id="8" creationId="{57DAA7A7-68A8-441E-AF97-3634DB9699BA}"/>
          </ac:spMkLst>
        </pc:spChg>
        <pc:spChg chg="mod">
          <ac:chgData name="Priscilla Baah" userId="e83a04001b43afb0" providerId="LiveId" clId="{1C7BD350-6ED8-4CCF-9CCE-A58778AD7712}" dt="2020-09-12T00:20:33.799" v="1659" actId="14100"/>
          <ac:spMkLst>
            <pc:docMk/>
            <pc:sldMk cId="493802413" sldId="275"/>
            <ac:spMk id="9" creationId="{6D45246F-921D-40B3-8F49-8C6BC23173CC}"/>
          </ac:spMkLst>
        </pc:spChg>
        <pc:spChg chg="add del mod">
          <ac:chgData name="Priscilla Baah" userId="e83a04001b43afb0" providerId="LiveId" clId="{1C7BD350-6ED8-4CCF-9CCE-A58778AD7712}" dt="2020-09-12T00:14:01.228" v="1616" actId="478"/>
          <ac:spMkLst>
            <pc:docMk/>
            <pc:sldMk cId="493802413" sldId="275"/>
            <ac:spMk id="11" creationId="{6C0BA957-2B6B-49B2-B0CF-78849FDE76CE}"/>
          </ac:spMkLst>
        </pc:spChg>
        <pc:spChg chg="add del mod">
          <ac:chgData name="Priscilla Baah" userId="e83a04001b43afb0" providerId="LiveId" clId="{1C7BD350-6ED8-4CCF-9CCE-A58778AD7712}" dt="2020-09-12T00:23:13.792" v="1693" actId="931"/>
          <ac:spMkLst>
            <pc:docMk/>
            <pc:sldMk cId="493802413" sldId="275"/>
            <ac:spMk id="14" creationId="{0947A2E9-2A91-4D33-88CD-BA0EF5D45409}"/>
          </ac:spMkLst>
        </pc:spChg>
        <pc:spChg chg="add del mod">
          <ac:chgData name="Priscilla Baah" userId="e83a04001b43afb0" providerId="LiveId" clId="{1C7BD350-6ED8-4CCF-9CCE-A58778AD7712}" dt="2020-09-12T00:25:25.379" v="1706" actId="931"/>
          <ac:spMkLst>
            <pc:docMk/>
            <pc:sldMk cId="493802413" sldId="275"/>
            <ac:spMk id="16" creationId="{88BF5B85-A8FE-4894-AA2D-0FA379C11353}"/>
          </ac:spMkLst>
        </pc:spChg>
        <pc:spChg chg="mod">
          <ac:chgData name="Priscilla Baah" userId="e83a04001b43afb0" providerId="LiveId" clId="{1C7BD350-6ED8-4CCF-9CCE-A58778AD7712}" dt="2020-09-12T00:26:04.211" v="1716" actId="1076"/>
          <ac:spMkLst>
            <pc:docMk/>
            <pc:sldMk cId="493802413" sldId="275"/>
            <ac:spMk id="54" creationId="{22875964-D538-4A6E-A62C-E6B05DE82325}"/>
          </ac:spMkLst>
        </pc:spChg>
        <pc:grpChg chg="mod">
          <ac:chgData name="Priscilla Baah" userId="e83a04001b43afb0" providerId="LiveId" clId="{1C7BD350-6ED8-4CCF-9CCE-A58778AD7712}" dt="2020-09-12T00:29:05.054" v="1725" actId="1076"/>
          <ac:grpSpMkLst>
            <pc:docMk/>
            <pc:sldMk cId="493802413" sldId="275"/>
            <ac:grpSpMk id="33" creationId="{8F728585-A663-4E22-87F7-AAD670071200}"/>
          </ac:grpSpMkLst>
        </pc:grpChg>
        <pc:picChg chg="mod">
          <ac:chgData name="Priscilla Baah" userId="e83a04001b43afb0" providerId="LiveId" clId="{1C7BD350-6ED8-4CCF-9CCE-A58778AD7712}" dt="2020-09-12T00:23:53.002" v="1705" actId="14100"/>
          <ac:picMkLst>
            <pc:docMk/>
            <pc:sldMk cId="493802413" sldId="275"/>
            <ac:picMk id="13" creationId="{C4EFD13B-97D0-4D92-8D22-465CAADAF9A9}"/>
          </ac:picMkLst>
        </pc:picChg>
        <pc:picChg chg="add mod">
          <ac:chgData name="Priscilla Baah" userId="e83a04001b43afb0" providerId="LiveId" clId="{1C7BD350-6ED8-4CCF-9CCE-A58778AD7712}" dt="2020-09-12T00:26:10.730" v="1717" actId="14100"/>
          <ac:picMkLst>
            <pc:docMk/>
            <pc:sldMk cId="493802413" sldId="275"/>
            <ac:picMk id="18" creationId="{A61C5EA6-6768-4292-8F57-6B51AB279CDD}"/>
          </ac:picMkLst>
        </pc:picChg>
        <pc:picChg chg="add mod">
          <ac:chgData name="Priscilla Baah" userId="e83a04001b43afb0" providerId="LiveId" clId="{1C7BD350-6ED8-4CCF-9CCE-A58778AD7712}" dt="2020-09-12T00:28:16.907" v="1720" actId="1076"/>
          <ac:picMkLst>
            <pc:docMk/>
            <pc:sldMk cId="493802413" sldId="275"/>
            <ac:picMk id="20" creationId="{312865CB-1E1B-4119-844C-051190464002}"/>
          </ac:picMkLst>
        </pc:picChg>
        <pc:picChg chg="del mod">
          <ac:chgData name="Priscilla Baah" userId="e83a04001b43afb0" providerId="LiveId" clId="{1C7BD350-6ED8-4CCF-9CCE-A58778AD7712}" dt="2020-09-12T00:15:11.265" v="1635" actId="478"/>
          <ac:picMkLst>
            <pc:docMk/>
            <pc:sldMk cId="493802413" sldId="275"/>
            <ac:picMk id="22" creationId="{48BAC8DF-2F40-4F5F-B480-8278753FB8D4}"/>
          </ac:picMkLst>
        </pc:picChg>
        <pc:picChg chg="del">
          <ac:chgData name="Priscilla Baah" userId="e83a04001b43afb0" providerId="LiveId" clId="{1C7BD350-6ED8-4CCF-9CCE-A58778AD7712}" dt="2020-09-12T00:14:03.110" v="1617" actId="478"/>
          <ac:picMkLst>
            <pc:docMk/>
            <pc:sldMk cId="493802413" sldId="275"/>
            <ac:picMk id="24" creationId="{D6EA2263-A2D5-4B8D-9D7F-E8C21534558E}"/>
          </ac:picMkLst>
        </pc:picChg>
        <pc:picChg chg="add del">
          <ac:chgData name="Priscilla Baah" userId="e83a04001b43afb0" providerId="LiveId" clId="{1C7BD350-6ED8-4CCF-9CCE-A58778AD7712}" dt="2020-09-12T00:14:27.044" v="1625" actId="478"/>
          <ac:picMkLst>
            <pc:docMk/>
            <pc:sldMk cId="493802413" sldId="275"/>
            <ac:picMk id="48" creationId="{7212F876-A1C8-4DE1-99C8-CAAC241F41D0}"/>
          </ac:picMkLst>
        </pc:picChg>
      </pc:sldChg>
      <pc:sldChg chg="delSp modSp add del mod setBg delDesignElem chgLayout">
        <pc:chgData name="Priscilla Baah" userId="e83a04001b43afb0" providerId="LiveId" clId="{1C7BD350-6ED8-4CCF-9CCE-A58778AD7712}" dt="2020-09-12T00:18:20.341" v="1655" actId="47"/>
        <pc:sldMkLst>
          <pc:docMk/>
          <pc:sldMk cId="0" sldId="276"/>
        </pc:sldMkLst>
        <pc:spChg chg="mod">
          <ac:chgData name="Priscilla Baah" userId="e83a04001b43afb0" providerId="LiveId" clId="{1C7BD350-6ED8-4CCF-9CCE-A58778AD7712}" dt="2020-09-12T00:18:07.695" v="1654" actId="26606"/>
          <ac:spMkLst>
            <pc:docMk/>
            <pc:sldMk cId="0" sldId="276"/>
            <ac:spMk id="3" creationId="{00000000-0000-0000-0000-000000000000}"/>
          </ac:spMkLst>
        </pc:spChg>
        <pc:spChg chg="mod">
          <ac:chgData name="Priscilla Baah" userId="e83a04001b43afb0" providerId="LiveId" clId="{1C7BD350-6ED8-4CCF-9CCE-A58778AD7712}" dt="2020-09-12T00:18:07.695" v="1654" actId="26606"/>
          <ac:spMkLst>
            <pc:docMk/>
            <pc:sldMk cId="0" sldId="276"/>
            <ac:spMk id="8" creationId="{00000000-0000-0000-0000-000000000000}"/>
          </ac:spMkLst>
        </pc:spChg>
        <pc:spChg chg="del">
          <ac:chgData name="Priscilla Baah" userId="e83a04001b43afb0" providerId="LiveId" clId="{1C7BD350-6ED8-4CCF-9CCE-A58778AD7712}" dt="2020-09-12T00:18:00.873" v="1653"/>
          <ac:spMkLst>
            <pc:docMk/>
            <pc:sldMk cId="0" sldId="276"/>
            <ac:spMk id="10" creationId="{7F488E8B-4E1E-4402-8935-D4E6C02615C7}"/>
          </ac:spMkLst>
        </pc:spChg>
        <pc:spChg chg="del">
          <ac:chgData name="Priscilla Baah" userId="e83a04001b43afb0" providerId="LiveId" clId="{1C7BD350-6ED8-4CCF-9CCE-A58778AD7712}" dt="2020-09-12T00:18:00.873" v="1653"/>
          <ac:spMkLst>
            <pc:docMk/>
            <pc:sldMk cId="0" sldId="276"/>
            <ac:spMk id="13" creationId="{081EA652-8C6A-4E69-BEB9-170809474553}"/>
          </ac:spMkLst>
        </pc:spChg>
        <pc:spChg chg="del">
          <ac:chgData name="Priscilla Baah" userId="e83a04001b43afb0" providerId="LiveId" clId="{1C7BD350-6ED8-4CCF-9CCE-A58778AD7712}" dt="2020-09-12T00:18:00.873" v="1653"/>
          <ac:spMkLst>
            <pc:docMk/>
            <pc:sldMk cId="0" sldId="276"/>
            <ac:spMk id="15" creationId="{5298780A-33B9-4EA2-8F67-DE68AD62841B}"/>
          </ac:spMkLst>
        </pc:spChg>
        <pc:cxnChg chg="del">
          <ac:chgData name="Priscilla Baah" userId="e83a04001b43afb0" providerId="LiveId" clId="{1C7BD350-6ED8-4CCF-9CCE-A58778AD7712}" dt="2020-09-12T00:18:00.873" v="1653"/>
          <ac:cxnSpMkLst>
            <pc:docMk/>
            <pc:sldMk cId="0" sldId="276"/>
            <ac:cxnSpMk id="19" creationId="{23AAC9B5-8015-485C-ACF9-A750390E9A56}"/>
          </ac:cxnSpMkLst>
        </pc:cxnChg>
      </pc:sldChg>
      <pc:sldMasterChg chg="delSldLayout">
        <pc:chgData name="Priscilla Baah" userId="e83a04001b43afb0" providerId="LiveId" clId="{1C7BD350-6ED8-4CCF-9CCE-A58778AD7712}" dt="2020-09-12T00:16:47.742" v="1647" actId="47"/>
        <pc:sldMasterMkLst>
          <pc:docMk/>
          <pc:sldMasterMk cId="0" sldId="2147483648"/>
        </pc:sldMasterMkLst>
        <pc:sldLayoutChg chg="del">
          <pc:chgData name="Priscilla Baah" userId="e83a04001b43afb0" providerId="LiveId" clId="{1C7BD350-6ED8-4CCF-9CCE-A58778AD7712}" dt="2020-09-12T00:16:47.742" v="1647" actId="47"/>
          <pc:sldLayoutMkLst>
            <pc:docMk/>
            <pc:sldMasterMk cId="0" sldId="2147483648"/>
            <pc:sldLayoutMk cId="0" sldId="2147483653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Visits to General</a:t>
            </a:r>
            <a:r>
              <a:rPr lang="en-US" baseline="0" dirty="0"/>
              <a:t> Practice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ln>
                <a:noFill/>
              </a:ln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GH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767937002137022"/>
          <c:y val="0.1484649485505625"/>
          <c:w val="0.71839878608923879"/>
          <c:h val="0.82407800196850389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Hospital Cases In Ghana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A5CC-4E4B-AF2A-2E26F9873FD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A5CC-4E4B-AF2A-2E26F9873FD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GH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Others</c:v>
                </c:pt>
                <c:pt idx="1">
                  <c:v>Dermatological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7.5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CC-4E4B-AF2A-2E26F9873FD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GH"/>
        </a:p>
      </c:txPr>
    </c:legend>
    <c:plotVisOnly val="1"/>
    <c:dispBlanksAs val="gap"/>
    <c:showDLblsOverMax val="0"/>
  </c:chart>
  <c:spPr>
    <a:gradFill flip="none" rotWithShape="1">
      <a:gsLst>
        <a:gs pos="100000">
          <a:schemeClr val="bg2"/>
        </a:gs>
        <a:gs pos="100000">
          <a:schemeClr val="accent1">
            <a:lumMod val="45000"/>
            <a:lumOff val="55000"/>
          </a:schemeClr>
        </a:gs>
        <a:gs pos="100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G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G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EE36BC-55CC-460A-B882-C01AC13A6F11}" type="doc">
      <dgm:prSet loTypeId="urn:microsoft.com/office/officeart/2005/8/layout/equation2" loCatId="relationship" qsTypeId="urn:microsoft.com/office/officeart/2005/8/quickstyle/simple2" qsCatId="simple" csTypeId="urn:microsoft.com/office/officeart/2005/8/colors/accent1_1" csCatId="accent1" phldr="1"/>
      <dgm:spPr/>
    </dgm:pt>
    <dgm:pt modelId="{6C1C4C12-1A26-42AC-A914-11406A9200A1}">
      <dgm:prSet phldrT="[Text]"/>
      <dgm:spPr/>
      <dgm:t>
        <a:bodyPr/>
        <a:lstStyle/>
        <a:p>
          <a:r>
            <a:rPr lang="en-US" dirty="0"/>
            <a:t>DermNet</a:t>
          </a:r>
          <a:endParaRPr lang="en-GH" dirty="0"/>
        </a:p>
      </dgm:t>
    </dgm:pt>
    <dgm:pt modelId="{551C239C-5E0C-4DFB-A735-AF863D0FCB63}" type="parTrans" cxnId="{8CC5AE80-14B1-486A-97C9-4D3374F0989E}">
      <dgm:prSet/>
      <dgm:spPr/>
      <dgm:t>
        <a:bodyPr/>
        <a:lstStyle/>
        <a:p>
          <a:endParaRPr lang="en-GH"/>
        </a:p>
      </dgm:t>
    </dgm:pt>
    <dgm:pt modelId="{D98CB70F-A962-41F7-A627-56E4EBE9EA36}" type="sibTrans" cxnId="{8CC5AE80-14B1-486A-97C9-4D3374F0989E}">
      <dgm:prSet/>
      <dgm:spPr/>
      <dgm:t>
        <a:bodyPr/>
        <a:lstStyle/>
        <a:p>
          <a:endParaRPr lang="en-GH"/>
        </a:p>
      </dgm:t>
    </dgm:pt>
    <dgm:pt modelId="{CE466160-3B3F-4A0C-A683-F83DF762AA22}">
      <dgm:prSet phldrT="[Text]"/>
      <dgm:spPr/>
      <dgm:t>
        <a:bodyPr/>
        <a:lstStyle/>
        <a:p>
          <a:r>
            <a:rPr lang="en-US" dirty="0"/>
            <a:t>Global Skin Atlas</a:t>
          </a:r>
          <a:endParaRPr lang="en-GH" dirty="0"/>
        </a:p>
      </dgm:t>
    </dgm:pt>
    <dgm:pt modelId="{9B2A1CA7-62C4-4364-AFEF-20E75527CFB4}" type="parTrans" cxnId="{297972B4-3E8C-4C65-9BD5-F38BEF477D00}">
      <dgm:prSet/>
      <dgm:spPr/>
      <dgm:t>
        <a:bodyPr/>
        <a:lstStyle/>
        <a:p>
          <a:endParaRPr lang="en-GH"/>
        </a:p>
      </dgm:t>
    </dgm:pt>
    <dgm:pt modelId="{D73E91FA-B676-4D60-B466-0DDECF29DF73}" type="sibTrans" cxnId="{297972B4-3E8C-4C65-9BD5-F38BEF477D00}">
      <dgm:prSet/>
      <dgm:spPr/>
      <dgm:t>
        <a:bodyPr/>
        <a:lstStyle/>
        <a:p>
          <a:endParaRPr lang="en-GH"/>
        </a:p>
      </dgm:t>
    </dgm:pt>
    <dgm:pt modelId="{5C9487E5-7C21-4A24-80D3-77F89FE35BBC}">
      <dgm:prSet phldrT="[Text]"/>
      <dgm:spPr/>
      <dgm:t>
        <a:bodyPr/>
        <a:lstStyle/>
        <a:p>
          <a:r>
            <a:rPr lang="en-US" dirty="0"/>
            <a:t>Dataset</a:t>
          </a:r>
          <a:endParaRPr lang="en-GH" dirty="0"/>
        </a:p>
      </dgm:t>
    </dgm:pt>
    <dgm:pt modelId="{445C24B6-EE11-4403-9CB1-1AB36E3E4FF2}" type="parTrans" cxnId="{B796277D-0BFE-4485-8BAB-76D22F8C9300}">
      <dgm:prSet/>
      <dgm:spPr/>
      <dgm:t>
        <a:bodyPr/>
        <a:lstStyle/>
        <a:p>
          <a:endParaRPr lang="en-GH"/>
        </a:p>
      </dgm:t>
    </dgm:pt>
    <dgm:pt modelId="{68A8D6B8-DDF0-410E-B347-F7C3DCA6FDA9}" type="sibTrans" cxnId="{B796277D-0BFE-4485-8BAB-76D22F8C9300}">
      <dgm:prSet/>
      <dgm:spPr/>
      <dgm:t>
        <a:bodyPr/>
        <a:lstStyle/>
        <a:p>
          <a:endParaRPr lang="en-GH"/>
        </a:p>
      </dgm:t>
    </dgm:pt>
    <dgm:pt modelId="{D9AF35A4-26AD-411D-9B44-09BDA65494CF}" type="pres">
      <dgm:prSet presAssocID="{23EE36BC-55CC-460A-B882-C01AC13A6F11}" presName="Name0" presStyleCnt="0">
        <dgm:presLayoutVars>
          <dgm:dir/>
          <dgm:resizeHandles val="exact"/>
        </dgm:presLayoutVars>
      </dgm:prSet>
      <dgm:spPr/>
    </dgm:pt>
    <dgm:pt modelId="{13D69126-EE70-410C-B3B1-F04FF74179B6}" type="pres">
      <dgm:prSet presAssocID="{23EE36BC-55CC-460A-B882-C01AC13A6F11}" presName="vNodes" presStyleCnt="0"/>
      <dgm:spPr/>
    </dgm:pt>
    <dgm:pt modelId="{2DEC43EA-0B76-4937-BEAA-5CC01F6C95DC}" type="pres">
      <dgm:prSet presAssocID="{6C1C4C12-1A26-42AC-A914-11406A9200A1}" presName="node" presStyleLbl="node1" presStyleIdx="0" presStyleCnt="3" custScaleX="206974" custScaleY="162172" custLinFactX="108347" custLinFactNeighborX="200000" custLinFactNeighborY="15939">
        <dgm:presLayoutVars>
          <dgm:bulletEnabled val="1"/>
        </dgm:presLayoutVars>
      </dgm:prSet>
      <dgm:spPr/>
    </dgm:pt>
    <dgm:pt modelId="{3E4C0F57-BDF5-42D4-803F-D209138B2E52}" type="pres">
      <dgm:prSet presAssocID="{D98CB70F-A962-41F7-A627-56E4EBE9EA36}" presName="spacerT" presStyleCnt="0"/>
      <dgm:spPr/>
    </dgm:pt>
    <dgm:pt modelId="{CC28ECA1-D3B9-4330-8CBF-627146E89B73}" type="pres">
      <dgm:prSet presAssocID="{D98CB70F-A962-41F7-A627-56E4EBE9EA36}" presName="sibTrans" presStyleLbl="sibTrans2D1" presStyleIdx="0" presStyleCnt="2" custLinFactX="100000" custLinFactY="-168813" custLinFactNeighborX="174904" custLinFactNeighborY="-200000"/>
      <dgm:spPr/>
    </dgm:pt>
    <dgm:pt modelId="{B28FE779-C8F0-4C03-98EE-3D6D3C2AB468}" type="pres">
      <dgm:prSet presAssocID="{D98CB70F-A962-41F7-A627-56E4EBE9EA36}" presName="spacerB" presStyleCnt="0"/>
      <dgm:spPr/>
    </dgm:pt>
    <dgm:pt modelId="{D81E866C-A8DC-4331-910E-A6EA9BB83E48}" type="pres">
      <dgm:prSet presAssocID="{CE466160-3B3F-4A0C-A683-F83DF762AA22}" presName="node" presStyleLbl="node1" presStyleIdx="1" presStyleCnt="3" custScaleX="187508" custScaleY="112225" custLinFactY="-200000" custLinFactNeighborX="-2859" custLinFactNeighborY="-274706">
        <dgm:presLayoutVars>
          <dgm:bulletEnabled val="1"/>
        </dgm:presLayoutVars>
      </dgm:prSet>
      <dgm:spPr/>
    </dgm:pt>
    <dgm:pt modelId="{B7B0874B-AEA4-42E4-88E3-DC2EF65F504C}" type="pres">
      <dgm:prSet presAssocID="{23EE36BC-55CC-460A-B882-C01AC13A6F11}" presName="sibTransLast" presStyleLbl="sibTrans2D1" presStyleIdx="1" presStyleCnt="2" custAng="10478979" custFlipHor="1" custScaleX="2000000" custLinFactX="300000" custLinFactY="-78230" custLinFactNeighborX="325823" custLinFactNeighborY="-100000"/>
      <dgm:spPr/>
    </dgm:pt>
    <dgm:pt modelId="{E0CB490B-39A1-44AE-8E49-723E041B8956}" type="pres">
      <dgm:prSet presAssocID="{23EE36BC-55CC-460A-B882-C01AC13A6F11}" presName="connectorText" presStyleLbl="sibTrans2D1" presStyleIdx="1" presStyleCnt="2"/>
      <dgm:spPr/>
    </dgm:pt>
    <dgm:pt modelId="{0F291D80-4B84-4A2B-AC76-E07EB2F61630}" type="pres">
      <dgm:prSet presAssocID="{23EE36BC-55CC-460A-B882-C01AC13A6F11}" presName="lastNode" presStyleLbl="node1" presStyleIdx="2" presStyleCnt="3" custAng="10800000" custFlipVert="1" custScaleX="128948" custScaleY="70027" custLinFactX="-80660" custLinFactNeighborX="-100000" custLinFactNeighborY="64266">
        <dgm:presLayoutVars>
          <dgm:bulletEnabled val="1"/>
        </dgm:presLayoutVars>
      </dgm:prSet>
      <dgm:spPr/>
    </dgm:pt>
  </dgm:ptLst>
  <dgm:cxnLst>
    <dgm:cxn modelId="{B9A3C822-66F3-4F1F-83DF-D7E115EB0FBE}" type="presOf" srcId="{D73E91FA-B676-4D60-B466-0DDECF29DF73}" destId="{E0CB490B-39A1-44AE-8E49-723E041B8956}" srcOrd="1" destOrd="0" presId="urn:microsoft.com/office/officeart/2005/8/layout/equation2"/>
    <dgm:cxn modelId="{997DF837-EBA5-447E-964C-D761606398F1}" type="presOf" srcId="{23EE36BC-55CC-460A-B882-C01AC13A6F11}" destId="{D9AF35A4-26AD-411D-9B44-09BDA65494CF}" srcOrd="0" destOrd="0" presId="urn:microsoft.com/office/officeart/2005/8/layout/equation2"/>
    <dgm:cxn modelId="{48A2605D-B1B8-49A1-80E8-F38CE17D0EE1}" type="presOf" srcId="{D73E91FA-B676-4D60-B466-0DDECF29DF73}" destId="{B7B0874B-AEA4-42E4-88E3-DC2EF65F504C}" srcOrd="0" destOrd="0" presId="urn:microsoft.com/office/officeart/2005/8/layout/equation2"/>
    <dgm:cxn modelId="{6C751E4D-A50B-4C84-8BFB-74D968B7CE51}" type="presOf" srcId="{5C9487E5-7C21-4A24-80D3-77F89FE35BBC}" destId="{0F291D80-4B84-4A2B-AC76-E07EB2F61630}" srcOrd="0" destOrd="0" presId="urn:microsoft.com/office/officeart/2005/8/layout/equation2"/>
    <dgm:cxn modelId="{5699AB52-F606-44B4-908D-9FF25B703ABF}" type="presOf" srcId="{CE466160-3B3F-4A0C-A683-F83DF762AA22}" destId="{D81E866C-A8DC-4331-910E-A6EA9BB83E48}" srcOrd="0" destOrd="0" presId="urn:microsoft.com/office/officeart/2005/8/layout/equation2"/>
    <dgm:cxn modelId="{B796277D-0BFE-4485-8BAB-76D22F8C9300}" srcId="{23EE36BC-55CC-460A-B882-C01AC13A6F11}" destId="{5C9487E5-7C21-4A24-80D3-77F89FE35BBC}" srcOrd="2" destOrd="0" parTransId="{445C24B6-EE11-4403-9CB1-1AB36E3E4FF2}" sibTransId="{68A8D6B8-DDF0-410E-B347-F7C3DCA6FDA9}"/>
    <dgm:cxn modelId="{8CC5AE80-14B1-486A-97C9-4D3374F0989E}" srcId="{23EE36BC-55CC-460A-B882-C01AC13A6F11}" destId="{6C1C4C12-1A26-42AC-A914-11406A9200A1}" srcOrd="0" destOrd="0" parTransId="{551C239C-5E0C-4DFB-A735-AF863D0FCB63}" sibTransId="{D98CB70F-A962-41F7-A627-56E4EBE9EA36}"/>
    <dgm:cxn modelId="{AA8B648E-C609-4BB6-A277-0EAEFA827E7C}" type="presOf" srcId="{D98CB70F-A962-41F7-A627-56E4EBE9EA36}" destId="{CC28ECA1-D3B9-4330-8CBF-627146E89B73}" srcOrd="0" destOrd="0" presId="urn:microsoft.com/office/officeart/2005/8/layout/equation2"/>
    <dgm:cxn modelId="{95EE7DA1-9653-491C-A29D-C73EE50041E7}" type="presOf" srcId="{6C1C4C12-1A26-42AC-A914-11406A9200A1}" destId="{2DEC43EA-0B76-4937-BEAA-5CC01F6C95DC}" srcOrd="0" destOrd="0" presId="urn:microsoft.com/office/officeart/2005/8/layout/equation2"/>
    <dgm:cxn modelId="{297972B4-3E8C-4C65-9BD5-F38BEF477D00}" srcId="{23EE36BC-55CC-460A-B882-C01AC13A6F11}" destId="{CE466160-3B3F-4A0C-A683-F83DF762AA22}" srcOrd="1" destOrd="0" parTransId="{9B2A1CA7-62C4-4364-AFEF-20E75527CFB4}" sibTransId="{D73E91FA-B676-4D60-B466-0DDECF29DF73}"/>
    <dgm:cxn modelId="{8755E4D9-EFD3-430D-A77E-6882A0599E1B}" type="presParOf" srcId="{D9AF35A4-26AD-411D-9B44-09BDA65494CF}" destId="{13D69126-EE70-410C-B3B1-F04FF74179B6}" srcOrd="0" destOrd="0" presId="urn:microsoft.com/office/officeart/2005/8/layout/equation2"/>
    <dgm:cxn modelId="{F93B5AF2-8664-475E-9B68-C409177AFD14}" type="presParOf" srcId="{13D69126-EE70-410C-B3B1-F04FF74179B6}" destId="{2DEC43EA-0B76-4937-BEAA-5CC01F6C95DC}" srcOrd="0" destOrd="0" presId="urn:microsoft.com/office/officeart/2005/8/layout/equation2"/>
    <dgm:cxn modelId="{2BA15CF4-6921-442D-8B1A-28598D8A181B}" type="presParOf" srcId="{13D69126-EE70-410C-B3B1-F04FF74179B6}" destId="{3E4C0F57-BDF5-42D4-803F-D209138B2E52}" srcOrd="1" destOrd="0" presId="urn:microsoft.com/office/officeart/2005/8/layout/equation2"/>
    <dgm:cxn modelId="{FD93C74F-6385-403C-988C-C8AC9D0D98E2}" type="presParOf" srcId="{13D69126-EE70-410C-B3B1-F04FF74179B6}" destId="{CC28ECA1-D3B9-4330-8CBF-627146E89B73}" srcOrd="2" destOrd="0" presId="urn:microsoft.com/office/officeart/2005/8/layout/equation2"/>
    <dgm:cxn modelId="{3F32C0C0-7C0F-4CF4-B97D-66C2F1CBC4BA}" type="presParOf" srcId="{13D69126-EE70-410C-B3B1-F04FF74179B6}" destId="{B28FE779-C8F0-4C03-98EE-3D6D3C2AB468}" srcOrd="3" destOrd="0" presId="urn:microsoft.com/office/officeart/2005/8/layout/equation2"/>
    <dgm:cxn modelId="{558D98A5-B42E-4539-91C9-353F620AF503}" type="presParOf" srcId="{13D69126-EE70-410C-B3B1-F04FF74179B6}" destId="{D81E866C-A8DC-4331-910E-A6EA9BB83E48}" srcOrd="4" destOrd="0" presId="urn:microsoft.com/office/officeart/2005/8/layout/equation2"/>
    <dgm:cxn modelId="{BC3808B5-EA8C-405D-943C-36069EC15F72}" type="presParOf" srcId="{D9AF35A4-26AD-411D-9B44-09BDA65494CF}" destId="{B7B0874B-AEA4-42E4-88E3-DC2EF65F504C}" srcOrd="1" destOrd="0" presId="urn:microsoft.com/office/officeart/2005/8/layout/equation2"/>
    <dgm:cxn modelId="{522685E3-0236-4B76-BBE6-18AE8A94252B}" type="presParOf" srcId="{B7B0874B-AEA4-42E4-88E3-DC2EF65F504C}" destId="{E0CB490B-39A1-44AE-8E49-723E041B8956}" srcOrd="0" destOrd="0" presId="urn:microsoft.com/office/officeart/2005/8/layout/equation2"/>
    <dgm:cxn modelId="{5C7C0608-7C2C-4D64-80C9-73CDF4DF79A6}" type="presParOf" srcId="{D9AF35A4-26AD-411D-9B44-09BDA65494CF}" destId="{0F291D80-4B84-4A2B-AC76-E07EB2F61630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2DAF8E-A60E-4FDF-BDA8-38F6CB90E47E}" type="doc">
      <dgm:prSet loTypeId="urn:microsoft.com/office/officeart/2005/8/layout/vList5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GH"/>
        </a:p>
      </dgm:t>
    </dgm:pt>
    <dgm:pt modelId="{D5A0AD58-8D17-4920-8976-9A6AFB99773F}">
      <dgm:prSet phldrT="[Text]"/>
      <dgm:spPr/>
      <dgm:t>
        <a:bodyPr/>
        <a:lstStyle/>
        <a:p>
          <a:r>
            <a:rPr lang="en-US" dirty="0"/>
            <a:t>Acne</a:t>
          </a:r>
          <a:endParaRPr lang="en-GH" dirty="0"/>
        </a:p>
      </dgm:t>
    </dgm:pt>
    <dgm:pt modelId="{385FF0E3-AECF-47A6-905D-CC3E9CCA4CFD}" type="parTrans" cxnId="{F9347FF6-ACEC-455B-B7D2-78E0CA9213AD}">
      <dgm:prSet/>
      <dgm:spPr/>
      <dgm:t>
        <a:bodyPr/>
        <a:lstStyle/>
        <a:p>
          <a:endParaRPr lang="en-GH"/>
        </a:p>
      </dgm:t>
    </dgm:pt>
    <dgm:pt modelId="{01628B7D-40F5-4B0B-97D1-2BD53BD45D51}" type="sibTrans" cxnId="{F9347FF6-ACEC-455B-B7D2-78E0CA9213AD}">
      <dgm:prSet/>
      <dgm:spPr/>
      <dgm:t>
        <a:bodyPr/>
        <a:lstStyle/>
        <a:p>
          <a:endParaRPr lang="en-GH"/>
        </a:p>
      </dgm:t>
    </dgm:pt>
    <dgm:pt modelId="{07D8FAEE-6ABE-4AA5-AD39-76B8C1398A2E}">
      <dgm:prSet phldrT="[Text]"/>
      <dgm:spPr/>
      <dgm:t>
        <a:bodyPr/>
        <a:lstStyle/>
        <a:p>
          <a:r>
            <a:rPr lang="en-US" dirty="0"/>
            <a:t>Eczema</a:t>
          </a:r>
          <a:endParaRPr lang="en-GH" dirty="0"/>
        </a:p>
      </dgm:t>
    </dgm:pt>
    <dgm:pt modelId="{A2F3CCC2-1D34-4315-A291-6C994BF49EAE}" type="parTrans" cxnId="{BD96DB3A-D050-403A-8913-085FDFEE0522}">
      <dgm:prSet/>
      <dgm:spPr/>
      <dgm:t>
        <a:bodyPr/>
        <a:lstStyle/>
        <a:p>
          <a:endParaRPr lang="en-GH"/>
        </a:p>
      </dgm:t>
    </dgm:pt>
    <dgm:pt modelId="{1785DB11-6BD2-45F7-BEDC-31BB6849681A}" type="sibTrans" cxnId="{BD96DB3A-D050-403A-8913-085FDFEE0522}">
      <dgm:prSet/>
      <dgm:spPr/>
      <dgm:t>
        <a:bodyPr/>
        <a:lstStyle/>
        <a:p>
          <a:endParaRPr lang="en-GH"/>
        </a:p>
      </dgm:t>
    </dgm:pt>
    <dgm:pt modelId="{86953F06-4471-4C9C-A3A3-2495E4C5A0F5}">
      <dgm:prSet phldrT="[Text]"/>
      <dgm:spPr/>
      <dgm:t>
        <a:bodyPr/>
        <a:lstStyle/>
        <a:p>
          <a:r>
            <a:rPr lang="en-US" dirty="0"/>
            <a:t>Lichen Planus</a:t>
          </a:r>
          <a:endParaRPr lang="en-GH" dirty="0"/>
        </a:p>
      </dgm:t>
    </dgm:pt>
    <dgm:pt modelId="{64B2327F-33EA-441A-8F7C-A37486B4067A}" type="parTrans" cxnId="{ABE08368-FC57-4B1E-9A5A-CADCDE3C39E2}">
      <dgm:prSet/>
      <dgm:spPr/>
      <dgm:t>
        <a:bodyPr/>
        <a:lstStyle/>
        <a:p>
          <a:endParaRPr lang="en-GH"/>
        </a:p>
      </dgm:t>
    </dgm:pt>
    <dgm:pt modelId="{A06D99BA-D4DA-4C2E-9789-A853AADB8E5F}" type="sibTrans" cxnId="{ABE08368-FC57-4B1E-9A5A-CADCDE3C39E2}">
      <dgm:prSet/>
      <dgm:spPr/>
      <dgm:t>
        <a:bodyPr/>
        <a:lstStyle/>
        <a:p>
          <a:endParaRPr lang="en-GH"/>
        </a:p>
      </dgm:t>
    </dgm:pt>
    <dgm:pt modelId="{2AE6988B-C78B-4813-BD0C-261C7CE2D529}">
      <dgm:prSet phldrT="[Text]"/>
      <dgm:spPr/>
      <dgm:t>
        <a:bodyPr/>
        <a:lstStyle/>
        <a:p>
          <a:r>
            <a:rPr lang="en-US" dirty="0"/>
            <a:t>Dermatitis</a:t>
          </a:r>
          <a:endParaRPr lang="en-GH" dirty="0"/>
        </a:p>
      </dgm:t>
    </dgm:pt>
    <dgm:pt modelId="{EE471481-52A3-4BD9-8AC6-28C5B12750BE}" type="parTrans" cxnId="{EBF5003B-3F21-4765-83FF-F3C4EF783A24}">
      <dgm:prSet/>
      <dgm:spPr/>
      <dgm:t>
        <a:bodyPr/>
        <a:lstStyle/>
        <a:p>
          <a:endParaRPr lang="en-GH"/>
        </a:p>
      </dgm:t>
    </dgm:pt>
    <dgm:pt modelId="{0028AEA0-B61E-4B8B-A071-27F4A4E7D2F7}" type="sibTrans" cxnId="{EBF5003B-3F21-4765-83FF-F3C4EF783A24}">
      <dgm:prSet/>
      <dgm:spPr/>
      <dgm:t>
        <a:bodyPr/>
        <a:lstStyle/>
        <a:p>
          <a:endParaRPr lang="en-GH"/>
        </a:p>
      </dgm:t>
    </dgm:pt>
    <dgm:pt modelId="{F8E14F66-CBFF-4102-A02D-D8E6DFFAA84C}">
      <dgm:prSet phldrT="[Text]"/>
      <dgm:spPr/>
      <dgm:t>
        <a:bodyPr/>
        <a:lstStyle/>
        <a:p>
          <a:r>
            <a:rPr lang="en-US" dirty="0"/>
            <a:t>Warts</a:t>
          </a:r>
          <a:endParaRPr lang="en-GH" dirty="0"/>
        </a:p>
      </dgm:t>
    </dgm:pt>
    <dgm:pt modelId="{1ABE2D2D-C09E-43AB-9237-CD4615498752}" type="parTrans" cxnId="{2FFDD1BC-18E2-4E2A-AC80-135E37DA55E2}">
      <dgm:prSet/>
      <dgm:spPr/>
      <dgm:t>
        <a:bodyPr/>
        <a:lstStyle/>
        <a:p>
          <a:endParaRPr lang="en-GH"/>
        </a:p>
      </dgm:t>
    </dgm:pt>
    <dgm:pt modelId="{9D75E4BB-97A2-4A1A-BCFE-4228D528C2D4}" type="sibTrans" cxnId="{2FFDD1BC-18E2-4E2A-AC80-135E37DA55E2}">
      <dgm:prSet/>
      <dgm:spPr/>
      <dgm:t>
        <a:bodyPr/>
        <a:lstStyle/>
        <a:p>
          <a:endParaRPr lang="en-GH"/>
        </a:p>
      </dgm:t>
    </dgm:pt>
    <dgm:pt modelId="{E990973E-9685-4FC8-B1CB-E5321F7F841D}" type="pres">
      <dgm:prSet presAssocID="{3D2DAF8E-A60E-4FDF-BDA8-38F6CB90E47E}" presName="Name0" presStyleCnt="0">
        <dgm:presLayoutVars>
          <dgm:dir/>
          <dgm:animLvl val="lvl"/>
          <dgm:resizeHandles val="exact"/>
        </dgm:presLayoutVars>
      </dgm:prSet>
      <dgm:spPr/>
    </dgm:pt>
    <dgm:pt modelId="{DBB8FA6E-A91F-4429-B757-5D0878FAF973}" type="pres">
      <dgm:prSet presAssocID="{D5A0AD58-8D17-4920-8976-9A6AFB99773F}" presName="linNode" presStyleCnt="0"/>
      <dgm:spPr/>
    </dgm:pt>
    <dgm:pt modelId="{C1DF8DB7-340D-49C9-886D-A0791D9872AB}" type="pres">
      <dgm:prSet presAssocID="{D5A0AD58-8D17-4920-8976-9A6AFB99773F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0750AA8B-0FC8-482F-8DF6-4565DD552F37}" type="pres">
      <dgm:prSet presAssocID="{01628B7D-40F5-4B0B-97D1-2BD53BD45D51}" presName="sp" presStyleCnt="0"/>
      <dgm:spPr/>
    </dgm:pt>
    <dgm:pt modelId="{8631D919-65D1-46C7-BF1A-647921A9D2EE}" type="pres">
      <dgm:prSet presAssocID="{07D8FAEE-6ABE-4AA5-AD39-76B8C1398A2E}" presName="linNode" presStyleCnt="0"/>
      <dgm:spPr/>
    </dgm:pt>
    <dgm:pt modelId="{E2C6C392-933D-4D72-8151-8C2B6C41205B}" type="pres">
      <dgm:prSet presAssocID="{07D8FAEE-6ABE-4AA5-AD39-76B8C1398A2E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91D0267C-69C5-4ED5-B13A-F0D41D8A6143}" type="pres">
      <dgm:prSet presAssocID="{1785DB11-6BD2-45F7-BEDC-31BB6849681A}" presName="sp" presStyleCnt="0"/>
      <dgm:spPr/>
    </dgm:pt>
    <dgm:pt modelId="{CB9DD9B5-AC5B-4F9C-983C-180C8F91D658}" type="pres">
      <dgm:prSet presAssocID="{86953F06-4471-4C9C-A3A3-2495E4C5A0F5}" presName="linNode" presStyleCnt="0"/>
      <dgm:spPr/>
    </dgm:pt>
    <dgm:pt modelId="{3494F9E4-6AE2-44BE-B938-B61CB62F2724}" type="pres">
      <dgm:prSet presAssocID="{86953F06-4471-4C9C-A3A3-2495E4C5A0F5}" presName="parentText" presStyleLbl="node1" presStyleIdx="2" presStyleCnt="5" custAng="10800000" custFlipVert="1" custScaleY="100455">
        <dgm:presLayoutVars>
          <dgm:chMax val="1"/>
          <dgm:bulletEnabled val="1"/>
        </dgm:presLayoutVars>
      </dgm:prSet>
      <dgm:spPr/>
    </dgm:pt>
    <dgm:pt modelId="{1B153D8E-58DA-4501-AE50-3A76F6735798}" type="pres">
      <dgm:prSet presAssocID="{A06D99BA-D4DA-4C2E-9789-A853AADB8E5F}" presName="sp" presStyleCnt="0"/>
      <dgm:spPr/>
    </dgm:pt>
    <dgm:pt modelId="{0E6CFA20-D098-4632-B8C7-2DD672CB6316}" type="pres">
      <dgm:prSet presAssocID="{2AE6988B-C78B-4813-BD0C-261C7CE2D529}" presName="linNode" presStyleCnt="0"/>
      <dgm:spPr/>
    </dgm:pt>
    <dgm:pt modelId="{8C03A8BB-D9D6-4AEA-9DE3-03CF19D9FB68}" type="pres">
      <dgm:prSet presAssocID="{2AE6988B-C78B-4813-BD0C-261C7CE2D529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96E15AB-D0B4-4918-BBCC-710403EE42EC}" type="pres">
      <dgm:prSet presAssocID="{0028AEA0-B61E-4B8B-A071-27F4A4E7D2F7}" presName="sp" presStyleCnt="0"/>
      <dgm:spPr/>
    </dgm:pt>
    <dgm:pt modelId="{E5F7F250-C461-44F1-9E2B-4CA4882F475A}" type="pres">
      <dgm:prSet presAssocID="{F8E14F66-CBFF-4102-A02D-D8E6DFFAA84C}" presName="linNode" presStyleCnt="0"/>
      <dgm:spPr/>
    </dgm:pt>
    <dgm:pt modelId="{8252A3AE-E13F-4957-A645-E0582587A06A}" type="pres">
      <dgm:prSet presAssocID="{F8E14F66-CBFF-4102-A02D-D8E6DFFAA84C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E2A98B0E-065A-405C-B816-C2F2EF532880}" type="presOf" srcId="{3D2DAF8E-A60E-4FDF-BDA8-38F6CB90E47E}" destId="{E990973E-9685-4FC8-B1CB-E5321F7F841D}" srcOrd="0" destOrd="0" presId="urn:microsoft.com/office/officeart/2005/8/layout/vList5"/>
    <dgm:cxn modelId="{19534E18-8423-4BED-B64A-EFED349ACED7}" type="presOf" srcId="{2AE6988B-C78B-4813-BD0C-261C7CE2D529}" destId="{8C03A8BB-D9D6-4AEA-9DE3-03CF19D9FB68}" srcOrd="0" destOrd="0" presId="urn:microsoft.com/office/officeart/2005/8/layout/vList5"/>
    <dgm:cxn modelId="{BD96DB3A-D050-403A-8913-085FDFEE0522}" srcId="{3D2DAF8E-A60E-4FDF-BDA8-38F6CB90E47E}" destId="{07D8FAEE-6ABE-4AA5-AD39-76B8C1398A2E}" srcOrd="1" destOrd="0" parTransId="{A2F3CCC2-1D34-4315-A291-6C994BF49EAE}" sibTransId="{1785DB11-6BD2-45F7-BEDC-31BB6849681A}"/>
    <dgm:cxn modelId="{EBF5003B-3F21-4765-83FF-F3C4EF783A24}" srcId="{3D2DAF8E-A60E-4FDF-BDA8-38F6CB90E47E}" destId="{2AE6988B-C78B-4813-BD0C-261C7CE2D529}" srcOrd="3" destOrd="0" parTransId="{EE471481-52A3-4BD9-8AC6-28C5B12750BE}" sibTransId="{0028AEA0-B61E-4B8B-A071-27F4A4E7D2F7}"/>
    <dgm:cxn modelId="{ABE08368-FC57-4B1E-9A5A-CADCDE3C39E2}" srcId="{3D2DAF8E-A60E-4FDF-BDA8-38F6CB90E47E}" destId="{86953F06-4471-4C9C-A3A3-2495E4C5A0F5}" srcOrd="2" destOrd="0" parTransId="{64B2327F-33EA-441A-8F7C-A37486B4067A}" sibTransId="{A06D99BA-D4DA-4C2E-9789-A853AADB8E5F}"/>
    <dgm:cxn modelId="{346CCE5A-C06D-46C9-9472-61210D7D3935}" type="presOf" srcId="{07D8FAEE-6ABE-4AA5-AD39-76B8C1398A2E}" destId="{E2C6C392-933D-4D72-8151-8C2B6C41205B}" srcOrd="0" destOrd="0" presId="urn:microsoft.com/office/officeart/2005/8/layout/vList5"/>
    <dgm:cxn modelId="{1795809D-4F5D-4F0E-A32D-769D38BB4C3E}" type="presOf" srcId="{D5A0AD58-8D17-4920-8976-9A6AFB99773F}" destId="{C1DF8DB7-340D-49C9-886D-A0791D9872AB}" srcOrd="0" destOrd="0" presId="urn:microsoft.com/office/officeart/2005/8/layout/vList5"/>
    <dgm:cxn modelId="{0C1D87A4-5206-4BB1-9B16-4B40DE626846}" type="presOf" srcId="{F8E14F66-CBFF-4102-A02D-D8E6DFFAA84C}" destId="{8252A3AE-E13F-4957-A645-E0582587A06A}" srcOrd="0" destOrd="0" presId="urn:microsoft.com/office/officeart/2005/8/layout/vList5"/>
    <dgm:cxn modelId="{B16A81BC-FEB9-488E-B515-5519A0552CDA}" type="presOf" srcId="{86953F06-4471-4C9C-A3A3-2495E4C5A0F5}" destId="{3494F9E4-6AE2-44BE-B938-B61CB62F2724}" srcOrd="0" destOrd="0" presId="urn:microsoft.com/office/officeart/2005/8/layout/vList5"/>
    <dgm:cxn modelId="{2FFDD1BC-18E2-4E2A-AC80-135E37DA55E2}" srcId="{3D2DAF8E-A60E-4FDF-BDA8-38F6CB90E47E}" destId="{F8E14F66-CBFF-4102-A02D-D8E6DFFAA84C}" srcOrd="4" destOrd="0" parTransId="{1ABE2D2D-C09E-43AB-9237-CD4615498752}" sibTransId="{9D75E4BB-97A2-4A1A-BCFE-4228D528C2D4}"/>
    <dgm:cxn modelId="{F9347FF6-ACEC-455B-B7D2-78E0CA9213AD}" srcId="{3D2DAF8E-A60E-4FDF-BDA8-38F6CB90E47E}" destId="{D5A0AD58-8D17-4920-8976-9A6AFB99773F}" srcOrd="0" destOrd="0" parTransId="{385FF0E3-AECF-47A6-905D-CC3E9CCA4CFD}" sibTransId="{01628B7D-40F5-4B0B-97D1-2BD53BD45D51}"/>
    <dgm:cxn modelId="{BF760993-28AE-465C-9119-0EB0CA50C604}" type="presParOf" srcId="{E990973E-9685-4FC8-B1CB-E5321F7F841D}" destId="{DBB8FA6E-A91F-4429-B757-5D0878FAF973}" srcOrd="0" destOrd="0" presId="urn:microsoft.com/office/officeart/2005/8/layout/vList5"/>
    <dgm:cxn modelId="{157EE34B-6A03-443F-953A-556E641D0B41}" type="presParOf" srcId="{DBB8FA6E-A91F-4429-B757-5D0878FAF973}" destId="{C1DF8DB7-340D-49C9-886D-A0791D9872AB}" srcOrd="0" destOrd="0" presId="urn:microsoft.com/office/officeart/2005/8/layout/vList5"/>
    <dgm:cxn modelId="{D0CA972A-F9EA-4302-A670-CB66BC4340CE}" type="presParOf" srcId="{E990973E-9685-4FC8-B1CB-E5321F7F841D}" destId="{0750AA8B-0FC8-482F-8DF6-4565DD552F37}" srcOrd="1" destOrd="0" presId="urn:microsoft.com/office/officeart/2005/8/layout/vList5"/>
    <dgm:cxn modelId="{152B5A8A-C246-431F-8749-153BE8C9CCDD}" type="presParOf" srcId="{E990973E-9685-4FC8-B1CB-E5321F7F841D}" destId="{8631D919-65D1-46C7-BF1A-647921A9D2EE}" srcOrd="2" destOrd="0" presId="urn:microsoft.com/office/officeart/2005/8/layout/vList5"/>
    <dgm:cxn modelId="{CE25B68A-E21E-453B-A163-AE90957E4783}" type="presParOf" srcId="{8631D919-65D1-46C7-BF1A-647921A9D2EE}" destId="{E2C6C392-933D-4D72-8151-8C2B6C41205B}" srcOrd="0" destOrd="0" presId="urn:microsoft.com/office/officeart/2005/8/layout/vList5"/>
    <dgm:cxn modelId="{50312D92-4B3C-4092-A5D1-150F1EC277CE}" type="presParOf" srcId="{E990973E-9685-4FC8-B1CB-E5321F7F841D}" destId="{91D0267C-69C5-4ED5-B13A-F0D41D8A6143}" srcOrd="3" destOrd="0" presId="urn:microsoft.com/office/officeart/2005/8/layout/vList5"/>
    <dgm:cxn modelId="{8342BDA8-EA55-4A3C-9751-16D9153142E2}" type="presParOf" srcId="{E990973E-9685-4FC8-B1CB-E5321F7F841D}" destId="{CB9DD9B5-AC5B-4F9C-983C-180C8F91D658}" srcOrd="4" destOrd="0" presId="urn:microsoft.com/office/officeart/2005/8/layout/vList5"/>
    <dgm:cxn modelId="{0F914750-AECB-419D-8074-C4DCF3404E96}" type="presParOf" srcId="{CB9DD9B5-AC5B-4F9C-983C-180C8F91D658}" destId="{3494F9E4-6AE2-44BE-B938-B61CB62F2724}" srcOrd="0" destOrd="0" presId="urn:microsoft.com/office/officeart/2005/8/layout/vList5"/>
    <dgm:cxn modelId="{51B1875A-56D3-46A9-AA65-E55A929957D5}" type="presParOf" srcId="{E990973E-9685-4FC8-B1CB-E5321F7F841D}" destId="{1B153D8E-58DA-4501-AE50-3A76F6735798}" srcOrd="5" destOrd="0" presId="urn:microsoft.com/office/officeart/2005/8/layout/vList5"/>
    <dgm:cxn modelId="{8FCF59B9-BA52-4F57-83F8-D10056DDE86B}" type="presParOf" srcId="{E990973E-9685-4FC8-B1CB-E5321F7F841D}" destId="{0E6CFA20-D098-4632-B8C7-2DD672CB6316}" srcOrd="6" destOrd="0" presId="urn:microsoft.com/office/officeart/2005/8/layout/vList5"/>
    <dgm:cxn modelId="{0F64AB23-2C89-4269-AE4D-60E242FED60A}" type="presParOf" srcId="{0E6CFA20-D098-4632-B8C7-2DD672CB6316}" destId="{8C03A8BB-D9D6-4AEA-9DE3-03CF19D9FB68}" srcOrd="0" destOrd="0" presId="urn:microsoft.com/office/officeart/2005/8/layout/vList5"/>
    <dgm:cxn modelId="{164C1BC3-3FCE-4B30-8002-E23C51D0FBB6}" type="presParOf" srcId="{E990973E-9685-4FC8-B1CB-E5321F7F841D}" destId="{E96E15AB-D0B4-4918-BBCC-710403EE42EC}" srcOrd="7" destOrd="0" presId="urn:microsoft.com/office/officeart/2005/8/layout/vList5"/>
    <dgm:cxn modelId="{DA0550FB-08CF-4F03-B7AB-8978A32D16B2}" type="presParOf" srcId="{E990973E-9685-4FC8-B1CB-E5321F7F841D}" destId="{E5F7F250-C461-44F1-9E2B-4CA4882F475A}" srcOrd="8" destOrd="0" presId="urn:microsoft.com/office/officeart/2005/8/layout/vList5"/>
    <dgm:cxn modelId="{52899468-A214-4D6E-8611-932FCBC01607}" type="presParOf" srcId="{E5F7F250-C461-44F1-9E2B-4CA4882F475A}" destId="{8252A3AE-E13F-4957-A645-E0582587A06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36CEE4-5B0F-4909-8246-39CE4C27C538}" type="doc">
      <dgm:prSet loTypeId="urn:microsoft.com/office/officeart/2005/8/layout/cycle8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0534E62-A8A9-4946-9A53-3DA50A459835}">
      <dgm:prSet custT="1"/>
      <dgm:spPr/>
      <dgm:t>
        <a:bodyPr/>
        <a:lstStyle/>
        <a:p>
          <a:r>
            <a:rPr lang="en-US" sz="1800" b="1" dirty="0"/>
            <a:t>2. </a:t>
          </a:r>
        </a:p>
        <a:p>
          <a:r>
            <a:rPr lang="en-US" sz="1800" b="1" dirty="0"/>
            <a:t>Upload</a:t>
          </a:r>
        </a:p>
        <a:p>
          <a:r>
            <a:rPr lang="en-US" sz="1800" b="1" dirty="0"/>
            <a:t>(User</a:t>
          </a:r>
          <a:r>
            <a:rPr lang="en-US" sz="1600" dirty="0"/>
            <a:t>)</a:t>
          </a:r>
        </a:p>
      </dgm:t>
    </dgm:pt>
    <dgm:pt modelId="{97E88F6E-0788-4805-8EFB-2F2C0DBCB027}" type="parTrans" cxnId="{5B8A2360-2F87-42EA-A7C0-24D227CBFA0D}">
      <dgm:prSet/>
      <dgm:spPr/>
      <dgm:t>
        <a:bodyPr/>
        <a:lstStyle/>
        <a:p>
          <a:endParaRPr lang="en-US"/>
        </a:p>
      </dgm:t>
    </dgm:pt>
    <dgm:pt modelId="{5D1EEA4D-F810-4A08-AB49-0C476928FAA8}" type="sibTrans" cxnId="{5B8A2360-2F87-42EA-A7C0-24D227CBFA0D}">
      <dgm:prSet/>
      <dgm:spPr/>
      <dgm:t>
        <a:bodyPr/>
        <a:lstStyle/>
        <a:p>
          <a:endParaRPr lang="en-US"/>
        </a:p>
      </dgm:t>
    </dgm:pt>
    <dgm:pt modelId="{A6DAAC44-BD40-49C3-8255-C17DDFD50C3E}">
      <dgm:prSet custT="1"/>
      <dgm:spPr/>
      <dgm:t>
        <a:bodyPr/>
        <a:lstStyle/>
        <a:p>
          <a:r>
            <a:rPr lang="en-US" sz="1800" b="1" dirty="0"/>
            <a:t>3. </a:t>
          </a:r>
        </a:p>
        <a:p>
          <a:r>
            <a:rPr lang="en-US" sz="1800" b="1" dirty="0"/>
            <a:t>Process</a:t>
          </a:r>
        </a:p>
        <a:p>
          <a:r>
            <a:rPr lang="en-US" sz="1800" b="1" dirty="0"/>
            <a:t>(Model)</a:t>
          </a:r>
          <a:endParaRPr lang="en-US" sz="1200" dirty="0"/>
        </a:p>
      </dgm:t>
    </dgm:pt>
    <dgm:pt modelId="{ABAF475E-5221-4FB4-9926-2238C8BFB946}" type="parTrans" cxnId="{6851F994-0978-4D16-BF82-7834141E8053}">
      <dgm:prSet/>
      <dgm:spPr/>
      <dgm:t>
        <a:bodyPr/>
        <a:lstStyle/>
        <a:p>
          <a:endParaRPr lang="en-US"/>
        </a:p>
      </dgm:t>
    </dgm:pt>
    <dgm:pt modelId="{018E3E53-F5FC-4B1B-B529-0C8F433706EB}" type="sibTrans" cxnId="{6851F994-0978-4D16-BF82-7834141E8053}">
      <dgm:prSet/>
      <dgm:spPr/>
      <dgm:t>
        <a:bodyPr/>
        <a:lstStyle/>
        <a:p>
          <a:endParaRPr lang="en-US"/>
        </a:p>
      </dgm:t>
    </dgm:pt>
    <dgm:pt modelId="{3F46FBFB-8E0B-4D2A-AF40-D941A704E25B}">
      <dgm:prSet custT="1"/>
      <dgm:spPr/>
      <dgm:t>
        <a:bodyPr/>
        <a:lstStyle/>
        <a:p>
          <a:endParaRPr lang="en-US" sz="1800" b="1" dirty="0"/>
        </a:p>
      </dgm:t>
    </dgm:pt>
    <dgm:pt modelId="{808D85FF-26B2-4E5F-BD62-1916CFA0E31C}" type="parTrans" cxnId="{7200C5F2-BDE6-4500-8BF1-EE27CB367E09}">
      <dgm:prSet/>
      <dgm:spPr/>
      <dgm:t>
        <a:bodyPr/>
        <a:lstStyle/>
        <a:p>
          <a:endParaRPr lang="en-US"/>
        </a:p>
      </dgm:t>
    </dgm:pt>
    <dgm:pt modelId="{E83A07B1-4134-40EB-A741-8B0B8AA7ED71}" type="sibTrans" cxnId="{7200C5F2-BDE6-4500-8BF1-EE27CB367E09}">
      <dgm:prSet/>
      <dgm:spPr/>
      <dgm:t>
        <a:bodyPr/>
        <a:lstStyle/>
        <a:p>
          <a:endParaRPr lang="en-US"/>
        </a:p>
      </dgm:t>
    </dgm:pt>
    <dgm:pt modelId="{B83D28FC-5DAC-4900-9CAC-AC42AF3F3395}">
      <dgm:prSet custT="1"/>
      <dgm:spPr/>
      <dgm:t>
        <a:bodyPr/>
        <a:lstStyle/>
        <a:p>
          <a:endParaRPr lang="en-US" sz="1800" b="1" dirty="0"/>
        </a:p>
      </dgm:t>
    </dgm:pt>
    <dgm:pt modelId="{335455E3-FC93-4089-8FF1-BD3E937391C9}" type="parTrans" cxnId="{7D0902E9-C531-488C-985F-172B39372D04}">
      <dgm:prSet/>
      <dgm:spPr/>
      <dgm:t>
        <a:bodyPr/>
        <a:lstStyle/>
        <a:p>
          <a:endParaRPr lang="en-US"/>
        </a:p>
      </dgm:t>
    </dgm:pt>
    <dgm:pt modelId="{2FB63D63-13B0-4AEB-8FDC-DEB0C15C6D49}" type="sibTrans" cxnId="{7D0902E9-C531-488C-985F-172B39372D04}">
      <dgm:prSet/>
      <dgm:spPr/>
      <dgm:t>
        <a:bodyPr/>
        <a:lstStyle/>
        <a:p>
          <a:endParaRPr lang="en-US"/>
        </a:p>
      </dgm:t>
    </dgm:pt>
    <dgm:pt modelId="{87B09440-401A-44E2-B4C6-C3E84C1D58C3}">
      <dgm:prSet custT="1"/>
      <dgm:spPr/>
      <dgm:t>
        <a:bodyPr/>
        <a:lstStyle/>
        <a:p>
          <a:r>
            <a:rPr lang="en-US" sz="1800" b="1" dirty="0"/>
            <a:t>1. </a:t>
          </a:r>
        </a:p>
        <a:p>
          <a:r>
            <a:rPr lang="en-US" sz="1800" b="1" dirty="0"/>
            <a:t>Connect</a:t>
          </a:r>
        </a:p>
        <a:p>
          <a:r>
            <a:rPr lang="en-US" sz="1800" b="1" dirty="0"/>
            <a:t>(User</a:t>
          </a:r>
          <a:r>
            <a:rPr lang="en-US" sz="1600" b="1" dirty="0"/>
            <a:t>)</a:t>
          </a:r>
        </a:p>
      </dgm:t>
    </dgm:pt>
    <dgm:pt modelId="{9C20DF36-5A38-4B69-86F5-B88139BE9FDC}" type="parTrans" cxnId="{A6F90208-B953-4636-A080-5C185759BF93}">
      <dgm:prSet/>
      <dgm:spPr/>
      <dgm:t>
        <a:bodyPr/>
        <a:lstStyle/>
        <a:p>
          <a:endParaRPr lang="en-US"/>
        </a:p>
      </dgm:t>
    </dgm:pt>
    <dgm:pt modelId="{3A00AA56-8D32-4518-8198-7A65323F09BF}" type="sibTrans" cxnId="{A6F90208-B953-4636-A080-5C185759BF93}">
      <dgm:prSet/>
      <dgm:spPr/>
      <dgm:t>
        <a:bodyPr/>
        <a:lstStyle/>
        <a:p>
          <a:endParaRPr lang="en-US"/>
        </a:p>
      </dgm:t>
    </dgm:pt>
    <dgm:pt modelId="{F97C4522-15AB-49BF-99DB-E3C3CC0FCE6E}" type="pres">
      <dgm:prSet presAssocID="{A036CEE4-5B0F-4909-8246-39CE4C27C538}" presName="compositeShape" presStyleCnt="0">
        <dgm:presLayoutVars>
          <dgm:chMax val="7"/>
          <dgm:dir/>
          <dgm:resizeHandles val="exact"/>
        </dgm:presLayoutVars>
      </dgm:prSet>
      <dgm:spPr/>
    </dgm:pt>
    <dgm:pt modelId="{AA56C613-8F3E-48BA-9BD4-DCB2595B9F1E}" type="pres">
      <dgm:prSet presAssocID="{A036CEE4-5B0F-4909-8246-39CE4C27C538}" presName="wedge1" presStyleLbl="node1" presStyleIdx="0" presStyleCnt="5"/>
      <dgm:spPr/>
    </dgm:pt>
    <dgm:pt modelId="{3697D142-D6B0-4559-8EEB-21F0BA3E1331}" type="pres">
      <dgm:prSet presAssocID="{A036CEE4-5B0F-4909-8246-39CE4C27C538}" presName="dummy1a" presStyleCnt="0"/>
      <dgm:spPr/>
    </dgm:pt>
    <dgm:pt modelId="{FE1FCDE9-BA40-4410-BF59-6F1E7D6DFD16}" type="pres">
      <dgm:prSet presAssocID="{A036CEE4-5B0F-4909-8246-39CE4C27C538}" presName="dummy1b" presStyleCnt="0"/>
      <dgm:spPr/>
    </dgm:pt>
    <dgm:pt modelId="{7BE0D0B8-8F35-4FA4-BCC5-B23F335A60D8}" type="pres">
      <dgm:prSet presAssocID="{A036CEE4-5B0F-4909-8246-39CE4C27C538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5EE363F-4E52-464B-9075-A65E9FDF11E7}" type="pres">
      <dgm:prSet presAssocID="{A036CEE4-5B0F-4909-8246-39CE4C27C538}" presName="wedge2" presStyleLbl="node1" presStyleIdx="1" presStyleCnt="5" custLinFactNeighborX="307" custLinFactNeighborY="1048"/>
      <dgm:spPr/>
    </dgm:pt>
    <dgm:pt modelId="{684A89ED-08B0-4EC8-9BB3-8B1612E870F9}" type="pres">
      <dgm:prSet presAssocID="{A036CEE4-5B0F-4909-8246-39CE4C27C538}" presName="dummy2a" presStyleCnt="0"/>
      <dgm:spPr/>
    </dgm:pt>
    <dgm:pt modelId="{77190F86-1091-4CEC-A5C1-6DB7FA72F704}" type="pres">
      <dgm:prSet presAssocID="{A036CEE4-5B0F-4909-8246-39CE4C27C538}" presName="dummy2b" presStyleCnt="0"/>
      <dgm:spPr/>
    </dgm:pt>
    <dgm:pt modelId="{859C16F0-162C-4056-B5DD-715B4DF6BD40}" type="pres">
      <dgm:prSet presAssocID="{A036CEE4-5B0F-4909-8246-39CE4C27C538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4D51BEE-22A7-4DDB-A4DA-A6DA1451CD78}" type="pres">
      <dgm:prSet presAssocID="{A036CEE4-5B0F-4909-8246-39CE4C27C538}" presName="wedge3" presStyleLbl="node1" presStyleIdx="2" presStyleCnt="5"/>
      <dgm:spPr/>
    </dgm:pt>
    <dgm:pt modelId="{BAB2ADC8-7AE3-4071-9C19-9085944C0503}" type="pres">
      <dgm:prSet presAssocID="{A036CEE4-5B0F-4909-8246-39CE4C27C538}" presName="dummy3a" presStyleCnt="0"/>
      <dgm:spPr/>
    </dgm:pt>
    <dgm:pt modelId="{83950B47-5B65-4207-9CA6-653F82940C32}" type="pres">
      <dgm:prSet presAssocID="{A036CEE4-5B0F-4909-8246-39CE4C27C538}" presName="dummy3b" presStyleCnt="0"/>
      <dgm:spPr/>
    </dgm:pt>
    <dgm:pt modelId="{C6CC150C-B1A3-4792-94FF-72FDB98A469A}" type="pres">
      <dgm:prSet presAssocID="{A036CEE4-5B0F-4909-8246-39CE4C27C538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C74BD83-BACA-475B-AB08-3E273566B3D1}" type="pres">
      <dgm:prSet presAssocID="{A036CEE4-5B0F-4909-8246-39CE4C27C538}" presName="wedge4" presStyleLbl="node1" presStyleIdx="3" presStyleCnt="5"/>
      <dgm:spPr/>
    </dgm:pt>
    <dgm:pt modelId="{04A510AC-161D-4F60-B76C-A9D9A7208D4B}" type="pres">
      <dgm:prSet presAssocID="{A036CEE4-5B0F-4909-8246-39CE4C27C538}" presName="dummy4a" presStyleCnt="0"/>
      <dgm:spPr/>
    </dgm:pt>
    <dgm:pt modelId="{5A2911C6-BAC2-45F7-8915-1BB14C5C80CB}" type="pres">
      <dgm:prSet presAssocID="{A036CEE4-5B0F-4909-8246-39CE4C27C538}" presName="dummy4b" presStyleCnt="0"/>
      <dgm:spPr/>
    </dgm:pt>
    <dgm:pt modelId="{9F92CB03-E715-41C9-ACB6-761D08165C5A}" type="pres">
      <dgm:prSet presAssocID="{A036CEE4-5B0F-4909-8246-39CE4C27C538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377697A7-CD19-4D48-9369-66FDDCDEDCDD}" type="pres">
      <dgm:prSet presAssocID="{A036CEE4-5B0F-4909-8246-39CE4C27C538}" presName="wedge5" presStyleLbl="node1" presStyleIdx="4" presStyleCnt="5"/>
      <dgm:spPr/>
    </dgm:pt>
    <dgm:pt modelId="{70AC3993-2E3E-45A9-ABF7-B7C12A14F220}" type="pres">
      <dgm:prSet presAssocID="{A036CEE4-5B0F-4909-8246-39CE4C27C538}" presName="dummy5a" presStyleCnt="0"/>
      <dgm:spPr/>
    </dgm:pt>
    <dgm:pt modelId="{3D9DD962-B5A8-4C7E-8003-397F09CD8363}" type="pres">
      <dgm:prSet presAssocID="{A036CEE4-5B0F-4909-8246-39CE4C27C538}" presName="dummy5b" presStyleCnt="0"/>
      <dgm:spPr/>
    </dgm:pt>
    <dgm:pt modelId="{1492F9A1-53A7-4A5C-97E1-8E24FF817594}" type="pres">
      <dgm:prSet presAssocID="{A036CEE4-5B0F-4909-8246-39CE4C27C538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725778D4-F7AF-45B5-8986-B00859910267}" type="pres">
      <dgm:prSet presAssocID="{5D1EEA4D-F810-4A08-AB49-0C476928FAA8}" presName="arrowWedge1" presStyleLbl="fgSibTrans2D1" presStyleIdx="0" presStyleCnt="5"/>
      <dgm:spPr/>
    </dgm:pt>
    <dgm:pt modelId="{1E51FF88-A118-4B8B-BF1E-D4B0250A0B36}" type="pres">
      <dgm:prSet presAssocID="{018E3E53-F5FC-4B1B-B529-0C8F433706EB}" presName="arrowWedge2" presStyleLbl="fgSibTrans2D1" presStyleIdx="1" presStyleCnt="5"/>
      <dgm:spPr/>
    </dgm:pt>
    <dgm:pt modelId="{682B928B-11FB-47A3-9F8E-6619CE408D20}" type="pres">
      <dgm:prSet presAssocID="{E83A07B1-4134-40EB-A741-8B0B8AA7ED71}" presName="arrowWedge3" presStyleLbl="fgSibTrans2D1" presStyleIdx="2" presStyleCnt="5"/>
      <dgm:spPr/>
    </dgm:pt>
    <dgm:pt modelId="{93631E7A-45BF-458D-8F69-D383EAB5BFA1}" type="pres">
      <dgm:prSet presAssocID="{2FB63D63-13B0-4AEB-8FDC-DEB0C15C6D49}" presName="arrowWedge4" presStyleLbl="fgSibTrans2D1" presStyleIdx="3" presStyleCnt="5"/>
      <dgm:spPr/>
    </dgm:pt>
    <dgm:pt modelId="{826814FF-B1A5-4FC0-89E0-385CCDE8881D}" type="pres">
      <dgm:prSet presAssocID="{3A00AA56-8D32-4518-8198-7A65323F09BF}" presName="arrowWedge5" presStyleLbl="fgSibTrans2D1" presStyleIdx="4" presStyleCnt="5" custLinFactNeighborX="2184" custLinFactNeighborY="-298"/>
      <dgm:spPr/>
    </dgm:pt>
  </dgm:ptLst>
  <dgm:cxnLst>
    <dgm:cxn modelId="{A6F90208-B953-4636-A080-5C185759BF93}" srcId="{A036CEE4-5B0F-4909-8246-39CE4C27C538}" destId="{87B09440-401A-44E2-B4C6-C3E84C1D58C3}" srcOrd="4" destOrd="0" parTransId="{9C20DF36-5A38-4B69-86F5-B88139BE9FDC}" sibTransId="{3A00AA56-8D32-4518-8198-7A65323F09BF}"/>
    <dgm:cxn modelId="{10D7AE2D-008E-4324-94EF-8F55935B4BAC}" type="presOf" srcId="{87B09440-401A-44E2-B4C6-C3E84C1D58C3}" destId="{377697A7-CD19-4D48-9369-66FDDCDEDCDD}" srcOrd="0" destOrd="0" presId="urn:microsoft.com/office/officeart/2005/8/layout/cycle8"/>
    <dgm:cxn modelId="{CE3D663C-7BD4-4DFE-A7E5-5F9E505950CF}" type="presOf" srcId="{A0534E62-A8A9-4946-9A53-3DA50A459835}" destId="{AA56C613-8F3E-48BA-9BD4-DCB2595B9F1E}" srcOrd="0" destOrd="0" presId="urn:microsoft.com/office/officeart/2005/8/layout/cycle8"/>
    <dgm:cxn modelId="{5B8A2360-2F87-42EA-A7C0-24D227CBFA0D}" srcId="{A036CEE4-5B0F-4909-8246-39CE4C27C538}" destId="{A0534E62-A8A9-4946-9A53-3DA50A459835}" srcOrd="0" destOrd="0" parTransId="{97E88F6E-0788-4805-8EFB-2F2C0DBCB027}" sibTransId="{5D1EEA4D-F810-4A08-AB49-0C476928FAA8}"/>
    <dgm:cxn modelId="{59EAD250-D396-4B4B-BAB9-FE580A434F74}" type="presOf" srcId="{A036CEE4-5B0F-4909-8246-39CE4C27C538}" destId="{F97C4522-15AB-49BF-99DB-E3C3CC0FCE6E}" srcOrd="0" destOrd="0" presId="urn:microsoft.com/office/officeart/2005/8/layout/cycle8"/>
    <dgm:cxn modelId="{7FF0FF71-E5D2-432E-A6FD-DD3A9B8ABB78}" type="presOf" srcId="{B83D28FC-5DAC-4900-9CAC-AC42AF3F3395}" destId="{7C74BD83-BACA-475B-AB08-3E273566B3D1}" srcOrd="0" destOrd="0" presId="urn:microsoft.com/office/officeart/2005/8/layout/cycle8"/>
    <dgm:cxn modelId="{989BB459-E63B-4773-972F-79A6A9E2987B}" type="presOf" srcId="{3F46FBFB-8E0B-4D2A-AF40-D941A704E25B}" destId="{A4D51BEE-22A7-4DDB-A4DA-A6DA1451CD78}" srcOrd="0" destOrd="0" presId="urn:microsoft.com/office/officeart/2005/8/layout/cycle8"/>
    <dgm:cxn modelId="{B0F7B17A-188F-46A5-A87C-F8A3485B4087}" type="presOf" srcId="{B83D28FC-5DAC-4900-9CAC-AC42AF3F3395}" destId="{9F92CB03-E715-41C9-ACB6-761D08165C5A}" srcOrd="1" destOrd="0" presId="urn:microsoft.com/office/officeart/2005/8/layout/cycle8"/>
    <dgm:cxn modelId="{F687E487-9A5E-4760-AE43-6F02E78E1CF0}" type="presOf" srcId="{A6DAAC44-BD40-49C3-8255-C17DDFD50C3E}" destId="{05EE363F-4E52-464B-9075-A65E9FDF11E7}" srcOrd="0" destOrd="0" presId="urn:microsoft.com/office/officeart/2005/8/layout/cycle8"/>
    <dgm:cxn modelId="{6851F994-0978-4D16-BF82-7834141E8053}" srcId="{A036CEE4-5B0F-4909-8246-39CE4C27C538}" destId="{A6DAAC44-BD40-49C3-8255-C17DDFD50C3E}" srcOrd="1" destOrd="0" parTransId="{ABAF475E-5221-4FB4-9926-2238C8BFB946}" sibTransId="{018E3E53-F5FC-4B1B-B529-0C8F433706EB}"/>
    <dgm:cxn modelId="{B1E7F7AD-5AEC-4C2B-9172-16B31F4AA53D}" type="presOf" srcId="{A6DAAC44-BD40-49C3-8255-C17DDFD50C3E}" destId="{859C16F0-162C-4056-B5DD-715B4DF6BD40}" srcOrd="1" destOrd="0" presId="urn:microsoft.com/office/officeart/2005/8/layout/cycle8"/>
    <dgm:cxn modelId="{1CD10BAF-B772-4F57-9BEC-41DFE82EA05F}" type="presOf" srcId="{3F46FBFB-8E0B-4D2A-AF40-D941A704E25B}" destId="{C6CC150C-B1A3-4792-94FF-72FDB98A469A}" srcOrd="1" destOrd="0" presId="urn:microsoft.com/office/officeart/2005/8/layout/cycle8"/>
    <dgm:cxn modelId="{41CA26BD-26ED-4C95-ACE6-482DC06BCA93}" type="presOf" srcId="{87B09440-401A-44E2-B4C6-C3E84C1D58C3}" destId="{1492F9A1-53A7-4A5C-97E1-8E24FF817594}" srcOrd="1" destOrd="0" presId="urn:microsoft.com/office/officeart/2005/8/layout/cycle8"/>
    <dgm:cxn modelId="{CAA9BACE-FBA1-49B6-84E2-0AFF4CBBCDAB}" type="presOf" srcId="{A0534E62-A8A9-4946-9A53-3DA50A459835}" destId="{7BE0D0B8-8F35-4FA4-BCC5-B23F335A60D8}" srcOrd="1" destOrd="0" presId="urn:microsoft.com/office/officeart/2005/8/layout/cycle8"/>
    <dgm:cxn modelId="{7D0902E9-C531-488C-985F-172B39372D04}" srcId="{A036CEE4-5B0F-4909-8246-39CE4C27C538}" destId="{B83D28FC-5DAC-4900-9CAC-AC42AF3F3395}" srcOrd="3" destOrd="0" parTransId="{335455E3-FC93-4089-8FF1-BD3E937391C9}" sibTransId="{2FB63D63-13B0-4AEB-8FDC-DEB0C15C6D49}"/>
    <dgm:cxn modelId="{7200C5F2-BDE6-4500-8BF1-EE27CB367E09}" srcId="{A036CEE4-5B0F-4909-8246-39CE4C27C538}" destId="{3F46FBFB-8E0B-4D2A-AF40-D941A704E25B}" srcOrd="2" destOrd="0" parTransId="{808D85FF-26B2-4E5F-BD62-1916CFA0E31C}" sibTransId="{E83A07B1-4134-40EB-A741-8B0B8AA7ED71}"/>
    <dgm:cxn modelId="{F880E5D1-1DC8-4E50-BDEA-A01D9954379E}" type="presParOf" srcId="{F97C4522-15AB-49BF-99DB-E3C3CC0FCE6E}" destId="{AA56C613-8F3E-48BA-9BD4-DCB2595B9F1E}" srcOrd="0" destOrd="0" presId="urn:microsoft.com/office/officeart/2005/8/layout/cycle8"/>
    <dgm:cxn modelId="{43148BD7-112D-4789-A4C6-412C6FF6CB2D}" type="presParOf" srcId="{F97C4522-15AB-49BF-99DB-E3C3CC0FCE6E}" destId="{3697D142-D6B0-4559-8EEB-21F0BA3E1331}" srcOrd="1" destOrd="0" presId="urn:microsoft.com/office/officeart/2005/8/layout/cycle8"/>
    <dgm:cxn modelId="{A910D0A0-64D1-40FF-AC51-81B84BBC242E}" type="presParOf" srcId="{F97C4522-15AB-49BF-99DB-E3C3CC0FCE6E}" destId="{FE1FCDE9-BA40-4410-BF59-6F1E7D6DFD16}" srcOrd="2" destOrd="0" presId="urn:microsoft.com/office/officeart/2005/8/layout/cycle8"/>
    <dgm:cxn modelId="{C9CECF5E-7F3E-414B-BD4B-71837B1A4C37}" type="presParOf" srcId="{F97C4522-15AB-49BF-99DB-E3C3CC0FCE6E}" destId="{7BE0D0B8-8F35-4FA4-BCC5-B23F335A60D8}" srcOrd="3" destOrd="0" presId="urn:microsoft.com/office/officeart/2005/8/layout/cycle8"/>
    <dgm:cxn modelId="{B6C7E775-D31D-4919-BD84-B397C90D15FC}" type="presParOf" srcId="{F97C4522-15AB-49BF-99DB-E3C3CC0FCE6E}" destId="{05EE363F-4E52-464B-9075-A65E9FDF11E7}" srcOrd="4" destOrd="0" presId="urn:microsoft.com/office/officeart/2005/8/layout/cycle8"/>
    <dgm:cxn modelId="{79E6E800-F12D-4000-82CC-19B6DB925686}" type="presParOf" srcId="{F97C4522-15AB-49BF-99DB-E3C3CC0FCE6E}" destId="{684A89ED-08B0-4EC8-9BB3-8B1612E870F9}" srcOrd="5" destOrd="0" presId="urn:microsoft.com/office/officeart/2005/8/layout/cycle8"/>
    <dgm:cxn modelId="{D086CB0C-F91E-41FD-94EA-5C50DA027DBA}" type="presParOf" srcId="{F97C4522-15AB-49BF-99DB-E3C3CC0FCE6E}" destId="{77190F86-1091-4CEC-A5C1-6DB7FA72F704}" srcOrd="6" destOrd="0" presId="urn:microsoft.com/office/officeart/2005/8/layout/cycle8"/>
    <dgm:cxn modelId="{18E6FA18-5306-4A7A-A612-E0D5D18A70B1}" type="presParOf" srcId="{F97C4522-15AB-49BF-99DB-E3C3CC0FCE6E}" destId="{859C16F0-162C-4056-B5DD-715B4DF6BD40}" srcOrd="7" destOrd="0" presId="urn:microsoft.com/office/officeart/2005/8/layout/cycle8"/>
    <dgm:cxn modelId="{B4B95645-90ED-443A-8EA7-2689FAD630A4}" type="presParOf" srcId="{F97C4522-15AB-49BF-99DB-E3C3CC0FCE6E}" destId="{A4D51BEE-22A7-4DDB-A4DA-A6DA1451CD78}" srcOrd="8" destOrd="0" presId="urn:microsoft.com/office/officeart/2005/8/layout/cycle8"/>
    <dgm:cxn modelId="{C71151DC-81EE-4EB0-93DB-D9D502F51BF6}" type="presParOf" srcId="{F97C4522-15AB-49BF-99DB-E3C3CC0FCE6E}" destId="{BAB2ADC8-7AE3-4071-9C19-9085944C0503}" srcOrd="9" destOrd="0" presId="urn:microsoft.com/office/officeart/2005/8/layout/cycle8"/>
    <dgm:cxn modelId="{9E2BF8D9-3B9E-4F15-9F43-FE3C308E52D4}" type="presParOf" srcId="{F97C4522-15AB-49BF-99DB-E3C3CC0FCE6E}" destId="{83950B47-5B65-4207-9CA6-653F82940C32}" srcOrd="10" destOrd="0" presId="urn:microsoft.com/office/officeart/2005/8/layout/cycle8"/>
    <dgm:cxn modelId="{01CA309B-279D-46AD-8846-65C2C74D9D4D}" type="presParOf" srcId="{F97C4522-15AB-49BF-99DB-E3C3CC0FCE6E}" destId="{C6CC150C-B1A3-4792-94FF-72FDB98A469A}" srcOrd="11" destOrd="0" presId="urn:microsoft.com/office/officeart/2005/8/layout/cycle8"/>
    <dgm:cxn modelId="{807DF3E1-B6DA-4EB8-A3AD-E08218C1A59F}" type="presParOf" srcId="{F97C4522-15AB-49BF-99DB-E3C3CC0FCE6E}" destId="{7C74BD83-BACA-475B-AB08-3E273566B3D1}" srcOrd="12" destOrd="0" presId="urn:microsoft.com/office/officeart/2005/8/layout/cycle8"/>
    <dgm:cxn modelId="{B2EABBF4-A57B-4EF7-AD4B-C3F082A0590F}" type="presParOf" srcId="{F97C4522-15AB-49BF-99DB-E3C3CC0FCE6E}" destId="{04A510AC-161D-4F60-B76C-A9D9A7208D4B}" srcOrd="13" destOrd="0" presId="urn:microsoft.com/office/officeart/2005/8/layout/cycle8"/>
    <dgm:cxn modelId="{FBE6A1E0-9F55-4295-A88F-A8612F18CED2}" type="presParOf" srcId="{F97C4522-15AB-49BF-99DB-E3C3CC0FCE6E}" destId="{5A2911C6-BAC2-45F7-8915-1BB14C5C80CB}" srcOrd="14" destOrd="0" presId="urn:microsoft.com/office/officeart/2005/8/layout/cycle8"/>
    <dgm:cxn modelId="{7258CBEE-1C3D-46FD-9778-C2A15C2A14CE}" type="presParOf" srcId="{F97C4522-15AB-49BF-99DB-E3C3CC0FCE6E}" destId="{9F92CB03-E715-41C9-ACB6-761D08165C5A}" srcOrd="15" destOrd="0" presId="urn:microsoft.com/office/officeart/2005/8/layout/cycle8"/>
    <dgm:cxn modelId="{10F0E309-0324-4A8A-97E6-586A695A9B9D}" type="presParOf" srcId="{F97C4522-15AB-49BF-99DB-E3C3CC0FCE6E}" destId="{377697A7-CD19-4D48-9369-66FDDCDEDCDD}" srcOrd="16" destOrd="0" presId="urn:microsoft.com/office/officeart/2005/8/layout/cycle8"/>
    <dgm:cxn modelId="{E5610D58-9BDD-4492-9957-4D37DB32B5BE}" type="presParOf" srcId="{F97C4522-15AB-49BF-99DB-E3C3CC0FCE6E}" destId="{70AC3993-2E3E-45A9-ABF7-B7C12A14F220}" srcOrd="17" destOrd="0" presId="urn:microsoft.com/office/officeart/2005/8/layout/cycle8"/>
    <dgm:cxn modelId="{F63F7B7E-CF48-4846-8DCA-CA33B73975EF}" type="presParOf" srcId="{F97C4522-15AB-49BF-99DB-E3C3CC0FCE6E}" destId="{3D9DD962-B5A8-4C7E-8003-397F09CD8363}" srcOrd="18" destOrd="0" presId="urn:microsoft.com/office/officeart/2005/8/layout/cycle8"/>
    <dgm:cxn modelId="{5EDA6DB2-F00F-49F9-861D-3D7AF4384247}" type="presParOf" srcId="{F97C4522-15AB-49BF-99DB-E3C3CC0FCE6E}" destId="{1492F9A1-53A7-4A5C-97E1-8E24FF817594}" srcOrd="19" destOrd="0" presId="urn:microsoft.com/office/officeart/2005/8/layout/cycle8"/>
    <dgm:cxn modelId="{D0C2CA88-A987-4441-8638-B0C9105BD28D}" type="presParOf" srcId="{F97C4522-15AB-49BF-99DB-E3C3CC0FCE6E}" destId="{725778D4-F7AF-45B5-8986-B00859910267}" srcOrd="20" destOrd="0" presId="urn:microsoft.com/office/officeart/2005/8/layout/cycle8"/>
    <dgm:cxn modelId="{B34836F2-0926-4E4D-A546-527BAB3E328D}" type="presParOf" srcId="{F97C4522-15AB-49BF-99DB-E3C3CC0FCE6E}" destId="{1E51FF88-A118-4B8B-BF1E-D4B0250A0B36}" srcOrd="21" destOrd="0" presId="urn:microsoft.com/office/officeart/2005/8/layout/cycle8"/>
    <dgm:cxn modelId="{0D5A26D9-5672-4C55-ABEF-BB02CCCFDEFE}" type="presParOf" srcId="{F97C4522-15AB-49BF-99DB-E3C3CC0FCE6E}" destId="{682B928B-11FB-47A3-9F8E-6619CE408D20}" srcOrd="22" destOrd="0" presId="urn:microsoft.com/office/officeart/2005/8/layout/cycle8"/>
    <dgm:cxn modelId="{C2409340-9B5D-498D-B522-11E3AC643833}" type="presParOf" srcId="{F97C4522-15AB-49BF-99DB-E3C3CC0FCE6E}" destId="{93631E7A-45BF-458D-8F69-D383EAB5BFA1}" srcOrd="23" destOrd="0" presId="urn:microsoft.com/office/officeart/2005/8/layout/cycle8"/>
    <dgm:cxn modelId="{67EC6449-47C4-4C17-A6EF-3B4B74288F5D}" type="presParOf" srcId="{F97C4522-15AB-49BF-99DB-E3C3CC0FCE6E}" destId="{826814FF-B1A5-4FC0-89E0-385CCDE8881D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C43EA-0B76-4937-BEAA-5CC01F6C95DC}">
      <dsp:nvSpPr>
        <dsp:cNvPr id="0" name=""/>
        <dsp:cNvSpPr/>
      </dsp:nvSpPr>
      <dsp:spPr>
        <a:xfrm>
          <a:off x="2914362" y="326785"/>
          <a:ext cx="1955409" cy="15321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DermNet</a:t>
          </a:r>
          <a:endParaRPr lang="en-GH" sz="2100" kern="1200" dirty="0"/>
        </a:p>
      </dsp:txBody>
      <dsp:txXfrm>
        <a:off x="3200725" y="551161"/>
        <a:ext cx="1382683" cy="1083385"/>
      </dsp:txXfrm>
    </dsp:sp>
    <dsp:sp modelId="{CC28ECA1-D3B9-4330-8CBF-627146E89B73}">
      <dsp:nvSpPr>
        <dsp:cNvPr id="0" name=""/>
        <dsp:cNvSpPr/>
      </dsp:nvSpPr>
      <dsp:spPr>
        <a:xfrm>
          <a:off x="2211311" y="844951"/>
          <a:ext cx="547961" cy="54796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H" sz="900" kern="1200"/>
        </a:p>
      </dsp:txBody>
      <dsp:txXfrm>
        <a:off x="2283943" y="1054491"/>
        <a:ext cx="402697" cy="128881"/>
      </dsp:txXfrm>
    </dsp:sp>
    <dsp:sp modelId="{D81E866C-A8DC-4331-910E-A6EA9BB83E48}">
      <dsp:nvSpPr>
        <dsp:cNvPr id="0" name=""/>
        <dsp:cNvSpPr/>
      </dsp:nvSpPr>
      <dsp:spPr>
        <a:xfrm>
          <a:off x="66162" y="447824"/>
          <a:ext cx="1771502" cy="10602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Global Skin Atlas</a:t>
          </a:r>
          <a:endParaRPr lang="en-GH" sz="2100" kern="1200" dirty="0"/>
        </a:p>
      </dsp:txBody>
      <dsp:txXfrm>
        <a:off x="325592" y="603095"/>
        <a:ext cx="1252642" cy="749716"/>
      </dsp:txXfrm>
    </dsp:sp>
    <dsp:sp modelId="{B7B0874B-AEA4-42E4-88E3-DC2EF65F504C}">
      <dsp:nvSpPr>
        <dsp:cNvPr id="0" name=""/>
        <dsp:cNvSpPr/>
      </dsp:nvSpPr>
      <dsp:spPr>
        <a:xfrm rot="15974586" flipH="1">
          <a:off x="2229433" y="1729793"/>
          <a:ext cx="337196" cy="3514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H" sz="1600" kern="1200"/>
        </a:p>
      </dsp:txBody>
      <dsp:txXfrm>
        <a:off x="2276698" y="1749612"/>
        <a:ext cx="236037" cy="210871"/>
      </dsp:txXfrm>
    </dsp:sp>
    <dsp:sp modelId="{0F291D80-4B84-4A2B-AC76-E07EB2F61630}">
      <dsp:nvSpPr>
        <dsp:cNvPr id="0" name=""/>
        <dsp:cNvSpPr/>
      </dsp:nvSpPr>
      <dsp:spPr>
        <a:xfrm rot="10800000" flipV="1">
          <a:off x="971054" y="2514183"/>
          <a:ext cx="2436501" cy="13231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Dataset</a:t>
          </a:r>
          <a:endParaRPr lang="en-GH" sz="3700" kern="1200" dirty="0"/>
        </a:p>
      </dsp:txBody>
      <dsp:txXfrm rot="-10800000">
        <a:off x="1327871" y="2707957"/>
        <a:ext cx="1722867" cy="93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F8DB7-340D-49C9-886D-A0791D9872AB}">
      <dsp:nvSpPr>
        <dsp:cNvPr id="0" name=""/>
        <dsp:cNvSpPr/>
      </dsp:nvSpPr>
      <dsp:spPr>
        <a:xfrm>
          <a:off x="1661113" y="10"/>
          <a:ext cx="1868752" cy="86834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Acne</a:t>
          </a:r>
          <a:endParaRPr lang="en-GH" sz="2600" kern="1200" dirty="0"/>
        </a:p>
      </dsp:txBody>
      <dsp:txXfrm>
        <a:off x="1703502" y="42399"/>
        <a:ext cx="1783974" cy="783565"/>
      </dsp:txXfrm>
    </dsp:sp>
    <dsp:sp modelId="{E2C6C392-933D-4D72-8151-8C2B6C41205B}">
      <dsp:nvSpPr>
        <dsp:cNvPr id="0" name=""/>
        <dsp:cNvSpPr/>
      </dsp:nvSpPr>
      <dsp:spPr>
        <a:xfrm>
          <a:off x="1661113" y="911770"/>
          <a:ext cx="1868752" cy="86834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Eczema</a:t>
          </a:r>
          <a:endParaRPr lang="en-GH" sz="2600" kern="1200" dirty="0"/>
        </a:p>
      </dsp:txBody>
      <dsp:txXfrm>
        <a:off x="1703502" y="954159"/>
        <a:ext cx="1783974" cy="783565"/>
      </dsp:txXfrm>
    </dsp:sp>
    <dsp:sp modelId="{3494F9E4-6AE2-44BE-B938-B61CB62F2724}">
      <dsp:nvSpPr>
        <dsp:cNvPr id="0" name=""/>
        <dsp:cNvSpPr/>
      </dsp:nvSpPr>
      <dsp:spPr>
        <a:xfrm rot="10800000" flipV="1">
          <a:off x="1661113" y="1823531"/>
          <a:ext cx="1865104" cy="8722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Lichen Planus</a:t>
          </a:r>
          <a:endParaRPr lang="en-GH" sz="2600" kern="1200" dirty="0"/>
        </a:p>
      </dsp:txBody>
      <dsp:txXfrm rot="-10800000">
        <a:off x="1703695" y="1866113"/>
        <a:ext cx="1779940" cy="787130"/>
      </dsp:txXfrm>
    </dsp:sp>
    <dsp:sp modelId="{8C03A8BB-D9D6-4AEA-9DE3-03CF19D9FB68}">
      <dsp:nvSpPr>
        <dsp:cNvPr id="0" name=""/>
        <dsp:cNvSpPr/>
      </dsp:nvSpPr>
      <dsp:spPr>
        <a:xfrm>
          <a:off x="1661113" y="2739242"/>
          <a:ext cx="1868752" cy="86834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Dermatitis</a:t>
          </a:r>
          <a:endParaRPr lang="en-GH" sz="2600" kern="1200" dirty="0"/>
        </a:p>
      </dsp:txBody>
      <dsp:txXfrm>
        <a:off x="1703502" y="2781631"/>
        <a:ext cx="1783974" cy="783565"/>
      </dsp:txXfrm>
    </dsp:sp>
    <dsp:sp modelId="{8252A3AE-E13F-4957-A645-E0582587A06A}">
      <dsp:nvSpPr>
        <dsp:cNvPr id="0" name=""/>
        <dsp:cNvSpPr/>
      </dsp:nvSpPr>
      <dsp:spPr>
        <a:xfrm>
          <a:off x="1661113" y="3651003"/>
          <a:ext cx="1868752" cy="86834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Warts</a:t>
          </a:r>
          <a:endParaRPr lang="en-GH" sz="2600" kern="1200" dirty="0"/>
        </a:p>
      </dsp:txBody>
      <dsp:txXfrm>
        <a:off x="1703502" y="3693392"/>
        <a:ext cx="1783974" cy="7835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6C613-8F3E-48BA-9BD4-DCB2595B9F1E}">
      <dsp:nvSpPr>
        <dsp:cNvPr id="0" name=""/>
        <dsp:cNvSpPr/>
      </dsp:nvSpPr>
      <dsp:spPr>
        <a:xfrm>
          <a:off x="544679" y="329103"/>
          <a:ext cx="4466022" cy="4466022"/>
        </a:xfrm>
        <a:prstGeom prst="pie">
          <a:avLst>
            <a:gd name="adj1" fmla="val 16200000"/>
            <a:gd name="adj2" fmla="val 2052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2.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Upload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(User</a:t>
          </a:r>
          <a:r>
            <a:rPr lang="en-US" sz="1600" kern="1200" dirty="0"/>
            <a:t>)</a:t>
          </a:r>
        </a:p>
      </dsp:txBody>
      <dsp:txXfrm>
        <a:off x="2874454" y="1079820"/>
        <a:ext cx="1435507" cy="957004"/>
      </dsp:txXfrm>
    </dsp:sp>
    <dsp:sp modelId="{05EE363F-4E52-464B-9075-A65E9FDF11E7}">
      <dsp:nvSpPr>
        <dsp:cNvPr id="0" name=""/>
        <dsp:cNvSpPr/>
      </dsp:nvSpPr>
      <dsp:spPr>
        <a:xfrm>
          <a:off x="596670" y="495001"/>
          <a:ext cx="4466022" cy="4466022"/>
        </a:xfrm>
        <a:prstGeom prst="pie">
          <a:avLst>
            <a:gd name="adj1" fmla="val 20520000"/>
            <a:gd name="adj2" fmla="val 324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3.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Process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(Model)</a:t>
          </a:r>
          <a:endParaRPr lang="en-US" sz="1200" kern="1200" dirty="0"/>
        </a:p>
      </dsp:txBody>
      <dsp:txXfrm>
        <a:off x="3473001" y="2535547"/>
        <a:ext cx="1329173" cy="1063338"/>
      </dsp:txXfrm>
    </dsp:sp>
    <dsp:sp modelId="{A4D51BEE-22A7-4DDB-A4DA-A6DA1451CD78}">
      <dsp:nvSpPr>
        <dsp:cNvPr id="0" name=""/>
        <dsp:cNvSpPr/>
      </dsp:nvSpPr>
      <dsp:spPr>
        <a:xfrm>
          <a:off x="481942" y="521567"/>
          <a:ext cx="4466022" cy="4466022"/>
        </a:xfrm>
        <a:prstGeom prst="pie">
          <a:avLst>
            <a:gd name="adj1" fmla="val 3240000"/>
            <a:gd name="adj2" fmla="val 756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/>
        </a:p>
      </dsp:txBody>
      <dsp:txXfrm>
        <a:off x="2076950" y="3658416"/>
        <a:ext cx="1276006" cy="1169672"/>
      </dsp:txXfrm>
    </dsp:sp>
    <dsp:sp modelId="{7C74BD83-BACA-475B-AB08-3E273566B3D1}">
      <dsp:nvSpPr>
        <dsp:cNvPr id="0" name=""/>
        <dsp:cNvSpPr/>
      </dsp:nvSpPr>
      <dsp:spPr>
        <a:xfrm>
          <a:off x="380925" y="448197"/>
          <a:ext cx="4466022" cy="4466022"/>
        </a:xfrm>
        <a:prstGeom prst="pie">
          <a:avLst>
            <a:gd name="adj1" fmla="val 7560000"/>
            <a:gd name="adj2" fmla="val 1188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/>
        </a:p>
      </dsp:txBody>
      <dsp:txXfrm>
        <a:off x="641443" y="2488743"/>
        <a:ext cx="1329173" cy="1063338"/>
      </dsp:txXfrm>
    </dsp:sp>
    <dsp:sp modelId="{377697A7-CD19-4D48-9369-66FDDCDEDCDD}">
      <dsp:nvSpPr>
        <dsp:cNvPr id="0" name=""/>
        <dsp:cNvSpPr/>
      </dsp:nvSpPr>
      <dsp:spPr>
        <a:xfrm>
          <a:off x="419205" y="329103"/>
          <a:ext cx="4466022" cy="4466022"/>
        </a:xfrm>
        <a:prstGeom prst="pie">
          <a:avLst>
            <a:gd name="adj1" fmla="val 1188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1.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Connect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(User</a:t>
          </a:r>
          <a:r>
            <a:rPr lang="en-US" sz="1600" b="1" kern="1200" dirty="0"/>
            <a:t>)</a:t>
          </a:r>
        </a:p>
      </dsp:txBody>
      <dsp:txXfrm>
        <a:off x="1119945" y="1079820"/>
        <a:ext cx="1435507" cy="957004"/>
      </dsp:txXfrm>
    </dsp:sp>
    <dsp:sp modelId="{725778D4-F7AF-45B5-8986-B00859910267}">
      <dsp:nvSpPr>
        <dsp:cNvPr id="0" name=""/>
        <dsp:cNvSpPr/>
      </dsp:nvSpPr>
      <dsp:spPr>
        <a:xfrm>
          <a:off x="268001" y="52635"/>
          <a:ext cx="5018958" cy="5018958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1FF88-A118-4B8B-BF1E-D4B0250A0B36}">
      <dsp:nvSpPr>
        <dsp:cNvPr id="0" name=""/>
        <dsp:cNvSpPr/>
      </dsp:nvSpPr>
      <dsp:spPr>
        <a:xfrm>
          <a:off x="320510" y="218493"/>
          <a:ext cx="5018958" cy="5018958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B928B-11FB-47A3-9F8E-6619CE408D20}">
      <dsp:nvSpPr>
        <dsp:cNvPr id="0" name=""/>
        <dsp:cNvSpPr/>
      </dsp:nvSpPr>
      <dsp:spPr>
        <a:xfrm>
          <a:off x="205474" y="245284"/>
          <a:ext cx="5018958" cy="5018958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31E7A-45BF-458D-8F69-D383EAB5BFA1}">
      <dsp:nvSpPr>
        <dsp:cNvPr id="0" name=""/>
        <dsp:cNvSpPr/>
      </dsp:nvSpPr>
      <dsp:spPr>
        <a:xfrm>
          <a:off x="104148" y="171689"/>
          <a:ext cx="5018958" cy="5018958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814FF-B1A5-4FC0-89E0-385CCDE8881D}">
      <dsp:nvSpPr>
        <dsp:cNvPr id="0" name=""/>
        <dsp:cNvSpPr/>
      </dsp:nvSpPr>
      <dsp:spPr>
        <a:xfrm>
          <a:off x="252561" y="37678"/>
          <a:ext cx="5018958" cy="5018958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7E7E51-68E2-42FB-8B16-2B4EAD74C0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AFD77-EA41-461B-BCB8-7D6FBE6B25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F2061-F268-4BAF-891F-0D3F439DDED0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CDF6E-7AE5-4360-A91E-5211F90D2B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68892-8E8E-4817-AF29-DD1692383C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CB249-16D2-45B7-A4B6-262A37B6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54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63260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872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3711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2091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7042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1423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736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696069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#</a:t>
            </a:r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und Inhalt">
  <p:cSld name="1_Titel und Inhal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487752" y="356573"/>
            <a:ext cx="8027599" cy="60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487752" y="1220694"/>
            <a:ext cx="8027599" cy="4956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432000"/>
            <a:ext cx="8505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77959" y="3995705"/>
            <a:ext cx="1473128" cy="216000"/>
          </a:xfrm>
        </p:spPr>
        <p:txBody>
          <a:bodyPr/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6916" y="3995705"/>
            <a:ext cx="1473128" cy="216000"/>
          </a:xfrm>
        </p:spPr>
        <p:txBody>
          <a:bodyPr/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5872" y="3991240"/>
            <a:ext cx="1473128" cy="216000"/>
          </a:xfrm>
        </p:spPr>
        <p:txBody>
          <a:bodyPr/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77959" y="3424428"/>
            <a:ext cx="1473128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66916" y="3424428"/>
            <a:ext cx="1473128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55872" y="3424428"/>
            <a:ext cx="1473128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23850" y="2808242"/>
            <a:ext cx="1129475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212806" y="2808242"/>
            <a:ext cx="1129475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101762" y="2808242"/>
            <a:ext cx="1129475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3850" y="1080001"/>
            <a:ext cx="8504635" cy="276561"/>
          </a:xfrm>
        </p:spPr>
        <p:txBody>
          <a:bodyPr/>
          <a:lstStyle>
            <a:lvl1pPr marL="0" indent="0">
              <a:buNone/>
              <a:defRPr/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CA876-2153-4136-850D-EE098BDC24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77959" y="4311393"/>
            <a:ext cx="1473129" cy="11303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9B21C2-C689-49C2-B45F-14C5C53A58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66916" y="4311393"/>
            <a:ext cx="1472803" cy="1130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33D8E11-F7FD-4AD9-BEC6-78C6500F817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55872" y="4311393"/>
            <a:ext cx="1485900" cy="1138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</p:spTree>
    <p:extLst>
      <p:ext uri="{BB962C8B-B14F-4D97-AF65-F5344CB8AC3E}">
        <p14:creationId xmlns:p14="http://schemas.microsoft.com/office/powerpoint/2010/main" val="14998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D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FD966"/>
                </a:solidFill>
              </a:defRPr>
            </a:lvl1pPr>
            <a:lvl2pPr>
              <a:defRPr>
                <a:solidFill>
                  <a:srgbClr val="FFD966"/>
                </a:solidFill>
              </a:defRPr>
            </a:lvl2pPr>
            <a:lvl3pPr>
              <a:defRPr>
                <a:solidFill>
                  <a:srgbClr val="FFD966"/>
                </a:solidFill>
              </a:defRPr>
            </a:lvl3pPr>
            <a:lvl4pPr>
              <a:defRPr>
                <a:solidFill>
                  <a:srgbClr val="FFD966"/>
                </a:solidFill>
              </a:defRPr>
            </a:lvl4pPr>
            <a:lvl5pPr>
              <a:defRPr>
                <a:solidFill>
                  <a:srgbClr val="FFD96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6356351"/>
            <a:ext cx="7886699" cy="365125"/>
          </a:xfrm>
        </p:spPr>
        <p:txBody>
          <a:bodyPr/>
          <a:lstStyle>
            <a:lvl1pPr>
              <a:defRPr>
                <a:solidFill>
                  <a:srgbClr val="FFD96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"/>
            <a:ext cx="380307" cy="365125"/>
          </a:xfrm>
        </p:spPr>
        <p:txBody>
          <a:bodyPr/>
          <a:lstStyle>
            <a:lvl1pPr>
              <a:defRPr>
                <a:solidFill>
                  <a:srgbClr val="FFD966"/>
                </a:solidFill>
              </a:defRPr>
            </a:lvl1pPr>
          </a:lstStyle>
          <a:p>
            <a:fld id="{9FACFD35-0783-4E6B-974B-0B95C25E2A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57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#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937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628650" y="1431985"/>
            <a:ext cx="7886700" cy="4744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2744285" y="6356351"/>
            <a:ext cx="14395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0" name="Google Shape;20;p7"/>
          <p:cNvGrpSpPr/>
          <p:nvPr/>
        </p:nvGrpSpPr>
        <p:grpSpPr>
          <a:xfrm>
            <a:off x="0" y="6301488"/>
            <a:ext cx="9144000" cy="54863"/>
            <a:chOff x="0" y="730121"/>
            <a:chExt cx="6858000" cy="54864"/>
          </a:xfrm>
        </p:grpSpPr>
        <p:sp>
          <p:nvSpPr>
            <p:cNvPr id="21" name="Google Shape;21;p7"/>
            <p:cNvSpPr/>
            <p:nvPr/>
          </p:nvSpPr>
          <p:spPr>
            <a:xfrm rot="10800000" flipH="1">
              <a:off x="0" y="730121"/>
              <a:ext cx="6492240" cy="5486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 rot="10800000" flipH="1">
              <a:off x="4447309" y="730121"/>
              <a:ext cx="2410691" cy="54864"/>
            </a:xfrm>
            <a:prstGeom prst="rect">
              <a:avLst/>
            </a:prstGeom>
            <a:solidFill>
              <a:srgbClr val="DCB4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25A7861-5F30-44A0-8AB3-B432AE856A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t="21738" b="19151"/>
          <a:stretch/>
        </p:blipFill>
        <p:spPr>
          <a:xfrm>
            <a:off x="5541556" y="6420450"/>
            <a:ext cx="569108" cy="335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DE80F9-B9DE-4A8A-99A6-9A6C15059221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010693" y="6366759"/>
            <a:ext cx="2005152" cy="468596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2AC5F94-2E10-423F-A5E1-A981E68D04A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6457952" y="6356351"/>
            <a:ext cx="501649" cy="501649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08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1"/>
          <p:cNvPicPr preferRelativeResize="0"/>
          <p:nvPr/>
        </p:nvPicPr>
        <p:blipFill rotWithShape="1">
          <a:blip r:embed="rId3">
            <a:alphaModFix/>
          </a:blip>
          <a:srcRect l="10971" r="10972"/>
          <a:stretch/>
        </p:blipFill>
        <p:spPr>
          <a:xfrm>
            <a:off x="1" y="1"/>
            <a:ext cx="9143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"/>
          <p:cNvSpPr txBox="1"/>
          <p:nvPr/>
        </p:nvSpPr>
        <p:spPr>
          <a:xfrm>
            <a:off x="1" y="0"/>
            <a:ext cx="9143999" cy="6858000"/>
          </a:xfrm>
          <a:prstGeom prst="rect">
            <a:avLst/>
          </a:prstGeom>
          <a:gradFill>
            <a:gsLst>
              <a:gs pos="0">
                <a:srgbClr val="F6F9FC">
                  <a:alpha val="24705"/>
                </a:srgbClr>
              </a:gs>
              <a:gs pos="100000">
                <a:srgbClr val="44546A"/>
              </a:gs>
            </a:gsLst>
            <a:lin ang="10800000" scaled="0"/>
          </a:gradFill>
          <a:ln>
            <a:noFill/>
          </a:ln>
        </p:spPr>
        <p:txBody>
          <a:bodyPr spcFirstLastPara="1" wrap="square" lIns="182875" tIns="3383275" rIns="18287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"/>
          <p:cNvSpPr txBox="1"/>
          <p:nvPr/>
        </p:nvSpPr>
        <p:spPr>
          <a:xfrm>
            <a:off x="7404409" y="0"/>
            <a:ext cx="869700" cy="6858000"/>
          </a:xfrm>
          <a:prstGeom prst="rect">
            <a:avLst/>
          </a:prstGeom>
          <a:solidFill>
            <a:srgbClr val="A5A5A5">
              <a:alpha val="49803"/>
            </a:srgbClr>
          </a:solidFill>
          <a:ln>
            <a:noFill/>
          </a:ln>
        </p:spPr>
        <p:txBody>
          <a:bodyPr spcFirstLastPara="1" wrap="square" lIns="182875" tIns="3383275" rIns="18287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"/>
          <p:cNvSpPr txBox="1"/>
          <p:nvPr/>
        </p:nvSpPr>
        <p:spPr>
          <a:xfrm>
            <a:off x="8274204" y="0"/>
            <a:ext cx="869795" cy="6858000"/>
          </a:xfrm>
          <a:prstGeom prst="rect">
            <a:avLst/>
          </a:prstGeom>
          <a:solidFill>
            <a:srgbClr val="44546A">
              <a:alpha val="63921"/>
            </a:srgbClr>
          </a:solidFill>
          <a:ln>
            <a:noFill/>
          </a:ln>
        </p:spPr>
        <p:txBody>
          <a:bodyPr spcFirstLastPara="1" wrap="square" lIns="182875" tIns="3383275" rIns="18287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1"/>
          <p:cNvGrpSpPr/>
          <p:nvPr/>
        </p:nvGrpSpPr>
        <p:grpSpPr>
          <a:xfrm>
            <a:off x="5664819" y="0"/>
            <a:ext cx="1739590" cy="6858000"/>
            <a:chOff x="6825703" y="0"/>
            <a:chExt cx="2318296" cy="6858000"/>
          </a:xfrm>
        </p:grpSpPr>
        <p:sp>
          <p:nvSpPr>
            <p:cNvPr id="325" name="Google Shape;325;p1"/>
            <p:cNvSpPr txBox="1"/>
            <p:nvPr/>
          </p:nvSpPr>
          <p:spPr>
            <a:xfrm>
              <a:off x="6825703" y="0"/>
              <a:ext cx="1159148" cy="6858000"/>
            </a:xfrm>
            <a:prstGeom prst="rect">
              <a:avLst/>
            </a:prstGeom>
            <a:solidFill>
              <a:srgbClr val="A5A5A5">
                <a:alpha val="49803"/>
              </a:srgbClr>
            </a:solidFill>
            <a:ln>
              <a:noFill/>
            </a:ln>
          </p:spPr>
          <p:txBody>
            <a:bodyPr spcFirstLastPara="1" wrap="square" lIns="182875" tIns="3383275" rIns="18287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"/>
            <p:cNvSpPr txBox="1"/>
            <p:nvPr/>
          </p:nvSpPr>
          <p:spPr>
            <a:xfrm>
              <a:off x="7984851" y="0"/>
              <a:ext cx="1159148" cy="6858000"/>
            </a:xfrm>
            <a:prstGeom prst="rect">
              <a:avLst/>
            </a:prstGeom>
            <a:solidFill>
              <a:srgbClr val="44546A">
                <a:alpha val="63921"/>
              </a:srgbClr>
            </a:solidFill>
            <a:ln>
              <a:noFill/>
            </a:ln>
          </p:spPr>
          <p:txBody>
            <a:bodyPr spcFirstLastPara="1" wrap="square" lIns="182875" tIns="3383275" rIns="18287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" name="Google Shape;327;p1"/>
          <p:cNvSpPr txBox="1">
            <a:spLocks noGrp="1"/>
          </p:cNvSpPr>
          <p:nvPr>
            <p:ph type="ctrTitle"/>
          </p:nvPr>
        </p:nvSpPr>
        <p:spPr>
          <a:xfrm>
            <a:off x="172978" y="276331"/>
            <a:ext cx="8963400" cy="392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576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de-DE" sz="6100" dirty="0">
                <a:latin typeface="Arial"/>
                <a:ea typeface="Arial"/>
                <a:cs typeface="Arial"/>
                <a:sym typeface="Arial"/>
              </a:rPr>
              <a:t>Data Science HACKATHON</a:t>
            </a:r>
            <a:r>
              <a:rPr lang="de-DE" sz="7200" b="1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57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"/>
          <p:cNvSpPr txBox="1"/>
          <p:nvPr/>
        </p:nvSpPr>
        <p:spPr>
          <a:xfrm>
            <a:off x="0" y="4319750"/>
            <a:ext cx="8963400" cy="5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576000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de-DE" sz="3200" b="1" dirty="0">
                <a:solidFill>
                  <a:schemeClr val="dk1"/>
                </a:solidFill>
              </a:rPr>
              <a:t>    SKIN DISEASE CLASSIFICATION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29" name="Google Shape;329;p1"/>
          <p:cNvSpPr txBox="1"/>
          <p:nvPr/>
        </p:nvSpPr>
        <p:spPr>
          <a:xfrm>
            <a:off x="0" y="5031850"/>
            <a:ext cx="8963400" cy="598200"/>
          </a:xfrm>
          <a:prstGeom prst="rect">
            <a:avLst/>
          </a:prstGeom>
          <a:solidFill>
            <a:srgbClr val="004F7D"/>
          </a:solidFill>
          <a:ln>
            <a:noFill/>
          </a:ln>
        </p:spPr>
        <p:txBody>
          <a:bodyPr spcFirstLastPara="1" wrap="square" lIns="360000" tIns="45700" rIns="252000" bIns="45700" anchor="ctr" anchorCtr="0">
            <a:noAutofit/>
          </a:bodyPr>
          <a:lstStyle/>
          <a:p>
            <a:pPr algn="r">
              <a:buClr>
                <a:schemeClr val="lt1"/>
              </a:buClr>
              <a:buSzPts val="3200"/>
            </a:pPr>
            <a:r>
              <a:rPr lang="de-DE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[TEAM 12]</a:t>
            </a:r>
            <a:r>
              <a:rPr lang="de-DE" sz="3200" b="1" dirty="0">
                <a:solidFill>
                  <a:schemeClr val="lt1"/>
                </a:solidFill>
              </a:rPr>
              <a:t> 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330" name="Google Shape;33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833038"/>
            <a:ext cx="9144000" cy="10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884608-F9E8-4629-A8BB-3BAF4AA3E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0223" y="6067890"/>
            <a:ext cx="2771399" cy="647664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BB41D6D-C5AA-4C35-A234-150FD4C4C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041" y="5912998"/>
            <a:ext cx="869700" cy="867435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1D87C78-B1AE-4C18-8F0D-132528457F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9591" y="5948769"/>
            <a:ext cx="867435" cy="867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1D1F9A-6D0F-45CA-A78C-AEF03FF80448}"/>
              </a:ext>
            </a:extLst>
          </p:cNvPr>
          <p:cNvSpPr txBox="1"/>
          <p:nvPr/>
        </p:nvSpPr>
        <p:spPr>
          <a:xfrm>
            <a:off x="559191" y="1122363"/>
            <a:ext cx="7772400" cy="72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b" anchorCtr="0">
            <a:normAutofit lnSpcReduction="10000"/>
          </a:bodyPr>
          <a:lstStyle/>
          <a:p>
            <a:pPr marL="0" lvl="0" indent="0" algn="ctr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6000"/>
            </a:pPr>
            <a:r>
              <a:rPr lang="de-DE" sz="4400" b="1" i="0" strike="noStrike" cap="none" dirty="0">
                <a:solidFill>
                  <a:schemeClr val="bg2"/>
                </a:solidFill>
                <a:latin typeface="+mj-lt"/>
                <a:ea typeface="Calibri"/>
                <a:cs typeface="Calibri"/>
                <a:sym typeface="Calibri"/>
              </a:rPr>
              <a:t>Ending Notes: </a:t>
            </a:r>
            <a:r>
              <a:rPr lang="de-DE" sz="4400" b="1" i="0" strike="noStrike" cap="none" dirty="0">
                <a:solidFill>
                  <a:schemeClr val="accent2"/>
                </a:solidFill>
                <a:latin typeface="+mj-lt"/>
                <a:ea typeface="Calibri"/>
                <a:cs typeface="Calibri"/>
                <a:sym typeface="Calibri"/>
              </a:rPr>
              <a:t>Way Forward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EE270E-66C3-4DE0-8CB1-267A98DCC9F4}"/>
              </a:ext>
            </a:extLst>
          </p:cNvPr>
          <p:cNvSpPr txBox="1"/>
          <p:nvPr/>
        </p:nvSpPr>
        <p:spPr>
          <a:xfrm>
            <a:off x="976328" y="2124975"/>
            <a:ext cx="6858000" cy="313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rmAutofit fontScale="32500" lnSpcReduction="20000"/>
          </a:bodyPr>
          <a:lstStyle/>
          <a:p>
            <a:pPr marL="393700" lvl="0" indent="-342900">
              <a:lnSpc>
                <a:spcPct val="20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de-DE" sz="7400" b="1" dirty="0">
                <a:solidFill>
                  <a:schemeClr val="bg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Expand on model to include more diseases</a:t>
            </a:r>
          </a:p>
          <a:p>
            <a:pPr marL="393700" lvl="0" indent="-342900">
              <a:lnSpc>
                <a:spcPct val="20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de-DE" sz="7400" b="1" i="0" u="none" strike="noStrike" cap="none" dirty="0">
                <a:solidFill>
                  <a:schemeClr val="bg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Book an appointment with a nearby dermatologists</a:t>
            </a:r>
          </a:p>
          <a:p>
            <a:pPr marL="393700" lvl="0" indent="-342900">
              <a:lnSpc>
                <a:spcPct val="20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de-DE" sz="7400" b="1" dirty="0">
                <a:solidFill>
                  <a:schemeClr val="bg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Deploy solution through a mobile app</a:t>
            </a:r>
          </a:p>
          <a:p>
            <a:pPr marL="50800" lv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</a:pPr>
            <a:endParaRPr lang="de-DE" sz="1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6" hidden="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/>
              <a:t>#</a:t>
            </a:r>
            <a:endParaRPr lang="en-GH"/>
          </a:p>
        </p:txBody>
      </p:sp>
      <p:sp>
        <p:nvSpPr>
          <p:cNvPr id="376" name="Google Shape;376;p6"/>
          <p:cNvSpPr/>
          <p:nvPr/>
        </p:nvSpPr>
        <p:spPr>
          <a:xfrm>
            <a:off x="-1686560" y="1"/>
            <a:ext cx="1686560" cy="7620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[DERMDOC]</a:t>
            </a:r>
            <a:endParaRPr lang="en-GH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32B8E1-1C69-4AA1-87D4-1A5F7B17F5F9}"/>
              </a:ext>
            </a:extLst>
          </p:cNvPr>
          <p:cNvCxnSpPr>
            <a:cxnSpLocks/>
          </p:cNvCxnSpPr>
          <p:nvPr/>
        </p:nvCxnSpPr>
        <p:spPr>
          <a:xfrm>
            <a:off x="559191" y="1878477"/>
            <a:ext cx="3995225" cy="0"/>
          </a:xfrm>
          <a:prstGeom prst="line">
            <a:avLst/>
          </a:prstGeom>
          <a:ln>
            <a:solidFill>
              <a:srgbClr val="004F7D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7E8FC3-BBE2-4504-8153-A5BBCFB569BB}"/>
              </a:ext>
            </a:extLst>
          </p:cNvPr>
          <p:cNvCxnSpPr>
            <a:cxnSpLocks/>
          </p:cNvCxnSpPr>
          <p:nvPr/>
        </p:nvCxnSpPr>
        <p:spPr>
          <a:xfrm>
            <a:off x="4572000" y="1878477"/>
            <a:ext cx="3759591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DAA7A7-68A8-441E-AF97-3634DB9699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0" y="5625371"/>
            <a:ext cx="1885907" cy="397369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Cyril </a:t>
            </a:r>
            <a:r>
              <a:rPr lang="en-US" sz="1800" dirty="0" err="1">
                <a:solidFill>
                  <a:schemeClr val="accent2"/>
                </a:solidFill>
              </a:rPr>
              <a:t>Avevor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45246F-921D-40B3-8F49-8C6BC23173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39219" y="3956611"/>
            <a:ext cx="1885908" cy="378000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Priscilla Baah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6F736D-1910-4E6F-9F86-9A9B0FCF47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4EFD13B-97D0-4D92-8D22-465CAADAF9A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3"/>
          <a:srcRect t="9951" b="9951"/>
          <a:stretch>
            <a:fillRect/>
          </a:stretch>
        </p:blipFill>
        <p:spPr>
          <a:xfrm>
            <a:off x="6060811" y="1763773"/>
            <a:ext cx="1885908" cy="1804156"/>
          </a:xfrm>
        </p:spPr>
      </p:pic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22875964-D538-4A6E-A62C-E6B05DE82325}"/>
              </a:ext>
            </a:extLst>
          </p:cNvPr>
          <p:cNvSpPr txBox="1">
            <a:spLocks/>
          </p:cNvSpPr>
          <p:nvPr/>
        </p:nvSpPr>
        <p:spPr>
          <a:xfrm>
            <a:off x="521903" y="3956611"/>
            <a:ext cx="1794486" cy="37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Richard </a:t>
            </a:r>
            <a:r>
              <a:rPr lang="en-US" dirty="0" err="1">
                <a:solidFill>
                  <a:schemeClr val="accent2"/>
                </a:solidFill>
              </a:rPr>
              <a:t>Kadey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D0DAB-7E9E-4540-BCA6-F17700F1DFB9}"/>
              </a:ext>
            </a:extLst>
          </p:cNvPr>
          <p:cNvSpPr txBox="1"/>
          <p:nvPr/>
        </p:nvSpPr>
        <p:spPr>
          <a:xfrm>
            <a:off x="587587" y="352609"/>
            <a:ext cx="7135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2"/>
                </a:solidFill>
              </a:rPr>
              <a:t>Meet the Team(Team 12)</a:t>
            </a:r>
            <a:endParaRPr lang="en-GH" sz="4400" b="1" dirty="0">
              <a:solidFill>
                <a:schemeClr val="bg2"/>
              </a:solidFill>
            </a:endParaRPr>
          </a:p>
        </p:txBody>
      </p:sp>
      <p:pic>
        <p:nvPicPr>
          <p:cNvPr id="18" name="Picture Placeholder 1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A61C5EA6-6768-4292-8F57-6B51AB279CDD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/>
          <a:srcRect l="19911" r="19911"/>
          <a:stretch>
            <a:fillRect/>
          </a:stretch>
        </p:blipFill>
        <p:spPr>
          <a:xfrm>
            <a:off x="1018873" y="1855496"/>
            <a:ext cx="1935342" cy="1804156"/>
          </a:xfrm>
        </p:spPr>
      </p:pic>
      <p:pic>
        <p:nvPicPr>
          <p:cNvPr id="20" name="Picture Placeholder 19" descr="A person standing on a baseball field&#10;&#10;Description automatically generated">
            <a:extLst>
              <a:ext uri="{FF2B5EF4-FFF2-40B4-BE49-F238E27FC236}">
                <a16:creationId xmlns:a16="http://schemas.microsoft.com/office/drawing/2014/main" id="{312865CB-1E1B-4119-844C-051190464002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/>
          <a:srcRect l="12487" r="12487"/>
          <a:stretch>
            <a:fillRect/>
          </a:stretch>
        </p:blipFill>
        <p:spPr>
          <a:xfrm>
            <a:off x="3841287" y="3767611"/>
            <a:ext cx="1885908" cy="1804156"/>
          </a:xfr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C67BBE-2189-4419-B5BE-5839AC33C932}"/>
              </a:ext>
            </a:extLst>
          </p:cNvPr>
          <p:cNvCxnSpPr>
            <a:cxnSpLocks/>
          </p:cNvCxnSpPr>
          <p:nvPr/>
        </p:nvCxnSpPr>
        <p:spPr>
          <a:xfrm>
            <a:off x="521903" y="1306703"/>
            <a:ext cx="3678147" cy="0"/>
          </a:xfrm>
          <a:prstGeom prst="line">
            <a:avLst/>
          </a:prstGeom>
          <a:ln>
            <a:solidFill>
              <a:srgbClr val="004F7D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0E17F0E-67E3-4499-B010-104A4FE98DFC}"/>
              </a:ext>
            </a:extLst>
          </p:cNvPr>
          <p:cNvCxnSpPr>
            <a:cxnSpLocks/>
          </p:cNvCxnSpPr>
          <p:nvPr/>
        </p:nvCxnSpPr>
        <p:spPr>
          <a:xfrm>
            <a:off x="4200050" y="1312940"/>
            <a:ext cx="3925077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Google Shape;368;p5">
            <a:extLst>
              <a:ext uri="{FF2B5EF4-FFF2-40B4-BE49-F238E27FC236}">
                <a16:creationId xmlns:a16="http://schemas.microsoft.com/office/drawing/2014/main" id="{7D9A9B19-3F4E-440F-849A-46F8FB4E4C1E}"/>
              </a:ext>
            </a:extLst>
          </p:cNvPr>
          <p:cNvSpPr/>
          <p:nvPr/>
        </p:nvSpPr>
        <p:spPr>
          <a:xfrm>
            <a:off x="-1686560" y="1"/>
            <a:ext cx="1686560" cy="7620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DERMDOC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380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"/>
          <p:cNvSpPr/>
          <p:nvPr/>
        </p:nvSpPr>
        <p:spPr>
          <a:xfrm>
            <a:off x="594702" y="1091725"/>
            <a:ext cx="8138956" cy="49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51;p3">
            <a:extLst>
              <a:ext uri="{FF2B5EF4-FFF2-40B4-BE49-F238E27FC236}">
                <a16:creationId xmlns:a16="http://schemas.microsoft.com/office/drawing/2014/main" id="{41BE4F72-B2A3-4147-8E1D-F4B497279DBE}"/>
              </a:ext>
            </a:extLst>
          </p:cNvPr>
          <p:cNvSpPr/>
          <p:nvPr/>
        </p:nvSpPr>
        <p:spPr>
          <a:xfrm>
            <a:off x="192635" y="154090"/>
            <a:ext cx="8138956" cy="49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 b="1" dirty="0">
                <a:solidFill>
                  <a:srgbClr val="44546A"/>
                </a:solidFill>
                <a:latin typeface="+mj-lt"/>
                <a:ea typeface="Arial"/>
                <a:cs typeface="Arial"/>
                <a:sym typeface="Arial"/>
              </a:rPr>
              <a:t>Problem Statement</a:t>
            </a:r>
            <a:endParaRPr sz="3600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759947098"/>
              </p:ext>
            </p:extLst>
          </p:nvPr>
        </p:nvGraphicFramePr>
        <p:xfrm>
          <a:off x="3390314" y="1592088"/>
          <a:ext cx="5135526" cy="451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E493331-5669-4F44-9316-390DFAB4045C}"/>
              </a:ext>
            </a:extLst>
          </p:cNvPr>
          <p:cNvSpPr txBox="1"/>
          <p:nvPr/>
        </p:nvSpPr>
        <p:spPr>
          <a:xfrm>
            <a:off x="505443" y="1481873"/>
            <a:ext cx="214849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20% to 30% </a:t>
            </a:r>
            <a:r>
              <a:rPr lang="en-US" sz="2800" dirty="0">
                <a:solidFill>
                  <a:schemeClr val="bg2"/>
                </a:solidFill>
              </a:rPr>
              <a:t>of all cases seen in general practice in  developing countries are </a:t>
            </a:r>
            <a:r>
              <a:rPr lang="en-US" sz="2800" b="1" dirty="0">
                <a:solidFill>
                  <a:schemeClr val="accent2"/>
                </a:solidFill>
              </a:rPr>
              <a:t>dermatological</a:t>
            </a:r>
            <a:r>
              <a:rPr lang="en-US" sz="4800" dirty="0">
                <a:solidFill>
                  <a:schemeClr val="accent2"/>
                </a:solidFill>
              </a:rPr>
              <a:t>…</a:t>
            </a:r>
            <a:br>
              <a:rPr lang="en-US" sz="2800" dirty="0">
                <a:solidFill>
                  <a:schemeClr val="bg2"/>
                </a:solidFill>
              </a:rPr>
            </a:br>
            <a:endParaRPr lang="en-GH" sz="2800" dirty="0">
              <a:solidFill>
                <a:schemeClr val="bg2"/>
              </a:solidFill>
            </a:endParaRPr>
          </a:p>
        </p:txBody>
      </p:sp>
      <p:sp>
        <p:nvSpPr>
          <p:cNvPr id="6" name="Google Shape;368;p5">
            <a:extLst>
              <a:ext uri="{FF2B5EF4-FFF2-40B4-BE49-F238E27FC236}">
                <a16:creationId xmlns:a16="http://schemas.microsoft.com/office/drawing/2014/main" id="{0071A5A1-B890-40E6-B893-301BEEA6652C}"/>
              </a:ext>
            </a:extLst>
          </p:cNvPr>
          <p:cNvSpPr/>
          <p:nvPr/>
        </p:nvSpPr>
        <p:spPr>
          <a:xfrm>
            <a:off x="-1686560" y="1"/>
            <a:ext cx="1686560" cy="7620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DERMDOC</a:t>
            </a:r>
            <a:endParaRPr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75056A-123C-43CC-BCD0-C2EBD300B503}"/>
              </a:ext>
            </a:extLst>
          </p:cNvPr>
          <p:cNvCxnSpPr>
            <a:cxnSpLocks/>
          </p:cNvCxnSpPr>
          <p:nvPr/>
        </p:nvCxnSpPr>
        <p:spPr>
          <a:xfrm>
            <a:off x="656328" y="1091725"/>
            <a:ext cx="3995225" cy="0"/>
          </a:xfrm>
          <a:prstGeom prst="line">
            <a:avLst/>
          </a:prstGeom>
          <a:ln>
            <a:solidFill>
              <a:srgbClr val="004F7D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AE78CD-0AD8-44F5-9452-1017C9B9C847}"/>
              </a:ext>
            </a:extLst>
          </p:cNvPr>
          <p:cNvCxnSpPr>
            <a:cxnSpLocks/>
          </p:cNvCxnSpPr>
          <p:nvPr/>
        </p:nvCxnSpPr>
        <p:spPr>
          <a:xfrm>
            <a:off x="4766249" y="1099199"/>
            <a:ext cx="3759591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21" y="523373"/>
            <a:ext cx="7886700" cy="5585507"/>
          </a:xfrm>
        </p:spPr>
        <p:txBody>
          <a:bodyPr/>
          <a:lstStyle/>
          <a:p>
            <a:pPr algn="ctr"/>
            <a:r>
              <a:rPr lang="de-DE" b="1" dirty="0">
                <a:solidFill>
                  <a:srgbClr val="44546A"/>
                </a:solidFill>
                <a:latin typeface="+mj-lt"/>
                <a:ea typeface="Arial"/>
                <a:cs typeface="Arial"/>
                <a:sym typeface="Arial"/>
              </a:rPr>
              <a:t>Problem Statement</a:t>
            </a:r>
            <a:br>
              <a:rPr lang="de-DE" b="1" dirty="0">
                <a:solidFill>
                  <a:srgbClr val="44546A"/>
                </a:solidFill>
                <a:ea typeface="Arial"/>
                <a:cs typeface="Arial"/>
                <a:sym typeface="Arial"/>
              </a:rPr>
            </a:br>
            <a:br>
              <a:rPr lang="de-DE" b="1" dirty="0">
                <a:solidFill>
                  <a:srgbClr val="44546A"/>
                </a:solidFill>
                <a:ea typeface="Arial"/>
                <a:cs typeface="Arial"/>
                <a:sym typeface="Arial"/>
              </a:rPr>
            </a:br>
            <a:r>
              <a:rPr lang="de-DE" b="1" dirty="0">
                <a:solidFill>
                  <a:srgbClr val="44546A"/>
                </a:solidFill>
                <a:ea typeface="Arial"/>
                <a:cs typeface="Arial"/>
                <a:sym typeface="Arial"/>
              </a:rPr>
              <a:t>... This could arguably be </a:t>
            </a:r>
            <a:r>
              <a:rPr lang="de-DE" b="1" dirty="0">
                <a:solidFill>
                  <a:schemeClr val="accent2"/>
                </a:solidFill>
                <a:ea typeface="Arial"/>
                <a:cs typeface="Arial"/>
                <a:sym typeface="Arial"/>
              </a:rPr>
              <a:t>higher</a:t>
            </a:r>
            <a:r>
              <a:rPr lang="de-DE" b="1" dirty="0">
                <a:solidFill>
                  <a:srgbClr val="44546A"/>
                </a:solidFill>
                <a:ea typeface="Arial"/>
                <a:cs typeface="Arial"/>
                <a:sym typeface="Arial"/>
              </a:rPr>
              <a:t> due to the tendency of patients to </a:t>
            </a:r>
            <a:r>
              <a:rPr lang="de-DE" b="1" dirty="0">
                <a:solidFill>
                  <a:schemeClr val="accent2"/>
                </a:solidFill>
                <a:ea typeface="Arial"/>
                <a:cs typeface="Arial"/>
                <a:sym typeface="Arial"/>
              </a:rPr>
              <a:t>self-diagnose</a:t>
            </a:r>
            <a:r>
              <a:rPr lang="de-DE" b="1" dirty="0">
                <a:solidFill>
                  <a:srgbClr val="44546A"/>
                </a:solidFill>
                <a:ea typeface="Arial"/>
                <a:cs typeface="Arial"/>
                <a:sym typeface="Arial"/>
              </a:rPr>
              <a:t> skin diseases</a:t>
            </a:r>
            <a:br>
              <a:rPr lang="en-US" sz="2800" dirty="0"/>
            </a:br>
            <a:br>
              <a:rPr lang="en-US" sz="3600" dirty="0"/>
            </a:br>
            <a:br>
              <a:rPr lang="de-DE" sz="3600" dirty="0">
                <a:solidFill>
                  <a:schemeClr val="lt1"/>
                </a:solidFill>
              </a:rPr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#</a:t>
            </a:r>
          </a:p>
        </p:txBody>
      </p:sp>
      <p:sp>
        <p:nvSpPr>
          <p:cNvPr id="4" name="Google Shape;368;p5">
            <a:extLst>
              <a:ext uri="{FF2B5EF4-FFF2-40B4-BE49-F238E27FC236}">
                <a16:creationId xmlns:a16="http://schemas.microsoft.com/office/drawing/2014/main" id="{378434A4-5FFC-45B8-9E66-44ADE9773658}"/>
              </a:ext>
            </a:extLst>
          </p:cNvPr>
          <p:cNvSpPr/>
          <p:nvPr/>
        </p:nvSpPr>
        <p:spPr>
          <a:xfrm>
            <a:off x="-1686560" y="1"/>
            <a:ext cx="1686560" cy="7620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DERMDOC</a:t>
            </a:r>
            <a:endParaRPr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6524D1-EF62-4FF7-A826-0B1E4D041A95}"/>
              </a:ext>
            </a:extLst>
          </p:cNvPr>
          <p:cNvCxnSpPr>
            <a:cxnSpLocks/>
          </p:cNvCxnSpPr>
          <p:nvPr/>
        </p:nvCxnSpPr>
        <p:spPr>
          <a:xfrm>
            <a:off x="559191" y="1878477"/>
            <a:ext cx="3995225" cy="0"/>
          </a:xfrm>
          <a:prstGeom prst="line">
            <a:avLst/>
          </a:prstGeom>
          <a:ln>
            <a:solidFill>
              <a:srgbClr val="004F7D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AEB739-AC8D-4DC8-A5E9-6E106BE1EAA1}"/>
              </a:ext>
            </a:extLst>
          </p:cNvPr>
          <p:cNvCxnSpPr>
            <a:cxnSpLocks/>
          </p:cNvCxnSpPr>
          <p:nvPr/>
        </p:nvCxnSpPr>
        <p:spPr>
          <a:xfrm>
            <a:off x="4572000" y="1878477"/>
            <a:ext cx="3759591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52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/>
              <a:t>#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E229A0-7271-4002-85FD-351D6029DA2C}"/>
              </a:ext>
            </a:extLst>
          </p:cNvPr>
          <p:cNvSpPr txBox="1"/>
          <p:nvPr/>
        </p:nvSpPr>
        <p:spPr>
          <a:xfrm>
            <a:off x="2222695" y="478302"/>
            <a:ext cx="46986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chemeClr val="bg2"/>
                </a:solidFill>
              </a:rPr>
              <a:t>Our proposition</a:t>
            </a:r>
            <a:endParaRPr lang="en-GH" sz="4400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79657-3CEB-404A-8604-4724F4179343}"/>
              </a:ext>
            </a:extLst>
          </p:cNvPr>
          <p:cNvSpPr txBox="1"/>
          <p:nvPr/>
        </p:nvSpPr>
        <p:spPr>
          <a:xfrm>
            <a:off x="2067949" y="2146827"/>
            <a:ext cx="5008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accent2"/>
                </a:solidFill>
              </a:rPr>
              <a:t>Introducing DermDoc...</a:t>
            </a:r>
            <a:endParaRPr lang="en-GH" sz="3200" dirty="0"/>
          </a:p>
        </p:txBody>
      </p:sp>
      <p:sp>
        <p:nvSpPr>
          <p:cNvPr id="12" name="Google Shape;368;p5">
            <a:extLst>
              <a:ext uri="{FF2B5EF4-FFF2-40B4-BE49-F238E27FC236}">
                <a16:creationId xmlns:a16="http://schemas.microsoft.com/office/drawing/2014/main" id="{148BBD02-C7A2-4DBD-B418-25DFF4FED7C9}"/>
              </a:ext>
            </a:extLst>
          </p:cNvPr>
          <p:cNvSpPr/>
          <p:nvPr/>
        </p:nvSpPr>
        <p:spPr>
          <a:xfrm>
            <a:off x="-1686560" y="1"/>
            <a:ext cx="1686560" cy="7620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DERMDOC</a:t>
            </a:r>
            <a:endParaRPr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21EC2A-9BB5-4C65-A609-8F678C1DE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60" t="30876" r="8960" b="23029"/>
          <a:stretch/>
        </p:blipFill>
        <p:spPr>
          <a:xfrm>
            <a:off x="1540412" y="2967816"/>
            <a:ext cx="6063175" cy="316122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C5626B-FCC4-4CF9-AC0A-43AC488A4E1C}"/>
              </a:ext>
            </a:extLst>
          </p:cNvPr>
          <p:cNvCxnSpPr>
            <a:cxnSpLocks/>
          </p:cNvCxnSpPr>
          <p:nvPr/>
        </p:nvCxnSpPr>
        <p:spPr>
          <a:xfrm>
            <a:off x="759655" y="1552950"/>
            <a:ext cx="4181621" cy="4282"/>
          </a:xfrm>
          <a:prstGeom prst="line">
            <a:avLst/>
          </a:prstGeom>
          <a:ln>
            <a:solidFill>
              <a:srgbClr val="004F7D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CD9182-05DB-437E-926B-CBC801CD70FD}"/>
              </a:ext>
            </a:extLst>
          </p:cNvPr>
          <p:cNvCxnSpPr>
            <a:cxnSpLocks/>
          </p:cNvCxnSpPr>
          <p:nvPr/>
        </p:nvCxnSpPr>
        <p:spPr>
          <a:xfrm>
            <a:off x="4941276" y="1552950"/>
            <a:ext cx="3400866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36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13" y="2512478"/>
            <a:ext cx="7886700" cy="2765268"/>
          </a:xfrm>
        </p:spPr>
        <p:txBody>
          <a:bodyPr wrap="square" anchor="b">
            <a:normAutofit fontScale="90000"/>
          </a:bodyPr>
          <a:lstStyle/>
          <a:p>
            <a:pPr algn="ctr"/>
            <a:br>
              <a:rPr lang="de-DE" sz="2400" b="1" dirty="0"/>
            </a:br>
            <a:br>
              <a:rPr lang="de-DE" sz="2400" b="1" dirty="0"/>
            </a:br>
            <a:r>
              <a:rPr lang="de-DE" sz="2400" b="1" dirty="0"/>
              <a:t>	</a:t>
            </a:r>
            <a:r>
              <a:rPr lang="de-DE" sz="2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7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de-DE" sz="27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product</a:t>
            </a:r>
            <a:r>
              <a:rPr lang="de-DE" sz="27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helps users </a:t>
            </a:r>
            <a:r>
              <a:rPr lang="de-DE" sz="27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diagnose</a:t>
            </a:r>
            <a:r>
              <a:rPr lang="de-DE" sz="27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skin diseases from the treatment of their homes.</a:t>
            </a:r>
            <a:br>
              <a:rPr lang="de-DE" sz="27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27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27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7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are also connected to a nearby dermatologist for </a:t>
            </a:r>
            <a:r>
              <a:rPr lang="de-DE" sz="27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</a:t>
            </a:r>
            <a:r>
              <a:rPr lang="de-DE" sz="27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and/or give home remedies</a:t>
            </a:r>
            <a:br>
              <a:rPr lang="de-DE" sz="2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2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/>
              <a:t>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79657-3CEB-404A-8604-4724F4179343}"/>
              </a:ext>
            </a:extLst>
          </p:cNvPr>
          <p:cNvSpPr txBox="1"/>
          <p:nvPr/>
        </p:nvSpPr>
        <p:spPr>
          <a:xfrm>
            <a:off x="196849" y="769723"/>
            <a:ext cx="5008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accent2"/>
                </a:solidFill>
              </a:rPr>
              <a:t>...Introducing DermDoc</a:t>
            </a:r>
            <a:endParaRPr lang="en-GH" sz="3200" dirty="0"/>
          </a:p>
        </p:txBody>
      </p:sp>
      <p:sp>
        <p:nvSpPr>
          <p:cNvPr id="12" name="Google Shape;368;p5">
            <a:extLst>
              <a:ext uri="{FF2B5EF4-FFF2-40B4-BE49-F238E27FC236}">
                <a16:creationId xmlns:a16="http://schemas.microsoft.com/office/drawing/2014/main" id="{148BBD02-C7A2-4DBD-B418-25DFF4FED7C9}"/>
              </a:ext>
            </a:extLst>
          </p:cNvPr>
          <p:cNvSpPr/>
          <p:nvPr/>
        </p:nvSpPr>
        <p:spPr>
          <a:xfrm>
            <a:off x="-1686560" y="1"/>
            <a:ext cx="1686560" cy="7620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DERMDOC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688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31C782-D7E4-42E6-B5C3-507C55EAA7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6</a:t>
            </a:fld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08D94-448C-4706-A4A8-EAE52F7593A2}"/>
              </a:ext>
            </a:extLst>
          </p:cNvPr>
          <p:cNvSpPr txBox="1"/>
          <p:nvPr/>
        </p:nvSpPr>
        <p:spPr>
          <a:xfrm>
            <a:off x="1631852" y="151100"/>
            <a:ext cx="330590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rgbClr val="44546A"/>
                </a:solidFill>
                <a:latin typeface="+mj-lt"/>
                <a:ea typeface="Arial"/>
                <a:cs typeface="Arial"/>
                <a:sym typeface="Arial"/>
              </a:rPr>
              <a:t>Our Data:</a:t>
            </a:r>
          </a:p>
          <a:p>
            <a:endParaRPr lang="en-G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39927-4380-4ABA-A3AE-0B23E601C5BA}"/>
              </a:ext>
            </a:extLst>
          </p:cNvPr>
          <p:cNvSpPr txBox="1"/>
          <p:nvPr/>
        </p:nvSpPr>
        <p:spPr>
          <a:xfrm>
            <a:off x="6147582" y="1795369"/>
            <a:ext cx="25321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Our data consists of images of skin diseases </a:t>
            </a:r>
            <a:r>
              <a:rPr lang="en-US" sz="2800" b="1" dirty="0">
                <a:solidFill>
                  <a:schemeClr val="accent2"/>
                </a:solidFill>
              </a:rPr>
              <a:t>verified by dermatologists </a:t>
            </a:r>
            <a:r>
              <a:rPr lang="en-US" sz="2800" b="1" dirty="0">
                <a:solidFill>
                  <a:schemeClr val="bg2"/>
                </a:solidFill>
              </a:rPr>
              <a:t>and sourced from two different websites</a:t>
            </a:r>
            <a:endParaRPr lang="en-GH" sz="2800" b="1" dirty="0">
              <a:solidFill>
                <a:schemeClr val="bg2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8E8C09F-0517-46FC-948D-BDF62407E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8829919"/>
              </p:ext>
            </p:extLst>
          </p:nvPr>
        </p:nvGraphicFramePr>
        <p:xfrm>
          <a:off x="679937" y="1795369"/>
          <a:ext cx="4961207" cy="3922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81D8AF-7460-4B8A-8EDC-3CB18EE06E59}"/>
              </a:ext>
            </a:extLst>
          </p:cNvPr>
          <p:cNvCxnSpPr>
            <a:cxnSpLocks/>
          </p:cNvCxnSpPr>
          <p:nvPr/>
        </p:nvCxnSpPr>
        <p:spPr>
          <a:xfrm>
            <a:off x="576775" y="1172893"/>
            <a:ext cx="3995225" cy="0"/>
          </a:xfrm>
          <a:prstGeom prst="line">
            <a:avLst/>
          </a:prstGeom>
          <a:ln>
            <a:solidFill>
              <a:srgbClr val="004F7D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D63392-9CEC-4F66-B249-DC34D0F005BF}"/>
              </a:ext>
            </a:extLst>
          </p:cNvPr>
          <p:cNvCxnSpPr>
            <a:cxnSpLocks/>
          </p:cNvCxnSpPr>
          <p:nvPr/>
        </p:nvCxnSpPr>
        <p:spPr>
          <a:xfrm>
            <a:off x="4572000" y="1172893"/>
            <a:ext cx="3759591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Google Shape;368;p5">
            <a:extLst>
              <a:ext uri="{FF2B5EF4-FFF2-40B4-BE49-F238E27FC236}">
                <a16:creationId xmlns:a16="http://schemas.microsoft.com/office/drawing/2014/main" id="{D44658D8-1129-45D6-A619-ADE8A09C7F3D}"/>
              </a:ext>
            </a:extLst>
          </p:cNvPr>
          <p:cNvSpPr/>
          <p:nvPr/>
        </p:nvSpPr>
        <p:spPr>
          <a:xfrm>
            <a:off x="-1686560" y="1"/>
            <a:ext cx="1686560" cy="7620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DERMDOC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82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CC1377-2B8F-415F-A96D-338828332E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AE06E9D-E423-4E30-ACDF-702133C7C1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0879508"/>
              </p:ext>
            </p:extLst>
          </p:nvPr>
        </p:nvGraphicFramePr>
        <p:xfrm>
          <a:off x="4940916" y="622385"/>
          <a:ext cx="4609513" cy="4838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334A9D-EF6A-4091-B8AE-2084A2F767B8}"/>
              </a:ext>
            </a:extLst>
          </p:cNvPr>
          <p:cNvSpPr txBox="1"/>
          <p:nvPr/>
        </p:nvSpPr>
        <p:spPr>
          <a:xfrm>
            <a:off x="379372" y="2029155"/>
            <a:ext cx="38037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We used image data on </a:t>
            </a:r>
            <a:r>
              <a:rPr lang="en-US" sz="3200" b="1" dirty="0">
                <a:solidFill>
                  <a:schemeClr val="accent2"/>
                </a:solidFill>
              </a:rPr>
              <a:t>5 of the top 10 most popular </a:t>
            </a:r>
            <a:r>
              <a:rPr lang="en-US" sz="3200" b="1" dirty="0">
                <a:solidFill>
                  <a:schemeClr val="bg2"/>
                </a:solidFill>
              </a:rPr>
              <a:t>skin diseases reported in Ghana </a:t>
            </a:r>
            <a:endParaRPr lang="en-GH" sz="3200" b="1" dirty="0">
              <a:solidFill>
                <a:schemeClr val="bg2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5DE2F2B-400E-4D0A-8AB8-03E82F475F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1333769"/>
              </p:ext>
            </p:extLst>
          </p:nvPr>
        </p:nvGraphicFramePr>
        <p:xfrm>
          <a:off x="3856305" y="1716257"/>
          <a:ext cx="5190979" cy="4519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7A9F5CF-DD75-4ACD-8D5D-28EBA5A911B6}"/>
              </a:ext>
            </a:extLst>
          </p:cNvPr>
          <p:cNvSpPr txBox="1"/>
          <p:nvPr/>
        </p:nvSpPr>
        <p:spPr>
          <a:xfrm>
            <a:off x="1758462" y="323557"/>
            <a:ext cx="318245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rgbClr val="44546A"/>
                </a:solidFill>
                <a:latin typeface="+mj-lt"/>
                <a:ea typeface="Arial"/>
                <a:cs typeface="Arial"/>
                <a:sym typeface="Arial"/>
              </a:rPr>
              <a:t>Our Data:</a:t>
            </a:r>
          </a:p>
          <a:p>
            <a:endParaRPr lang="en-GH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1BB987-CCDA-4A67-AD7E-3A403FD314C8}"/>
              </a:ext>
            </a:extLst>
          </p:cNvPr>
          <p:cNvCxnSpPr>
            <a:cxnSpLocks/>
          </p:cNvCxnSpPr>
          <p:nvPr/>
        </p:nvCxnSpPr>
        <p:spPr>
          <a:xfrm>
            <a:off x="576775" y="1329984"/>
            <a:ext cx="3995225" cy="0"/>
          </a:xfrm>
          <a:prstGeom prst="line">
            <a:avLst/>
          </a:prstGeom>
          <a:ln>
            <a:solidFill>
              <a:srgbClr val="004F7D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2188A6-4F46-4110-B394-7349E74640B3}"/>
              </a:ext>
            </a:extLst>
          </p:cNvPr>
          <p:cNvCxnSpPr>
            <a:cxnSpLocks/>
          </p:cNvCxnSpPr>
          <p:nvPr/>
        </p:nvCxnSpPr>
        <p:spPr>
          <a:xfrm>
            <a:off x="4572000" y="1329984"/>
            <a:ext cx="3759591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Google Shape;368;p5">
            <a:extLst>
              <a:ext uri="{FF2B5EF4-FFF2-40B4-BE49-F238E27FC236}">
                <a16:creationId xmlns:a16="http://schemas.microsoft.com/office/drawing/2014/main" id="{53FDFFFF-5EDF-4746-92EE-CAE93E798B5A}"/>
              </a:ext>
            </a:extLst>
          </p:cNvPr>
          <p:cNvSpPr/>
          <p:nvPr/>
        </p:nvSpPr>
        <p:spPr>
          <a:xfrm>
            <a:off x="-1686560" y="1"/>
            <a:ext cx="1686560" cy="7620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DERMDOC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326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#</a:t>
            </a:r>
            <a:endParaRPr/>
          </a:p>
        </p:txBody>
      </p:sp>
      <p:sp>
        <p:nvSpPr>
          <p:cNvPr id="367" name="Google Shape;367;p5"/>
          <p:cNvSpPr/>
          <p:nvPr/>
        </p:nvSpPr>
        <p:spPr>
          <a:xfrm>
            <a:off x="196849" y="2739683"/>
            <a:ext cx="7847393" cy="2310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1" dirty="0">
                <a:solidFill>
                  <a:srgbClr val="44546A"/>
                </a:solidFill>
                <a:sym typeface="Arial"/>
              </a:rPr>
              <a:t>A Demonstration on </a:t>
            </a:r>
            <a:r>
              <a:rPr lang="de-DE" sz="2800" b="1" dirty="0">
                <a:solidFill>
                  <a:schemeClr val="accent2"/>
                </a:solidFill>
                <a:sym typeface="Arial"/>
              </a:rPr>
              <a:t>Microsoft Azure Computer Vision</a:t>
            </a:r>
            <a:r>
              <a:rPr lang="de-DE" sz="2800" b="1" dirty="0">
                <a:solidFill>
                  <a:srgbClr val="44546A"/>
                </a:solidFill>
                <a:sym typeface="Arial"/>
              </a:rPr>
              <a:t> a</a:t>
            </a:r>
            <a:r>
              <a:rPr lang="de-DE" sz="2800" b="1" dirty="0">
                <a:solidFill>
                  <a:srgbClr val="44546A"/>
                </a:solidFill>
              </a:rPr>
              <a:t>nd </a:t>
            </a:r>
            <a:r>
              <a:rPr lang="de-DE" sz="2800" b="1" dirty="0">
                <a:solidFill>
                  <a:schemeClr val="accent2"/>
                </a:solidFill>
              </a:rPr>
              <a:t>Microsoft Bot Framework</a:t>
            </a:r>
            <a:endParaRPr lang="de-DE" sz="2800" b="1" dirty="0">
              <a:solidFill>
                <a:schemeClr val="accent2"/>
              </a:solidFill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de-DE" sz="2800" b="1" dirty="0">
              <a:solidFill>
                <a:srgbClr val="44546A"/>
              </a:solidFill>
              <a:ea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5"/>
          <p:cNvSpPr/>
          <p:nvPr/>
        </p:nvSpPr>
        <p:spPr>
          <a:xfrm>
            <a:off x="-1686560" y="1"/>
            <a:ext cx="1686560" cy="7620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DERMDOC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278549-6EFD-4F29-8DE7-FE4390C8CD97}"/>
              </a:ext>
            </a:extLst>
          </p:cNvPr>
          <p:cNvSpPr txBox="1"/>
          <p:nvPr/>
        </p:nvSpPr>
        <p:spPr>
          <a:xfrm>
            <a:off x="520504" y="984739"/>
            <a:ext cx="8102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 b="1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Deep Dive on Solution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sz="1400" b="1" dirty="0">
              <a:solidFill>
                <a:srgbClr val="44546A"/>
              </a:solidFill>
            </a:endParaRPr>
          </a:p>
          <a:p>
            <a:endParaRPr lang="en-GH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F74932-8143-4620-A636-1FADBB2852C1}"/>
              </a:ext>
            </a:extLst>
          </p:cNvPr>
          <p:cNvCxnSpPr>
            <a:cxnSpLocks/>
          </p:cNvCxnSpPr>
          <p:nvPr/>
        </p:nvCxnSpPr>
        <p:spPr>
          <a:xfrm>
            <a:off x="576775" y="2005087"/>
            <a:ext cx="3995225" cy="0"/>
          </a:xfrm>
          <a:prstGeom prst="line">
            <a:avLst/>
          </a:prstGeom>
          <a:ln>
            <a:solidFill>
              <a:srgbClr val="004F7D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615A69-13F8-432F-A788-953597034276}"/>
              </a:ext>
            </a:extLst>
          </p:cNvPr>
          <p:cNvCxnSpPr>
            <a:cxnSpLocks/>
          </p:cNvCxnSpPr>
          <p:nvPr/>
        </p:nvCxnSpPr>
        <p:spPr>
          <a:xfrm>
            <a:off x="4572000" y="1998493"/>
            <a:ext cx="3759591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#</a:t>
            </a:r>
            <a:endParaRPr/>
          </a:p>
        </p:txBody>
      </p:sp>
      <p:sp>
        <p:nvSpPr>
          <p:cNvPr id="368" name="Google Shape;368;p5"/>
          <p:cNvSpPr/>
          <p:nvPr/>
        </p:nvSpPr>
        <p:spPr>
          <a:xfrm>
            <a:off x="-1686560" y="1"/>
            <a:ext cx="1686560" cy="7620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DERMDOC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278549-6EFD-4F29-8DE7-FE4390C8CD97}"/>
              </a:ext>
            </a:extLst>
          </p:cNvPr>
          <p:cNvSpPr txBox="1"/>
          <p:nvPr/>
        </p:nvSpPr>
        <p:spPr>
          <a:xfrm>
            <a:off x="815926" y="223392"/>
            <a:ext cx="8102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 b="1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The Solution Process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sz="1400" b="1" dirty="0">
              <a:solidFill>
                <a:srgbClr val="44546A"/>
              </a:solidFill>
            </a:endParaRPr>
          </a:p>
          <a:p>
            <a:endParaRPr lang="en-GH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E9B2D7A-7B0C-4A41-BE1A-FFFDEF7F12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842805"/>
              </p:ext>
            </p:extLst>
          </p:nvPr>
        </p:nvGraphicFramePr>
        <p:xfrm>
          <a:off x="1674056" y="1175092"/>
          <a:ext cx="5429907" cy="5316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B950A-CBBE-40E2-8F0D-56B90315BEB8}"/>
              </a:ext>
            </a:extLst>
          </p:cNvPr>
          <p:cNvCxnSpPr>
            <a:cxnSpLocks/>
          </p:cNvCxnSpPr>
          <p:nvPr/>
        </p:nvCxnSpPr>
        <p:spPr>
          <a:xfrm>
            <a:off x="675249" y="1161024"/>
            <a:ext cx="3995225" cy="0"/>
          </a:xfrm>
          <a:prstGeom prst="line">
            <a:avLst/>
          </a:prstGeom>
          <a:ln>
            <a:solidFill>
              <a:srgbClr val="004F7D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6C7B87-76AB-459C-8ECA-869C2402CF04}"/>
              </a:ext>
            </a:extLst>
          </p:cNvPr>
          <p:cNvCxnSpPr>
            <a:cxnSpLocks/>
          </p:cNvCxnSpPr>
          <p:nvPr/>
        </p:nvCxnSpPr>
        <p:spPr>
          <a:xfrm>
            <a:off x="4670474" y="1161024"/>
            <a:ext cx="3759591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BBB629C-7125-4C0E-A485-2C3FE011F24F}"/>
              </a:ext>
            </a:extLst>
          </p:cNvPr>
          <p:cNvSpPr txBox="1"/>
          <p:nvPr/>
        </p:nvSpPr>
        <p:spPr>
          <a:xfrm>
            <a:off x="2264898" y="3671668"/>
            <a:ext cx="1659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5. Recommend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(Bot)</a:t>
            </a:r>
            <a:endParaRPr lang="en-GH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97C90-DF17-4BC8-9F8B-A41938B1A37A}"/>
              </a:ext>
            </a:extLst>
          </p:cNvPr>
          <p:cNvSpPr txBox="1"/>
          <p:nvPr/>
        </p:nvSpPr>
        <p:spPr>
          <a:xfrm>
            <a:off x="3827335" y="4482579"/>
            <a:ext cx="1223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4. </a:t>
            </a:r>
          </a:p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Predict</a:t>
            </a:r>
          </a:p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(Model)</a:t>
            </a:r>
            <a:endParaRPr lang="en-GH" sz="1800" dirty="0">
              <a:solidFill>
                <a:schemeClr val="bg1"/>
              </a:solidFill>
            </a:endParaRPr>
          </a:p>
          <a:p>
            <a:endParaRPr lang="en-GH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86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58019B43179A42BF39B27392F15FD9" ma:contentTypeVersion="8" ma:contentTypeDescription="Create a new document." ma:contentTypeScope="" ma:versionID="dada8b9ec3702fe4ed52fa6db87f970a">
  <xsd:schema xmlns:xsd="http://www.w3.org/2001/XMLSchema" xmlns:xs="http://www.w3.org/2001/XMLSchema" xmlns:p="http://schemas.microsoft.com/office/2006/metadata/properties" xmlns:ns2="19ee1cd6-08e6-46c1-9f57-17f7ef9159b1" targetNamespace="http://schemas.microsoft.com/office/2006/metadata/properties" ma:root="true" ma:fieldsID="126aa24104756bad4e3b729d5f066c66" ns2:_="">
    <xsd:import namespace="19ee1cd6-08e6-46c1-9f57-17f7ef9159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ee1cd6-08e6-46c1-9f57-17f7ef9159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D8D997-DA85-456D-BD8A-EFE2186FB62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19ee1cd6-08e6-46c1-9f57-17f7ef9159b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C8ECD4-DDA9-4BD3-A3C7-E15017BF14A0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F8A72BB-3429-441C-8080-236C07437E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273</Words>
  <Application>Microsoft Office PowerPoint</Application>
  <PresentationFormat>On-screen Show (4:3)</PresentationFormat>
  <Paragraphs>73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Data Science HACKATHON </vt:lpstr>
      <vt:lpstr>PowerPoint Presentation</vt:lpstr>
      <vt:lpstr>Problem Statement  ... This could arguably be higher due to the tendency of patients to self-diagnose skin diseases   </vt:lpstr>
      <vt:lpstr>PowerPoint Presentation</vt:lpstr>
      <vt:lpstr>    A data product that helps users diagnose skin diseases from the treatment of their homes.   Users are also connected to a nearby dermatologist for treatment and/or give home remedies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HACKATHON </dc:title>
  <dc:creator>Priscilla Baah</dc:creator>
  <cp:lastModifiedBy>Priscilla Baah</cp:lastModifiedBy>
  <cp:revision>16</cp:revision>
  <dcterms:created xsi:type="dcterms:W3CDTF">2020-09-12T00:18:07Z</dcterms:created>
  <dcterms:modified xsi:type="dcterms:W3CDTF">2020-09-12T10:41:33Z</dcterms:modified>
</cp:coreProperties>
</file>