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FA818B-21A1-46BD-8CC2-1E320F3DCF05}" v="32" dt="2020-08-08T06:48:50.1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5156"/>
            <a:ext cx="9144000" cy="1520497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PDS-23</a:t>
            </a:r>
            <a:br>
              <a:rPr lang="en-US" dirty="0">
                <a:ea typeface="+mj-lt"/>
                <a:cs typeface="+mj-lt"/>
              </a:rPr>
            </a:br>
            <a:br>
              <a:rPr lang="en-US" dirty="0">
                <a:ea typeface="+mj-lt"/>
                <a:cs typeface="+mj-lt"/>
              </a:rPr>
            </a:br>
            <a:r>
              <a:rPr lang="en-US" sz="4800" dirty="0"/>
              <a:t>Video-Game-Sales-EDA</a:t>
            </a:r>
            <a:endParaRPr lang="en-US" sz="4800" dirty="0">
              <a:ea typeface="+mj-lt"/>
              <a:cs typeface="+mj-lt"/>
            </a:endParaRPr>
          </a:p>
          <a:p>
            <a:endParaRPr lang="en-US" dirty="0"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75003"/>
            <a:ext cx="9144000" cy="16557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Hypothesis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Questions</a:t>
            </a:r>
            <a:endParaRPr lang="en-US" dirty="0"/>
          </a:p>
          <a:p>
            <a:pPr marL="285750" indent="-285750" algn="l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Visualisations</a:t>
            </a:r>
            <a:endParaRPr lang="en-US" dirty="0" err="1"/>
          </a:p>
          <a:p>
            <a:pPr marL="285750" indent="-285750" algn="l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Insights from the </a:t>
            </a:r>
            <a:r>
              <a:rPr lang="en-US" dirty="0" err="1">
                <a:ea typeface="+mn-lt"/>
                <a:cs typeface="+mn-lt"/>
              </a:rPr>
              <a:t>visualisations</a:t>
            </a:r>
            <a:endParaRPr lang="en-US" dirty="0" err="1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PDS-23  Video-Game-Sales-EDA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</cp:revision>
  <dcterms:created xsi:type="dcterms:W3CDTF">2020-08-08T06:44:19Z</dcterms:created>
  <dcterms:modified xsi:type="dcterms:W3CDTF">2020-08-08T06:51:43Z</dcterms:modified>
</cp:coreProperties>
</file>