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71" r:id="rId5"/>
    <p:sldId id="259" r:id="rId6"/>
    <p:sldId id="260" r:id="rId7"/>
    <p:sldId id="272" r:id="rId8"/>
    <p:sldId id="274" r:id="rId9"/>
    <p:sldId id="265" r:id="rId10"/>
    <p:sldId id="275" r:id="rId11"/>
    <p:sldId id="266" r:id="rId12"/>
    <p:sldId id="273" r:id="rId13"/>
    <p:sldId id="268" r:id="rId14"/>
    <p:sldId id="277" r:id="rId15"/>
    <p:sldId id="278" r:id="rId16"/>
    <p:sldId id="276" r:id="rId17"/>
    <p:sldId id="267" r:id="rId18"/>
    <p:sldId id="279" r:id="rId19"/>
    <p:sldId id="269" r:id="rId20"/>
    <p:sldId id="280" r:id="rId21"/>
    <p:sldId id="263" r:id="rId22"/>
    <p:sldId id="264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57A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EA08E8-170F-4B79-A85F-29F6EFE834D3}" v="27" dt="2020-08-08T23:42:14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scilla Baah" userId="e83a04001b43afb0" providerId="LiveId" clId="{D8EA08E8-170F-4B79-A85F-29F6EFE834D3}"/>
    <pc:docChg chg="undo custSel mod addSld delSld modSld sldOrd">
      <pc:chgData name="Priscilla Baah" userId="e83a04001b43afb0" providerId="LiveId" clId="{D8EA08E8-170F-4B79-A85F-29F6EFE834D3}" dt="2020-08-08T23:42:53.455" v="1662" actId="14100"/>
      <pc:docMkLst>
        <pc:docMk/>
      </pc:docMkLst>
      <pc:sldChg chg="del">
        <pc:chgData name="Priscilla Baah" userId="e83a04001b43afb0" providerId="LiveId" clId="{D8EA08E8-170F-4B79-A85F-29F6EFE834D3}" dt="2020-08-08T23:21:28.111" v="727" actId="47"/>
        <pc:sldMkLst>
          <pc:docMk/>
          <pc:sldMk cId="0" sldId="261"/>
        </pc:sldMkLst>
      </pc:sldChg>
      <pc:sldChg chg="addSp delSp modSp mod setBg">
        <pc:chgData name="Priscilla Baah" userId="e83a04001b43afb0" providerId="LiveId" clId="{D8EA08E8-170F-4B79-A85F-29F6EFE834D3}" dt="2020-08-08T23:39:57.301" v="1634" actId="20577"/>
        <pc:sldMkLst>
          <pc:docMk/>
          <pc:sldMk cId="0" sldId="263"/>
        </pc:sldMkLst>
        <pc:spChg chg="mod">
          <ac:chgData name="Priscilla Baah" userId="e83a04001b43afb0" providerId="LiveId" clId="{D8EA08E8-170F-4B79-A85F-29F6EFE834D3}" dt="2020-08-08T23:39:17.979" v="1624" actId="207"/>
          <ac:spMkLst>
            <pc:docMk/>
            <pc:sldMk cId="0" sldId="263"/>
            <ac:spMk id="2" creationId="{00000000-0000-0000-0000-000000000000}"/>
          </ac:spMkLst>
        </pc:spChg>
        <pc:spChg chg="mod">
          <ac:chgData name="Priscilla Baah" userId="e83a04001b43afb0" providerId="LiveId" clId="{D8EA08E8-170F-4B79-A85F-29F6EFE834D3}" dt="2020-08-08T23:39:57.301" v="1634" actId="20577"/>
          <ac:spMkLst>
            <pc:docMk/>
            <pc:sldMk cId="0" sldId="263"/>
            <ac:spMk id="3" creationId="{00000000-0000-0000-0000-000000000000}"/>
          </ac:spMkLst>
        </pc:spChg>
        <pc:spChg chg="add mod">
          <ac:chgData name="Priscilla Baah" userId="e83a04001b43afb0" providerId="LiveId" clId="{D8EA08E8-170F-4B79-A85F-29F6EFE834D3}" dt="2020-08-08T23:39:37.197" v="1627" actId="255"/>
          <ac:spMkLst>
            <pc:docMk/>
            <pc:sldMk cId="0" sldId="263"/>
            <ac:spMk id="4" creationId="{B36201E8-3267-47E3-9A76-0922C41162DF}"/>
          </ac:spMkLst>
        </pc:spChg>
        <pc:spChg chg="add">
          <ac:chgData name="Priscilla Baah" userId="e83a04001b43afb0" providerId="LiveId" clId="{D8EA08E8-170F-4B79-A85F-29F6EFE834D3}" dt="2020-08-08T23:38:30.464" v="1613" actId="26606"/>
          <ac:spMkLst>
            <pc:docMk/>
            <pc:sldMk cId="0" sldId="263"/>
            <ac:spMk id="6" creationId="{9F7D788E-2C1B-4EF4-8719-12613771FF98}"/>
          </ac:spMkLst>
        </pc:spChg>
        <pc:spChg chg="add">
          <ac:chgData name="Priscilla Baah" userId="e83a04001b43afb0" providerId="LiveId" clId="{D8EA08E8-170F-4B79-A85F-29F6EFE834D3}" dt="2020-08-08T23:38:30.464" v="1613" actId="26606"/>
          <ac:spMkLst>
            <pc:docMk/>
            <pc:sldMk cId="0" sldId="263"/>
            <ac:spMk id="7" creationId="{7C54E824-C0F4-480B-BC88-689F50C45FBD}"/>
          </ac:spMkLst>
        </pc:spChg>
        <pc:spChg chg="add">
          <ac:chgData name="Priscilla Baah" userId="e83a04001b43afb0" providerId="LiveId" clId="{D8EA08E8-170F-4B79-A85F-29F6EFE834D3}" dt="2020-08-08T23:38:30.464" v="1613" actId="26606"/>
          <ac:spMkLst>
            <pc:docMk/>
            <pc:sldMk cId="0" sldId="263"/>
            <ac:spMk id="8" creationId="{58DEA6A1-FC5C-4E6E-BBBF-7E472949B394}"/>
          </ac:spMkLst>
        </pc:spChg>
        <pc:spChg chg="add del">
          <ac:chgData name="Priscilla Baah" userId="e83a04001b43afb0" providerId="LiveId" clId="{D8EA08E8-170F-4B79-A85F-29F6EFE834D3}" dt="2020-08-08T23:38:20.032" v="1610" actId="26606"/>
          <ac:spMkLst>
            <pc:docMk/>
            <pc:sldMk cId="0" sldId="263"/>
            <ac:spMk id="9" creationId="{9F7D788E-2C1B-4EF4-8719-12613771FF98}"/>
          </ac:spMkLst>
        </pc:spChg>
        <pc:spChg chg="add">
          <ac:chgData name="Priscilla Baah" userId="e83a04001b43afb0" providerId="LiveId" clId="{D8EA08E8-170F-4B79-A85F-29F6EFE834D3}" dt="2020-08-08T23:38:30.464" v="1613" actId="26606"/>
          <ac:spMkLst>
            <pc:docMk/>
            <pc:sldMk cId="0" sldId="263"/>
            <ac:spMk id="10" creationId="{96AAAC3B-1954-46B7-BBAC-27DFF5B5295F}"/>
          </ac:spMkLst>
        </pc:spChg>
        <pc:spChg chg="add del">
          <ac:chgData name="Priscilla Baah" userId="e83a04001b43afb0" providerId="LiveId" clId="{D8EA08E8-170F-4B79-A85F-29F6EFE834D3}" dt="2020-08-08T23:38:20.032" v="1610" actId="26606"/>
          <ac:spMkLst>
            <pc:docMk/>
            <pc:sldMk cId="0" sldId="263"/>
            <ac:spMk id="11" creationId="{7C54E824-C0F4-480B-BC88-689F50C45FBD}"/>
          </ac:spMkLst>
        </pc:spChg>
        <pc:spChg chg="add">
          <ac:chgData name="Priscilla Baah" userId="e83a04001b43afb0" providerId="LiveId" clId="{D8EA08E8-170F-4B79-A85F-29F6EFE834D3}" dt="2020-08-08T23:38:30.464" v="1613" actId="26606"/>
          <ac:spMkLst>
            <pc:docMk/>
            <pc:sldMk cId="0" sldId="263"/>
            <ac:spMk id="12" creationId="{A5AD6500-BB62-4AAC-9D2F-C10DDC90CBB1}"/>
          </ac:spMkLst>
        </pc:spChg>
        <pc:spChg chg="add del">
          <ac:chgData name="Priscilla Baah" userId="e83a04001b43afb0" providerId="LiveId" clId="{D8EA08E8-170F-4B79-A85F-29F6EFE834D3}" dt="2020-08-08T23:38:20.032" v="1610" actId="26606"/>
          <ac:spMkLst>
            <pc:docMk/>
            <pc:sldMk cId="0" sldId="263"/>
            <ac:spMk id="13" creationId="{58DEA6A1-FC5C-4E6E-BBBF-7E472949B394}"/>
          </ac:spMkLst>
        </pc:spChg>
        <pc:spChg chg="add del">
          <ac:chgData name="Priscilla Baah" userId="e83a04001b43afb0" providerId="LiveId" clId="{D8EA08E8-170F-4B79-A85F-29F6EFE834D3}" dt="2020-08-08T23:38:20.032" v="1610" actId="26606"/>
          <ac:spMkLst>
            <pc:docMk/>
            <pc:sldMk cId="0" sldId="263"/>
            <ac:spMk id="15" creationId="{96AAAC3B-1954-46B7-BBAC-27DFF5B5295F}"/>
          </ac:spMkLst>
        </pc:spChg>
        <pc:spChg chg="add del">
          <ac:chgData name="Priscilla Baah" userId="e83a04001b43afb0" providerId="LiveId" clId="{D8EA08E8-170F-4B79-A85F-29F6EFE834D3}" dt="2020-08-08T23:38:20.032" v="1610" actId="26606"/>
          <ac:spMkLst>
            <pc:docMk/>
            <pc:sldMk cId="0" sldId="263"/>
            <ac:spMk id="17" creationId="{A5AD6500-BB62-4AAC-9D2F-C10DDC90CBB1}"/>
          </ac:spMkLst>
        </pc:spChg>
        <pc:spChg chg="add del">
          <ac:chgData name="Priscilla Baah" userId="e83a04001b43afb0" providerId="LiveId" clId="{D8EA08E8-170F-4B79-A85F-29F6EFE834D3}" dt="2020-08-08T23:38:23.126" v="1612" actId="26606"/>
          <ac:spMkLst>
            <pc:docMk/>
            <pc:sldMk cId="0" sldId="263"/>
            <ac:spMk id="19" creationId="{4FFBEE45-F140-49D5-85EA-C78C24340B23}"/>
          </ac:spMkLst>
        </pc:spChg>
      </pc:sldChg>
      <pc:sldChg chg="addSp delSp modSp mod setBg">
        <pc:chgData name="Priscilla Baah" userId="e83a04001b43afb0" providerId="LiveId" clId="{D8EA08E8-170F-4B79-A85F-29F6EFE834D3}" dt="2020-08-08T23:40:53.785" v="1640" actId="255"/>
        <pc:sldMkLst>
          <pc:docMk/>
          <pc:sldMk cId="0" sldId="264"/>
        </pc:sldMkLst>
        <pc:spChg chg="mod">
          <ac:chgData name="Priscilla Baah" userId="e83a04001b43afb0" providerId="LiveId" clId="{D8EA08E8-170F-4B79-A85F-29F6EFE834D3}" dt="2020-08-08T23:40:19.100" v="1639" actId="26606"/>
          <ac:spMkLst>
            <pc:docMk/>
            <pc:sldMk cId="0" sldId="264"/>
            <ac:spMk id="2" creationId="{00000000-0000-0000-0000-000000000000}"/>
          </ac:spMkLst>
        </pc:spChg>
        <pc:spChg chg="mod">
          <ac:chgData name="Priscilla Baah" userId="e83a04001b43afb0" providerId="LiveId" clId="{D8EA08E8-170F-4B79-A85F-29F6EFE834D3}" dt="2020-08-08T23:40:53.785" v="1640" actId="255"/>
          <ac:spMkLst>
            <pc:docMk/>
            <pc:sldMk cId="0" sldId="264"/>
            <ac:spMk id="3" creationId="{00000000-0000-0000-0000-000000000000}"/>
          </ac:spMkLst>
        </pc:spChg>
        <pc:spChg chg="add del">
          <ac:chgData name="Priscilla Baah" userId="e83a04001b43afb0" providerId="LiveId" clId="{D8EA08E8-170F-4B79-A85F-29F6EFE834D3}" dt="2020-08-08T23:40:13.456" v="1636" actId="26606"/>
          <ac:spMkLst>
            <pc:docMk/>
            <pc:sldMk cId="0" sldId="264"/>
            <ac:spMk id="8" creationId="{907EF6B7-1338-4443-8C46-6A318D952DFD}"/>
          </ac:spMkLst>
        </pc:spChg>
        <pc:spChg chg="add del">
          <ac:chgData name="Priscilla Baah" userId="e83a04001b43afb0" providerId="LiveId" clId="{D8EA08E8-170F-4B79-A85F-29F6EFE834D3}" dt="2020-08-08T23:40:13.456" v="1636" actId="26606"/>
          <ac:spMkLst>
            <pc:docMk/>
            <pc:sldMk cId="0" sldId="264"/>
            <ac:spMk id="10" creationId="{DAAE4CDD-124C-4DCF-9584-B6033B545DD5}"/>
          </ac:spMkLst>
        </pc:spChg>
        <pc:spChg chg="add del">
          <ac:chgData name="Priscilla Baah" userId="e83a04001b43afb0" providerId="LiveId" clId="{D8EA08E8-170F-4B79-A85F-29F6EFE834D3}" dt="2020-08-08T23:40:13.456" v="1636" actId="26606"/>
          <ac:spMkLst>
            <pc:docMk/>
            <pc:sldMk cId="0" sldId="264"/>
            <ac:spMk id="12" creationId="{081E4A58-353D-44AE-B2FC-2A74E2E400F7}"/>
          </ac:spMkLst>
        </pc:spChg>
        <pc:spChg chg="add del">
          <ac:chgData name="Priscilla Baah" userId="e83a04001b43afb0" providerId="LiveId" clId="{D8EA08E8-170F-4B79-A85F-29F6EFE834D3}" dt="2020-08-08T23:40:18.990" v="1638" actId="26606"/>
          <ac:spMkLst>
            <pc:docMk/>
            <pc:sldMk cId="0" sldId="264"/>
            <ac:spMk id="14" creationId="{A52B99F1-B2DC-437E-A8A1-A57F2F29F8D1}"/>
          </ac:spMkLst>
        </pc:spChg>
        <pc:spChg chg="add del">
          <ac:chgData name="Priscilla Baah" userId="e83a04001b43afb0" providerId="LiveId" clId="{D8EA08E8-170F-4B79-A85F-29F6EFE834D3}" dt="2020-08-08T23:40:18.990" v="1638" actId="26606"/>
          <ac:spMkLst>
            <pc:docMk/>
            <pc:sldMk cId="0" sldId="264"/>
            <ac:spMk id="15" creationId="{55F8BA08-3E38-4B70-B93A-74F08E092206}"/>
          </ac:spMkLst>
        </pc:spChg>
        <pc:spChg chg="add del">
          <ac:chgData name="Priscilla Baah" userId="e83a04001b43afb0" providerId="LiveId" clId="{D8EA08E8-170F-4B79-A85F-29F6EFE834D3}" dt="2020-08-08T23:40:18.990" v="1638" actId="26606"/>
          <ac:spMkLst>
            <pc:docMk/>
            <pc:sldMk cId="0" sldId="264"/>
            <ac:spMk id="16" creationId="{357F1B33-79AB-4A71-8CEC-4546D709B8C8}"/>
          </ac:spMkLst>
        </pc:spChg>
        <pc:spChg chg="add">
          <ac:chgData name="Priscilla Baah" userId="e83a04001b43afb0" providerId="LiveId" clId="{D8EA08E8-170F-4B79-A85F-29F6EFE834D3}" dt="2020-08-08T23:40:19.100" v="1639" actId="26606"/>
          <ac:spMkLst>
            <pc:docMk/>
            <pc:sldMk cId="0" sldId="264"/>
            <ac:spMk id="18" creationId="{1C799903-48D5-4A31-A1A2-541072D9771E}"/>
          </ac:spMkLst>
        </pc:spChg>
        <pc:spChg chg="add">
          <ac:chgData name="Priscilla Baah" userId="e83a04001b43afb0" providerId="LiveId" clId="{D8EA08E8-170F-4B79-A85F-29F6EFE834D3}" dt="2020-08-08T23:40:19.100" v="1639" actId="26606"/>
          <ac:spMkLst>
            <pc:docMk/>
            <pc:sldMk cId="0" sldId="264"/>
            <ac:spMk id="19" creationId="{8EFFF109-FC58-4FD3-BE05-9775A1310F55}"/>
          </ac:spMkLst>
        </pc:spChg>
        <pc:spChg chg="add">
          <ac:chgData name="Priscilla Baah" userId="e83a04001b43afb0" providerId="LiveId" clId="{D8EA08E8-170F-4B79-A85F-29F6EFE834D3}" dt="2020-08-08T23:40:19.100" v="1639" actId="26606"/>
          <ac:spMkLst>
            <pc:docMk/>
            <pc:sldMk cId="0" sldId="264"/>
            <ac:spMk id="20" creationId="{E1B96AD6-92A9-4273-A62B-96A1C3E0BA95}"/>
          </ac:spMkLst>
        </pc:spChg>
        <pc:spChg chg="add">
          <ac:chgData name="Priscilla Baah" userId="e83a04001b43afb0" providerId="LiveId" clId="{D8EA08E8-170F-4B79-A85F-29F6EFE834D3}" dt="2020-08-08T23:40:19.100" v="1639" actId="26606"/>
          <ac:spMkLst>
            <pc:docMk/>
            <pc:sldMk cId="0" sldId="264"/>
            <ac:spMk id="21" creationId="{463EEC44-1BA3-44ED-81FC-A644B04B2A44}"/>
          </ac:spMkLst>
        </pc:spChg>
      </pc:sldChg>
      <pc:sldChg chg="addSp delSp modSp mod ord setBg">
        <pc:chgData name="Priscilla Baah" userId="e83a04001b43afb0" providerId="LiveId" clId="{D8EA08E8-170F-4B79-A85F-29F6EFE834D3}" dt="2020-08-08T23:35:15.301" v="1595" actId="14100"/>
        <pc:sldMkLst>
          <pc:docMk/>
          <pc:sldMk cId="0" sldId="267"/>
        </pc:sldMkLst>
        <pc:spChg chg="ord">
          <ac:chgData name="Priscilla Baah" userId="e83a04001b43afb0" providerId="LiveId" clId="{D8EA08E8-170F-4B79-A85F-29F6EFE834D3}" dt="2020-08-08T23:34:37.647" v="1589" actId="26606"/>
          <ac:spMkLst>
            <pc:docMk/>
            <pc:sldMk cId="0" sldId="267"/>
            <ac:spMk id="5" creationId="{00000000-0000-0000-0000-000000000000}"/>
          </ac:spMkLst>
        </pc:spChg>
        <pc:spChg chg="mod ord">
          <ac:chgData name="Priscilla Baah" userId="e83a04001b43afb0" providerId="LiveId" clId="{D8EA08E8-170F-4B79-A85F-29F6EFE834D3}" dt="2020-08-08T23:35:05.353" v="1593" actId="27636"/>
          <ac:spMkLst>
            <pc:docMk/>
            <pc:sldMk cId="0" sldId="267"/>
            <ac:spMk id="7" creationId="{34655DB7-FDE0-48D3-83E7-C3A5406988EE}"/>
          </ac:spMkLst>
        </pc:spChg>
        <pc:spChg chg="add del">
          <ac:chgData name="Priscilla Baah" userId="e83a04001b43afb0" providerId="LiveId" clId="{D8EA08E8-170F-4B79-A85F-29F6EFE834D3}" dt="2020-08-08T23:34:09.371" v="1586" actId="26606"/>
          <ac:spMkLst>
            <pc:docMk/>
            <pc:sldMk cId="0" sldId="267"/>
            <ac:spMk id="12" creationId="{6EFC920F-B85A-4068-BD93-41064EDE93D3}"/>
          </ac:spMkLst>
        </pc:spChg>
        <pc:spChg chg="add del">
          <ac:chgData name="Priscilla Baah" userId="e83a04001b43afb0" providerId="LiveId" clId="{D8EA08E8-170F-4B79-A85F-29F6EFE834D3}" dt="2020-08-08T23:34:09.371" v="1586" actId="26606"/>
          <ac:spMkLst>
            <pc:docMk/>
            <pc:sldMk cId="0" sldId="267"/>
            <ac:spMk id="18" creationId="{CBC4F608-B4B8-48C3-9572-C0F061B1CD99}"/>
          </ac:spMkLst>
        </pc:spChg>
        <pc:spChg chg="add del">
          <ac:chgData name="Priscilla Baah" userId="e83a04001b43afb0" providerId="LiveId" clId="{D8EA08E8-170F-4B79-A85F-29F6EFE834D3}" dt="2020-08-08T23:34:09.371" v="1586" actId="26606"/>
          <ac:spMkLst>
            <pc:docMk/>
            <pc:sldMk cId="0" sldId="267"/>
            <ac:spMk id="20" creationId="{1382A32C-5B0C-4B1C-A074-76C6DBCC9F87}"/>
          </ac:spMkLst>
        </pc:spChg>
        <pc:spChg chg="add del">
          <ac:chgData name="Priscilla Baah" userId="e83a04001b43afb0" providerId="LiveId" clId="{D8EA08E8-170F-4B79-A85F-29F6EFE834D3}" dt="2020-08-08T23:34:37.524" v="1588" actId="26606"/>
          <ac:spMkLst>
            <pc:docMk/>
            <pc:sldMk cId="0" sldId="267"/>
            <ac:spMk id="22" creationId="{5DF40726-9B19-4165-9C26-757D16E19E23}"/>
          </ac:spMkLst>
        </pc:spChg>
        <pc:spChg chg="add del">
          <ac:chgData name="Priscilla Baah" userId="e83a04001b43afb0" providerId="LiveId" clId="{D8EA08E8-170F-4B79-A85F-29F6EFE834D3}" dt="2020-08-08T23:34:37.524" v="1588" actId="26606"/>
          <ac:spMkLst>
            <pc:docMk/>
            <pc:sldMk cId="0" sldId="267"/>
            <ac:spMk id="23" creationId="{2089CB41-F399-4AEB-980C-5BFB1049CBED}"/>
          </ac:spMkLst>
        </pc:spChg>
        <pc:spChg chg="add del">
          <ac:chgData name="Priscilla Baah" userId="e83a04001b43afb0" providerId="LiveId" clId="{D8EA08E8-170F-4B79-A85F-29F6EFE834D3}" dt="2020-08-08T23:34:37.524" v="1588" actId="26606"/>
          <ac:spMkLst>
            <pc:docMk/>
            <pc:sldMk cId="0" sldId="267"/>
            <ac:spMk id="24" creationId="{1BFC967B-3DD6-463D-9DB9-6E4419AE0DAA}"/>
          </ac:spMkLst>
        </pc:spChg>
        <pc:spChg chg="add">
          <ac:chgData name="Priscilla Baah" userId="e83a04001b43afb0" providerId="LiveId" clId="{D8EA08E8-170F-4B79-A85F-29F6EFE834D3}" dt="2020-08-08T23:34:37.647" v="1589" actId="26606"/>
          <ac:spMkLst>
            <pc:docMk/>
            <pc:sldMk cId="0" sldId="267"/>
            <ac:spMk id="26" creationId="{7025EFD5-738C-41B9-87FE-0C00E211BD8B}"/>
          </ac:spMkLst>
        </pc:spChg>
        <pc:spChg chg="add">
          <ac:chgData name="Priscilla Baah" userId="e83a04001b43afb0" providerId="LiveId" clId="{D8EA08E8-170F-4B79-A85F-29F6EFE834D3}" dt="2020-08-08T23:34:37.647" v="1589" actId="26606"/>
          <ac:spMkLst>
            <pc:docMk/>
            <pc:sldMk cId="0" sldId="267"/>
            <ac:spMk id="27" creationId="{835EF3DD-7D43-4A27-8967-A92FD8CC9365}"/>
          </ac:spMkLst>
        </pc:spChg>
        <pc:grpChg chg="add del">
          <ac:chgData name="Priscilla Baah" userId="e83a04001b43afb0" providerId="LiveId" clId="{D8EA08E8-170F-4B79-A85F-29F6EFE834D3}" dt="2020-08-08T23:34:09.371" v="1586" actId="26606"/>
          <ac:grpSpMkLst>
            <pc:docMk/>
            <pc:sldMk cId="0" sldId="267"/>
            <ac:grpSpMk id="14" creationId="{1C559108-BBAE-426C-8564-051D2BA6DDC8}"/>
          </ac:grpSpMkLst>
        </pc:grpChg>
        <pc:picChg chg="mod">
          <ac:chgData name="Priscilla Baah" userId="e83a04001b43afb0" providerId="LiveId" clId="{D8EA08E8-170F-4B79-A85F-29F6EFE834D3}" dt="2020-08-08T23:35:15.301" v="1595" actId="14100"/>
          <ac:picMkLst>
            <pc:docMk/>
            <pc:sldMk cId="0" sldId="267"/>
            <ac:picMk id="4" creationId="{00000000-0000-0000-0000-000000000000}"/>
          </ac:picMkLst>
        </pc:picChg>
      </pc:sldChg>
      <pc:sldChg chg="addSp delSp modSp mod setBg">
        <pc:chgData name="Priscilla Baah" userId="e83a04001b43afb0" providerId="LiveId" clId="{D8EA08E8-170F-4B79-A85F-29F6EFE834D3}" dt="2020-08-08T23:29:11.473" v="1534" actId="26606"/>
        <pc:sldMkLst>
          <pc:docMk/>
          <pc:sldMk cId="0" sldId="268"/>
        </pc:sldMkLst>
        <pc:spChg chg="mod">
          <ac:chgData name="Priscilla Baah" userId="e83a04001b43afb0" providerId="LiveId" clId="{D8EA08E8-170F-4B79-A85F-29F6EFE834D3}" dt="2020-08-08T23:29:11.473" v="1534" actId="26606"/>
          <ac:spMkLst>
            <pc:docMk/>
            <pc:sldMk cId="0" sldId="268"/>
            <ac:spMk id="2" creationId="{00000000-0000-0000-0000-000000000000}"/>
          </ac:spMkLst>
        </pc:spChg>
        <pc:spChg chg="del mod">
          <ac:chgData name="Priscilla Baah" userId="e83a04001b43afb0" providerId="LiveId" clId="{D8EA08E8-170F-4B79-A85F-29F6EFE834D3}" dt="2020-08-08T23:02:48.930" v="24" actId="478"/>
          <ac:spMkLst>
            <pc:docMk/>
            <pc:sldMk cId="0" sldId="268"/>
            <ac:spMk id="3" creationId="{00000000-0000-0000-0000-000000000000}"/>
          </ac:spMkLst>
        </pc:spChg>
        <pc:spChg chg="add del mod">
          <ac:chgData name="Priscilla Baah" userId="e83a04001b43afb0" providerId="LiveId" clId="{D8EA08E8-170F-4B79-A85F-29F6EFE834D3}" dt="2020-08-08T23:02:52.766" v="25" actId="478"/>
          <ac:spMkLst>
            <pc:docMk/>
            <pc:sldMk cId="0" sldId="268"/>
            <ac:spMk id="6" creationId="{A8896942-DC8A-4165-9D83-D39E9C565BB3}"/>
          </ac:spMkLst>
        </pc:spChg>
        <pc:spChg chg="add del">
          <ac:chgData name="Priscilla Baah" userId="e83a04001b43afb0" providerId="LiveId" clId="{D8EA08E8-170F-4B79-A85F-29F6EFE834D3}" dt="2020-08-08T23:29:11.389" v="1533" actId="26606"/>
          <ac:spMkLst>
            <pc:docMk/>
            <pc:sldMk cId="0" sldId="268"/>
            <ac:spMk id="7" creationId="{46F1F2C8-798B-4CCE-A851-94AFAF350BED}"/>
          </ac:spMkLst>
        </pc:spChg>
        <pc:spChg chg="add del">
          <ac:chgData name="Priscilla Baah" userId="e83a04001b43afb0" providerId="LiveId" clId="{D8EA08E8-170F-4B79-A85F-29F6EFE834D3}" dt="2020-08-08T23:29:11.389" v="1533" actId="26606"/>
          <ac:spMkLst>
            <pc:docMk/>
            <pc:sldMk cId="0" sldId="268"/>
            <ac:spMk id="9" creationId="{755E9CD0-04B0-4A3C-B291-AD913379C713}"/>
          </ac:spMkLst>
        </pc:spChg>
        <pc:spChg chg="add del">
          <ac:chgData name="Priscilla Baah" userId="e83a04001b43afb0" providerId="LiveId" clId="{D8EA08E8-170F-4B79-A85F-29F6EFE834D3}" dt="2020-08-08T23:29:11.389" v="1533" actId="26606"/>
          <ac:spMkLst>
            <pc:docMk/>
            <pc:sldMk cId="0" sldId="268"/>
            <ac:spMk id="11" creationId="{1DD8BF3B-6066-418C-8D1A-75C5E396FC04}"/>
          </ac:spMkLst>
        </pc:spChg>
        <pc:spChg chg="add del">
          <ac:chgData name="Priscilla Baah" userId="e83a04001b43afb0" providerId="LiveId" clId="{D8EA08E8-170F-4B79-A85F-29F6EFE834D3}" dt="2020-08-08T23:29:11.389" v="1533" actId="26606"/>
          <ac:spMkLst>
            <pc:docMk/>
            <pc:sldMk cId="0" sldId="268"/>
            <ac:spMk id="13" creationId="{80BC66F9-7A74-4286-AD22-1174052CC22C}"/>
          </ac:spMkLst>
        </pc:spChg>
        <pc:spChg chg="add del">
          <ac:chgData name="Priscilla Baah" userId="e83a04001b43afb0" providerId="LiveId" clId="{D8EA08E8-170F-4B79-A85F-29F6EFE834D3}" dt="2020-08-08T23:29:11.389" v="1533" actId="26606"/>
          <ac:spMkLst>
            <pc:docMk/>
            <pc:sldMk cId="0" sldId="268"/>
            <ac:spMk id="15" creationId="{D8142CC3-2B5C-48E6-9DF0-6C8ACBAF23EF}"/>
          </ac:spMkLst>
        </pc:spChg>
        <pc:spChg chg="add del">
          <ac:chgData name="Priscilla Baah" userId="e83a04001b43afb0" providerId="LiveId" clId="{D8EA08E8-170F-4B79-A85F-29F6EFE834D3}" dt="2020-08-08T23:29:11.389" v="1533" actId="26606"/>
          <ac:spMkLst>
            <pc:docMk/>
            <pc:sldMk cId="0" sldId="268"/>
            <ac:spMk id="19" creationId="{46A89C79-8EF3-4AF9-B3D9-59A883F41C83}"/>
          </ac:spMkLst>
        </pc:spChg>
        <pc:spChg chg="add del">
          <ac:chgData name="Priscilla Baah" userId="e83a04001b43afb0" providerId="LiveId" clId="{D8EA08E8-170F-4B79-A85F-29F6EFE834D3}" dt="2020-08-08T23:29:11.389" v="1533" actId="26606"/>
          <ac:spMkLst>
            <pc:docMk/>
            <pc:sldMk cId="0" sldId="268"/>
            <ac:spMk id="21" creationId="{EFE5CE34-4543-42E5-B82C-1F3D12422CDD}"/>
          </ac:spMkLst>
        </pc:spChg>
        <pc:spChg chg="add del">
          <ac:chgData name="Priscilla Baah" userId="e83a04001b43afb0" providerId="LiveId" clId="{D8EA08E8-170F-4B79-A85F-29F6EFE834D3}" dt="2020-08-08T23:29:11.389" v="1533" actId="26606"/>
          <ac:spMkLst>
            <pc:docMk/>
            <pc:sldMk cId="0" sldId="268"/>
            <ac:spMk id="23" creationId="{72AF41FE-63D7-4695-81D2-66D2510E4486}"/>
          </ac:spMkLst>
        </pc:spChg>
        <pc:spChg chg="add">
          <ac:chgData name="Priscilla Baah" userId="e83a04001b43afb0" providerId="LiveId" clId="{D8EA08E8-170F-4B79-A85F-29F6EFE834D3}" dt="2020-08-08T23:29:11.473" v="1534" actId="26606"/>
          <ac:spMkLst>
            <pc:docMk/>
            <pc:sldMk cId="0" sldId="268"/>
            <ac:spMk id="25" creationId="{FFD48BC7-DC40-47DE-87EE-9F4B6ECB9ABB}"/>
          </ac:spMkLst>
        </pc:spChg>
        <pc:spChg chg="add">
          <ac:chgData name="Priscilla Baah" userId="e83a04001b43afb0" providerId="LiveId" clId="{D8EA08E8-170F-4B79-A85F-29F6EFE834D3}" dt="2020-08-08T23:29:11.473" v="1534" actId="26606"/>
          <ac:spMkLst>
            <pc:docMk/>
            <pc:sldMk cId="0" sldId="268"/>
            <ac:spMk id="26" creationId="{E502BBC7-2C76-46F3-BC24-5985BC13DB88}"/>
          </ac:spMkLst>
        </pc:spChg>
        <pc:spChg chg="add">
          <ac:chgData name="Priscilla Baah" userId="e83a04001b43afb0" providerId="LiveId" clId="{D8EA08E8-170F-4B79-A85F-29F6EFE834D3}" dt="2020-08-08T23:29:11.473" v="1534" actId="26606"/>
          <ac:spMkLst>
            <pc:docMk/>
            <pc:sldMk cId="0" sldId="268"/>
            <ac:spMk id="27" creationId="{C7F28D52-2A5F-4D23-81AE-7CB8B591C7AF}"/>
          </ac:spMkLst>
        </pc:spChg>
        <pc:spChg chg="add">
          <ac:chgData name="Priscilla Baah" userId="e83a04001b43afb0" providerId="LiveId" clId="{D8EA08E8-170F-4B79-A85F-29F6EFE834D3}" dt="2020-08-08T23:29:11.473" v="1534" actId="26606"/>
          <ac:spMkLst>
            <pc:docMk/>
            <pc:sldMk cId="0" sldId="268"/>
            <ac:spMk id="28" creationId="{3629484E-3792-4B3D-89AD-7C8A1ED0E0D4}"/>
          </ac:spMkLst>
        </pc:spChg>
        <pc:picChg chg="del">
          <ac:chgData name="Priscilla Baah" userId="e83a04001b43afb0" providerId="LiveId" clId="{D8EA08E8-170F-4B79-A85F-29F6EFE834D3}" dt="2020-08-08T23:02:35.303" v="22" actId="478"/>
          <ac:picMkLst>
            <pc:docMk/>
            <pc:sldMk cId="0" sldId="268"/>
            <ac:picMk id="5" creationId="{00000000-0000-0000-0000-000000000000}"/>
          </ac:picMkLst>
        </pc:picChg>
        <pc:cxnChg chg="add del">
          <ac:chgData name="Priscilla Baah" userId="e83a04001b43afb0" providerId="LiveId" clId="{D8EA08E8-170F-4B79-A85F-29F6EFE834D3}" dt="2020-08-08T23:29:11.389" v="1533" actId="26606"/>
          <ac:cxnSpMkLst>
            <pc:docMk/>
            <pc:sldMk cId="0" sldId="268"/>
            <ac:cxnSpMk id="17" creationId="{7B2D303B-3DD0-4319-9EAD-361847FEC71D}"/>
          </ac:cxnSpMkLst>
        </pc:cxnChg>
      </pc:sldChg>
      <pc:sldChg chg="addSp delSp modSp mod setBg">
        <pc:chgData name="Priscilla Baah" userId="e83a04001b43afb0" providerId="LiveId" clId="{D8EA08E8-170F-4B79-A85F-29F6EFE834D3}" dt="2020-08-08T23:36:56.289" v="1605" actId="207"/>
        <pc:sldMkLst>
          <pc:docMk/>
          <pc:sldMk cId="0" sldId="269"/>
        </pc:sldMkLst>
        <pc:spChg chg="del">
          <ac:chgData name="Priscilla Baah" userId="e83a04001b43afb0" providerId="LiveId" clId="{D8EA08E8-170F-4B79-A85F-29F6EFE834D3}" dt="2020-08-08T23:12:51.058" v="383" actId="478"/>
          <ac:spMkLst>
            <pc:docMk/>
            <pc:sldMk cId="0" sldId="269"/>
            <ac:spMk id="2" creationId="{00000000-0000-0000-0000-000000000000}"/>
          </ac:spMkLst>
        </pc:spChg>
        <pc:spChg chg="mod">
          <ac:chgData name="Priscilla Baah" userId="e83a04001b43afb0" providerId="LiveId" clId="{D8EA08E8-170F-4B79-A85F-29F6EFE834D3}" dt="2020-08-08T23:36:21.998" v="1601" actId="207"/>
          <ac:spMkLst>
            <pc:docMk/>
            <pc:sldMk cId="0" sldId="269"/>
            <ac:spMk id="5" creationId="{00000000-0000-0000-0000-000000000000}"/>
          </ac:spMkLst>
        </pc:spChg>
        <pc:spChg chg="add del mod">
          <ac:chgData name="Priscilla Baah" userId="e83a04001b43afb0" providerId="LiveId" clId="{D8EA08E8-170F-4B79-A85F-29F6EFE834D3}" dt="2020-08-08T23:12:56.630" v="384" actId="478"/>
          <ac:spMkLst>
            <pc:docMk/>
            <pc:sldMk cId="0" sldId="269"/>
            <ac:spMk id="6" creationId="{ADA404CF-655F-42D1-A542-4A0B6691200E}"/>
          </ac:spMkLst>
        </pc:spChg>
        <pc:spChg chg="add del mod">
          <ac:chgData name="Priscilla Baah" userId="e83a04001b43afb0" providerId="LiveId" clId="{D8EA08E8-170F-4B79-A85F-29F6EFE834D3}" dt="2020-08-08T23:13:10.213" v="386" actId="478"/>
          <ac:spMkLst>
            <pc:docMk/>
            <pc:sldMk cId="0" sldId="269"/>
            <ac:spMk id="8" creationId="{39A80DC2-007A-46ED-AFAC-2690E626FBED}"/>
          </ac:spMkLst>
        </pc:spChg>
        <pc:spChg chg="add del mod">
          <ac:chgData name="Priscilla Baah" userId="e83a04001b43afb0" providerId="LiveId" clId="{D8EA08E8-170F-4B79-A85F-29F6EFE834D3}" dt="2020-08-08T23:13:21.655" v="390" actId="478"/>
          <ac:spMkLst>
            <pc:docMk/>
            <pc:sldMk cId="0" sldId="269"/>
            <ac:spMk id="11" creationId="{73BB86F2-70CC-4323-A2B5-0E0EA169255A}"/>
          </ac:spMkLst>
        </pc:spChg>
        <pc:spChg chg="add del mod">
          <ac:chgData name="Priscilla Baah" userId="e83a04001b43afb0" providerId="LiveId" clId="{D8EA08E8-170F-4B79-A85F-29F6EFE834D3}" dt="2020-08-08T23:13:50.661" v="393" actId="478"/>
          <ac:spMkLst>
            <pc:docMk/>
            <pc:sldMk cId="0" sldId="269"/>
            <ac:spMk id="13" creationId="{CDBE88A5-6BCF-4E5F-A51C-FD5515E6C822}"/>
          </ac:spMkLst>
        </pc:spChg>
        <pc:spChg chg="add del mod">
          <ac:chgData name="Priscilla Baah" userId="e83a04001b43afb0" providerId="LiveId" clId="{D8EA08E8-170F-4B79-A85F-29F6EFE834D3}" dt="2020-08-08T23:14:35.763" v="426"/>
          <ac:spMkLst>
            <pc:docMk/>
            <pc:sldMk cId="0" sldId="269"/>
            <ac:spMk id="15" creationId="{372B9F81-74EC-4655-9039-33AB61D0F598}"/>
          </ac:spMkLst>
        </pc:spChg>
        <pc:spChg chg="add mod">
          <ac:chgData name="Priscilla Baah" userId="e83a04001b43afb0" providerId="LiveId" clId="{D8EA08E8-170F-4B79-A85F-29F6EFE834D3}" dt="2020-08-08T23:36:56.289" v="1605" actId="207"/>
          <ac:spMkLst>
            <pc:docMk/>
            <pc:sldMk cId="0" sldId="269"/>
            <ac:spMk id="16" creationId="{058C8F92-4F59-4D9E-9225-3859190A4E0B}"/>
          </ac:spMkLst>
        </pc:spChg>
        <pc:spChg chg="add del">
          <ac:chgData name="Priscilla Baah" userId="e83a04001b43afb0" providerId="LiveId" clId="{D8EA08E8-170F-4B79-A85F-29F6EFE834D3}" dt="2020-08-08T23:36:12.284" v="1599" actId="26606"/>
          <ac:spMkLst>
            <pc:docMk/>
            <pc:sldMk cId="0" sldId="269"/>
            <ac:spMk id="21" creationId="{907EF6B7-1338-4443-8C46-6A318D952DFD}"/>
          </ac:spMkLst>
        </pc:spChg>
        <pc:spChg chg="add del">
          <ac:chgData name="Priscilla Baah" userId="e83a04001b43afb0" providerId="LiveId" clId="{D8EA08E8-170F-4B79-A85F-29F6EFE834D3}" dt="2020-08-08T23:36:12.284" v="1599" actId="26606"/>
          <ac:spMkLst>
            <pc:docMk/>
            <pc:sldMk cId="0" sldId="269"/>
            <ac:spMk id="23" creationId="{DAAE4CDD-124C-4DCF-9584-B6033B545DD5}"/>
          </ac:spMkLst>
        </pc:spChg>
        <pc:spChg chg="add del">
          <ac:chgData name="Priscilla Baah" userId="e83a04001b43afb0" providerId="LiveId" clId="{D8EA08E8-170F-4B79-A85F-29F6EFE834D3}" dt="2020-08-08T23:36:12.284" v="1599" actId="26606"/>
          <ac:spMkLst>
            <pc:docMk/>
            <pc:sldMk cId="0" sldId="269"/>
            <ac:spMk id="25" creationId="{081E4A58-353D-44AE-B2FC-2A74E2E400F7}"/>
          </ac:spMkLst>
        </pc:spChg>
        <pc:spChg chg="add">
          <ac:chgData name="Priscilla Baah" userId="e83a04001b43afb0" providerId="LiveId" clId="{D8EA08E8-170F-4B79-A85F-29F6EFE834D3}" dt="2020-08-08T23:36:12.352" v="1600" actId="26606"/>
          <ac:spMkLst>
            <pc:docMk/>
            <pc:sldMk cId="0" sldId="269"/>
            <ac:spMk id="27" creationId="{463EEC44-1BA3-44ED-81FC-A644B04B2A44}"/>
          </ac:spMkLst>
        </pc:spChg>
        <pc:spChg chg="add">
          <ac:chgData name="Priscilla Baah" userId="e83a04001b43afb0" providerId="LiveId" clId="{D8EA08E8-170F-4B79-A85F-29F6EFE834D3}" dt="2020-08-08T23:36:12.352" v="1600" actId="26606"/>
          <ac:spMkLst>
            <pc:docMk/>
            <pc:sldMk cId="0" sldId="269"/>
            <ac:spMk id="28" creationId="{1C799903-48D5-4A31-A1A2-541072D9771E}"/>
          </ac:spMkLst>
        </pc:spChg>
        <pc:spChg chg="add">
          <ac:chgData name="Priscilla Baah" userId="e83a04001b43afb0" providerId="LiveId" clId="{D8EA08E8-170F-4B79-A85F-29F6EFE834D3}" dt="2020-08-08T23:36:12.352" v="1600" actId="26606"/>
          <ac:spMkLst>
            <pc:docMk/>
            <pc:sldMk cId="0" sldId="269"/>
            <ac:spMk id="29" creationId="{8EFFF109-FC58-4FD3-BE05-9775A1310F55}"/>
          </ac:spMkLst>
        </pc:spChg>
        <pc:spChg chg="add">
          <ac:chgData name="Priscilla Baah" userId="e83a04001b43afb0" providerId="LiveId" clId="{D8EA08E8-170F-4B79-A85F-29F6EFE834D3}" dt="2020-08-08T23:36:12.352" v="1600" actId="26606"/>
          <ac:spMkLst>
            <pc:docMk/>
            <pc:sldMk cId="0" sldId="269"/>
            <ac:spMk id="30" creationId="{E1B96AD6-92A9-4273-A62B-96A1C3E0BA95}"/>
          </ac:spMkLst>
        </pc:spChg>
        <pc:picChg chg="add del">
          <ac:chgData name="Priscilla Baah" userId="e83a04001b43afb0" providerId="LiveId" clId="{D8EA08E8-170F-4B79-A85F-29F6EFE834D3}" dt="2020-08-08T23:13:40.550" v="392" actId="478"/>
          <ac:picMkLst>
            <pc:docMk/>
            <pc:sldMk cId="0" sldId="269"/>
            <ac:picMk id="4" creationId="{00000000-0000-0000-0000-000000000000}"/>
          </ac:picMkLst>
        </pc:picChg>
        <pc:picChg chg="add del mod">
          <ac:chgData name="Priscilla Baah" userId="e83a04001b43afb0" providerId="LiveId" clId="{D8EA08E8-170F-4B79-A85F-29F6EFE834D3}" dt="2020-08-08T23:13:16.109" v="388" actId="478"/>
          <ac:picMkLst>
            <pc:docMk/>
            <pc:sldMk cId="0" sldId="269"/>
            <ac:picMk id="9" creationId="{682CC9AD-DA42-4360-97EB-6C5009C90CBD}"/>
          </ac:picMkLst>
        </pc:picChg>
      </pc:sldChg>
      <pc:sldChg chg="addSp delSp modSp mod ord setBg">
        <pc:chgData name="Priscilla Baah" userId="e83a04001b43afb0" providerId="LiveId" clId="{D8EA08E8-170F-4B79-A85F-29F6EFE834D3}" dt="2020-08-08T23:33:32.693" v="1584" actId="26606"/>
        <pc:sldMkLst>
          <pc:docMk/>
          <pc:sldMk cId="1926782064" sldId="276"/>
        </pc:sldMkLst>
        <pc:spChg chg="mod">
          <ac:chgData name="Priscilla Baah" userId="e83a04001b43afb0" providerId="LiveId" clId="{D8EA08E8-170F-4B79-A85F-29F6EFE834D3}" dt="2020-08-08T23:33:32.693" v="1584" actId="26606"/>
          <ac:spMkLst>
            <pc:docMk/>
            <pc:sldMk cId="1926782064" sldId="276"/>
            <ac:spMk id="2" creationId="{00000000-0000-0000-0000-000000000000}"/>
          </ac:spMkLst>
        </pc:spChg>
        <pc:spChg chg="add del">
          <ac:chgData name="Priscilla Baah" userId="e83a04001b43afb0" providerId="LiveId" clId="{D8EA08E8-170F-4B79-A85F-29F6EFE834D3}" dt="2020-08-08T23:33:32.633" v="1583" actId="26606"/>
          <ac:spMkLst>
            <pc:docMk/>
            <pc:sldMk cId="1926782064" sldId="276"/>
            <ac:spMk id="7" creationId="{FFD48BC7-DC40-47DE-87EE-9F4B6ECB9ABB}"/>
          </ac:spMkLst>
        </pc:spChg>
        <pc:spChg chg="add del">
          <ac:chgData name="Priscilla Baah" userId="e83a04001b43afb0" providerId="LiveId" clId="{D8EA08E8-170F-4B79-A85F-29F6EFE834D3}" dt="2020-08-08T23:33:32.633" v="1583" actId="26606"/>
          <ac:spMkLst>
            <pc:docMk/>
            <pc:sldMk cId="1926782064" sldId="276"/>
            <ac:spMk id="9" creationId="{E502BBC7-2C76-46F3-BC24-5985BC13DB88}"/>
          </ac:spMkLst>
        </pc:spChg>
        <pc:spChg chg="add del">
          <ac:chgData name="Priscilla Baah" userId="e83a04001b43afb0" providerId="LiveId" clId="{D8EA08E8-170F-4B79-A85F-29F6EFE834D3}" dt="2020-08-08T23:33:32.633" v="1583" actId="26606"/>
          <ac:spMkLst>
            <pc:docMk/>
            <pc:sldMk cId="1926782064" sldId="276"/>
            <ac:spMk id="11" creationId="{C7F28D52-2A5F-4D23-81AE-7CB8B591C7AF}"/>
          </ac:spMkLst>
        </pc:spChg>
        <pc:spChg chg="add del">
          <ac:chgData name="Priscilla Baah" userId="e83a04001b43afb0" providerId="LiveId" clId="{D8EA08E8-170F-4B79-A85F-29F6EFE834D3}" dt="2020-08-08T23:33:32.633" v="1583" actId="26606"/>
          <ac:spMkLst>
            <pc:docMk/>
            <pc:sldMk cId="1926782064" sldId="276"/>
            <ac:spMk id="13" creationId="{3629484E-3792-4B3D-89AD-7C8A1ED0E0D4}"/>
          </ac:spMkLst>
        </pc:spChg>
        <pc:spChg chg="add">
          <ac:chgData name="Priscilla Baah" userId="e83a04001b43afb0" providerId="LiveId" clId="{D8EA08E8-170F-4B79-A85F-29F6EFE834D3}" dt="2020-08-08T23:33:32.693" v="1584" actId="26606"/>
          <ac:spMkLst>
            <pc:docMk/>
            <pc:sldMk cId="1926782064" sldId="276"/>
            <ac:spMk id="15" creationId="{BAD76F3E-3A97-486B-B402-44400A8B9173}"/>
          </ac:spMkLst>
        </pc:spChg>
        <pc:spChg chg="add">
          <ac:chgData name="Priscilla Baah" userId="e83a04001b43afb0" providerId="LiveId" clId="{D8EA08E8-170F-4B79-A85F-29F6EFE834D3}" dt="2020-08-08T23:33:32.693" v="1584" actId="26606"/>
          <ac:spMkLst>
            <pc:docMk/>
            <pc:sldMk cId="1926782064" sldId="276"/>
            <ac:spMk id="16" creationId="{391F6B52-91F4-4AEB-B6DB-29FEBCF28C8B}"/>
          </ac:spMkLst>
        </pc:spChg>
        <pc:spChg chg="add">
          <ac:chgData name="Priscilla Baah" userId="e83a04001b43afb0" providerId="LiveId" clId="{D8EA08E8-170F-4B79-A85F-29F6EFE834D3}" dt="2020-08-08T23:33:32.693" v="1584" actId="26606"/>
          <ac:spMkLst>
            <pc:docMk/>
            <pc:sldMk cId="1926782064" sldId="276"/>
            <ac:spMk id="17" creationId="{2CD6F061-7C53-44F4-9794-953DB70A451B}"/>
          </ac:spMkLst>
        </pc:spChg>
      </pc:sldChg>
      <pc:sldChg chg="addSp delSp modSp add mod setBg">
        <pc:chgData name="Priscilla Baah" userId="e83a04001b43afb0" providerId="LiveId" clId="{D8EA08E8-170F-4B79-A85F-29F6EFE834D3}" dt="2020-08-08T23:31:50.933" v="1565" actId="14100"/>
        <pc:sldMkLst>
          <pc:docMk/>
          <pc:sldMk cId="965377869" sldId="277"/>
        </pc:sldMkLst>
        <pc:spChg chg="del mod">
          <ac:chgData name="Priscilla Baah" userId="e83a04001b43afb0" providerId="LiveId" clId="{D8EA08E8-170F-4B79-A85F-29F6EFE834D3}" dt="2020-08-08T23:04:28.909" v="204" actId="478"/>
          <ac:spMkLst>
            <pc:docMk/>
            <pc:sldMk cId="965377869" sldId="277"/>
            <ac:spMk id="2" creationId="{00000000-0000-0000-0000-000000000000}"/>
          </ac:spMkLst>
        </pc:spChg>
        <pc:spChg chg="mod">
          <ac:chgData name="Priscilla Baah" userId="e83a04001b43afb0" providerId="LiveId" clId="{D8EA08E8-170F-4B79-A85F-29F6EFE834D3}" dt="2020-08-08T23:30:53.640" v="1551" actId="255"/>
          <ac:spMkLst>
            <pc:docMk/>
            <pc:sldMk cId="965377869" sldId="277"/>
            <ac:spMk id="3" creationId="{00000000-0000-0000-0000-000000000000}"/>
          </ac:spMkLst>
        </pc:spChg>
        <pc:spChg chg="add del mod">
          <ac:chgData name="Priscilla Baah" userId="e83a04001b43afb0" providerId="LiveId" clId="{D8EA08E8-170F-4B79-A85F-29F6EFE834D3}" dt="2020-08-08T23:04:33.451" v="205" actId="478"/>
          <ac:spMkLst>
            <pc:docMk/>
            <pc:sldMk cId="965377869" sldId="277"/>
            <ac:spMk id="6" creationId="{BC08A4EA-1AA0-4FB7-8E51-B05F3AAEFFB2}"/>
          </ac:spMkLst>
        </pc:spChg>
        <pc:spChg chg="add mod">
          <ac:chgData name="Priscilla Baah" userId="e83a04001b43afb0" providerId="LiveId" clId="{D8EA08E8-170F-4B79-A85F-29F6EFE834D3}" dt="2020-08-08T23:31:50.933" v="1565" actId="14100"/>
          <ac:spMkLst>
            <pc:docMk/>
            <pc:sldMk cId="965377869" sldId="277"/>
            <ac:spMk id="7" creationId="{313B1DD2-68D3-49A3-8C91-5B543B7AA46F}"/>
          </ac:spMkLst>
        </pc:spChg>
        <pc:spChg chg="add del">
          <ac:chgData name="Priscilla Baah" userId="e83a04001b43afb0" providerId="LiveId" clId="{D8EA08E8-170F-4B79-A85F-29F6EFE834D3}" dt="2020-08-08T23:30:21.771" v="1548" actId="26606"/>
          <ac:spMkLst>
            <pc:docMk/>
            <pc:sldMk cId="965377869" sldId="277"/>
            <ac:spMk id="9" creationId="{A52B99F1-B2DC-437E-A8A1-A57F2F29F8D1}"/>
          </ac:spMkLst>
        </pc:spChg>
        <pc:spChg chg="add del">
          <ac:chgData name="Priscilla Baah" userId="e83a04001b43afb0" providerId="LiveId" clId="{D8EA08E8-170F-4B79-A85F-29F6EFE834D3}" dt="2020-08-08T23:30:21.771" v="1548" actId="26606"/>
          <ac:spMkLst>
            <pc:docMk/>
            <pc:sldMk cId="965377869" sldId="277"/>
            <ac:spMk id="10" creationId="{55F8BA08-3E38-4B70-B93A-74F08E092206}"/>
          </ac:spMkLst>
        </pc:spChg>
        <pc:spChg chg="add del">
          <ac:chgData name="Priscilla Baah" userId="e83a04001b43afb0" providerId="LiveId" clId="{D8EA08E8-170F-4B79-A85F-29F6EFE834D3}" dt="2020-08-08T23:30:21.771" v="1548" actId="26606"/>
          <ac:spMkLst>
            <pc:docMk/>
            <pc:sldMk cId="965377869" sldId="277"/>
            <ac:spMk id="11" creationId="{357F1B33-79AB-4A71-8CEC-4546D709B8C8}"/>
          </ac:spMkLst>
        </pc:spChg>
        <pc:spChg chg="add del">
          <ac:chgData name="Priscilla Baah" userId="e83a04001b43afb0" providerId="LiveId" clId="{D8EA08E8-170F-4B79-A85F-29F6EFE834D3}" dt="2020-08-08T23:30:09.328" v="1545" actId="26606"/>
          <ac:spMkLst>
            <pc:docMk/>
            <pc:sldMk cId="965377869" sldId="277"/>
            <ac:spMk id="12" creationId="{DAF1966E-FD40-4A4A-B61B-C4DF7FA05F06}"/>
          </ac:spMkLst>
        </pc:spChg>
        <pc:spChg chg="add">
          <ac:chgData name="Priscilla Baah" userId="e83a04001b43afb0" providerId="LiveId" clId="{D8EA08E8-170F-4B79-A85F-29F6EFE834D3}" dt="2020-08-08T23:30:21.828" v="1549" actId="26606"/>
          <ac:spMkLst>
            <pc:docMk/>
            <pc:sldMk cId="965377869" sldId="277"/>
            <ac:spMk id="13" creationId="{1BB867FF-FC45-48F7-8104-F89BE54909F1}"/>
          </ac:spMkLst>
        </pc:spChg>
        <pc:spChg chg="add del">
          <ac:chgData name="Priscilla Baah" userId="e83a04001b43afb0" providerId="LiveId" clId="{D8EA08E8-170F-4B79-A85F-29F6EFE834D3}" dt="2020-08-08T23:30:09.328" v="1545" actId="26606"/>
          <ac:spMkLst>
            <pc:docMk/>
            <pc:sldMk cId="965377869" sldId="277"/>
            <ac:spMk id="14" creationId="{047BFA19-D45E-416B-A404-7AF2F3F27017}"/>
          </ac:spMkLst>
        </pc:spChg>
        <pc:spChg chg="add">
          <ac:chgData name="Priscilla Baah" userId="e83a04001b43afb0" providerId="LiveId" clId="{D8EA08E8-170F-4B79-A85F-29F6EFE834D3}" dt="2020-08-08T23:30:21.828" v="1549" actId="26606"/>
          <ac:spMkLst>
            <pc:docMk/>
            <pc:sldMk cId="965377869" sldId="277"/>
            <ac:spMk id="15" creationId="{8BB56887-D0D5-4F0C-9E19-7247EB83C8B7}"/>
          </ac:spMkLst>
        </pc:spChg>
        <pc:spChg chg="add del">
          <ac:chgData name="Priscilla Baah" userId="e83a04001b43afb0" providerId="LiveId" clId="{D8EA08E8-170F-4B79-A85F-29F6EFE834D3}" dt="2020-08-08T23:30:09.328" v="1545" actId="26606"/>
          <ac:spMkLst>
            <pc:docMk/>
            <pc:sldMk cId="965377869" sldId="277"/>
            <ac:spMk id="16" creationId="{8E0105E7-23DB-4CF2-8258-FF47C7620F6E}"/>
          </ac:spMkLst>
        </pc:spChg>
        <pc:spChg chg="add">
          <ac:chgData name="Priscilla Baah" userId="e83a04001b43afb0" providerId="LiveId" clId="{D8EA08E8-170F-4B79-A85F-29F6EFE834D3}" dt="2020-08-08T23:30:21.828" v="1549" actId="26606"/>
          <ac:spMkLst>
            <pc:docMk/>
            <pc:sldMk cId="965377869" sldId="277"/>
            <ac:spMk id="17" creationId="{081E4A58-353D-44AE-B2FC-2A74E2E400F7}"/>
          </ac:spMkLst>
        </pc:spChg>
        <pc:spChg chg="add del">
          <ac:chgData name="Priscilla Baah" userId="e83a04001b43afb0" providerId="LiveId" clId="{D8EA08E8-170F-4B79-A85F-29F6EFE834D3}" dt="2020-08-08T23:30:09.328" v="1545" actId="26606"/>
          <ac:spMkLst>
            <pc:docMk/>
            <pc:sldMk cId="965377869" sldId="277"/>
            <ac:spMk id="18" creationId="{074B4F7D-14B2-478B-8BF5-01E4E0C5D263}"/>
          </ac:spMkLst>
        </pc:spChg>
        <pc:picChg chg="del">
          <ac:chgData name="Priscilla Baah" userId="e83a04001b43afb0" providerId="LiveId" clId="{D8EA08E8-170F-4B79-A85F-29F6EFE834D3}" dt="2020-08-08T23:05:22.497" v="229" actId="478"/>
          <ac:picMkLst>
            <pc:docMk/>
            <pc:sldMk cId="965377869" sldId="277"/>
            <ac:picMk id="5" creationId="{00000000-0000-0000-0000-000000000000}"/>
          </ac:picMkLst>
        </pc:picChg>
      </pc:sldChg>
      <pc:sldChg chg="addSp delSp modSp add mod setBg">
        <pc:chgData name="Priscilla Baah" userId="e83a04001b43afb0" providerId="LiveId" clId="{D8EA08E8-170F-4B79-A85F-29F6EFE834D3}" dt="2020-08-08T23:32:55.921" v="1580" actId="26606"/>
        <pc:sldMkLst>
          <pc:docMk/>
          <pc:sldMk cId="1268109179" sldId="278"/>
        </pc:sldMkLst>
        <pc:spChg chg="del">
          <ac:chgData name="Priscilla Baah" userId="e83a04001b43afb0" providerId="LiveId" clId="{D8EA08E8-170F-4B79-A85F-29F6EFE834D3}" dt="2020-08-08T23:06:45.864" v="329" actId="478"/>
          <ac:spMkLst>
            <pc:docMk/>
            <pc:sldMk cId="1268109179" sldId="278"/>
            <ac:spMk id="3" creationId="{00000000-0000-0000-0000-000000000000}"/>
          </ac:spMkLst>
        </pc:spChg>
        <pc:spChg chg="add del mod">
          <ac:chgData name="Priscilla Baah" userId="e83a04001b43afb0" providerId="LiveId" clId="{D8EA08E8-170F-4B79-A85F-29F6EFE834D3}" dt="2020-08-08T23:07:06.851" v="332" actId="478"/>
          <ac:spMkLst>
            <pc:docMk/>
            <pc:sldMk cId="1268109179" sldId="278"/>
            <ac:spMk id="4" creationId="{C346DBDF-DC44-4893-8C6F-D5F7D823C1BC}"/>
          </ac:spMkLst>
        </pc:spChg>
        <pc:spChg chg="add mod">
          <ac:chgData name="Priscilla Baah" userId="e83a04001b43afb0" providerId="LiveId" clId="{D8EA08E8-170F-4B79-A85F-29F6EFE834D3}" dt="2020-08-08T23:32:55.921" v="1580" actId="26606"/>
          <ac:spMkLst>
            <pc:docMk/>
            <pc:sldMk cId="1268109179" sldId="278"/>
            <ac:spMk id="6" creationId="{88AE5E7F-8EDB-4FD2-846E-3790FF80E2E9}"/>
          </ac:spMkLst>
        </pc:spChg>
        <pc:spChg chg="del mod">
          <ac:chgData name="Priscilla Baah" userId="e83a04001b43afb0" providerId="LiveId" clId="{D8EA08E8-170F-4B79-A85F-29F6EFE834D3}" dt="2020-08-08T23:07:00.419" v="331" actId="478"/>
          <ac:spMkLst>
            <pc:docMk/>
            <pc:sldMk cId="1268109179" sldId="278"/>
            <ac:spMk id="7" creationId="{313B1DD2-68D3-49A3-8C91-5B543B7AA46F}"/>
          </ac:spMkLst>
        </pc:spChg>
        <pc:spChg chg="add del">
          <ac:chgData name="Priscilla Baah" userId="e83a04001b43afb0" providerId="LiveId" clId="{D8EA08E8-170F-4B79-A85F-29F6EFE834D3}" dt="2020-08-08T23:32:53.839" v="1577" actId="26606"/>
          <ac:spMkLst>
            <pc:docMk/>
            <pc:sldMk cId="1268109179" sldId="278"/>
            <ac:spMk id="11" creationId="{201CC55D-ED54-4C5C-95E6-10947BD1103B}"/>
          </ac:spMkLst>
        </pc:spChg>
        <pc:spChg chg="add del">
          <ac:chgData name="Priscilla Baah" userId="e83a04001b43afb0" providerId="LiveId" clId="{D8EA08E8-170F-4B79-A85F-29F6EFE834D3}" dt="2020-08-08T23:10:24.210" v="352" actId="26606"/>
          <ac:spMkLst>
            <pc:docMk/>
            <pc:sldMk cId="1268109179" sldId="278"/>
            <ac:spMk id="14" creationId="{201CC55D-ED54-4C5C-95E6-10947BD1103B}"/>
          </ac:spMkLst>
        </pc:spChg>
        <pc:spChg chg="add del">
          <ac:chgData name="Priscilla Baah" userId="e83a04001b43afb0" providerId="LiveId" clId="{D8EA08E8-170F-4B79-A85F-29F6EFE834D3}" dt="2020-08-08T23:32:53.839" v="1577" actId="26606"/>
          <ac:spMkLst>
            <pc:docMk/>
            <pc:sldMk cId="1268109179" sldId="278"/>
            <ac:spMk id="15" creationId="{3873B707-463F-40B0-8227-E8CC6C67EB25}"/>
          </ac:spMkLst>
        </pc:spChg>
        <pc:spChg chg="add del">
          <ac:chgData name="Priscilla Baah" userId="e83a04001b43afb0" providerId="LiveId" clId="{D8EA08E8-170F-4B79-A85F-29F6EFE834D3}" dt="2020-08-08T23:10:36.455" v="356" actId="26606"/>
          <ac:spMkLst>
            <pc:docMk/>
            <pc:sldMk cId="1268109179" sldId="278"/>
            <ac:spMk id="18" creationId="{C924DBCE-E731-4B22-8181-A39C1D86276C}"/>
          </ac:spMkLst>
        </pc:spChg>
        <pc:spChg chg="add del">
          <ac:chgData name="Priscilla Baah" userId="e83a04001b43afb0" providerId="LiveId" clId="{D8EA08E8-170F-4B79-A85F-29F6EFE834D3}" dt="2020-08-08T23:32:53.839" v="1577" actId="26606"/>
          <ac:spMkLst>
            <pc:docMk/>
            <pc:sldMk cId="1268109179" sldId="278"/>
            <ac:spMk id="19" creationId="{C13237C8-E62C-4F0D-A318-BD6FB6C2D138}"/>
          </ac:spMkLst>
        </pc:spChg>
        <pc:spChg chg="add del">
          <ac:chgData name="Priscilla Baah" userId="e83a04001b43afb0" providerId="LiveId" clId="{D8EA08E8-170F-4B79-A85F-29F6EFE834D3}" dt="2020-08-08T23:10:24.210" v="352" actId="26606"/>
          <ac:spMkLst>
            <pc:docMk/>
            <pc:sldMk cId="1268109179" sldId="278"/>
            <ac:spMk id="20" creationId="{3873B707-463F-40B0-8227-E8CC6C67EB25}"/>
          </ac:spMkLst>
        </pc:spChg>
        <pc:spChg chg="add del">
          <ac:chgData name="Priscilla Baah" userId="e83a04001b43afb0" providerId="LiveId" clId="{D8EA08E8-170F-4B79-A85F-29F6EFE834D3}" dt="2020-08-08T23:32:53.839" v="1577" actId="26606"/>
          <ac:spMkLst>
            <pc:docMk/>
            <pc:sldMk cId="1268109179" sldId="278"/>
            <ac:spMk id="21" creationId="{19C9EAEA-39D0-4B0E-A0EB-51E7B26740B1}"/>
          </ac:spMkLst>
        </pc:spChg>
        <pc:spChg chg="add del">
          <ac:chgData name="Priscilla Baah" userId="e83a04001b43afb0" providerId="LiveId" clId="{D8EA08E8-170F-4B79-A85F-29F6EFE834D3}" dt="2020-08-08T23:10:24.210" v="352" actId="26606"/>
          <ac:spMkLst>
            <pc:docMk/>
            <pc:sldMk cId="1268109179" sldId="278"/>
            <ac:spMk id="22" creationId="{C13237C8-E62C-4F0D-A318-BD6FB6C2D138}"/>
          </ac:spMkLst>
        </pc:spChg>
        <pc:spChg chg="add del">
          <ac:chgData name="Priscilla Baah" userId="e83a04001b43afb0" providerId="LiveId" clId="{D8EA08E8-170F-4B79-A85F-29F6EFE834D3}" dt="2020-08-08T23:32:55.852" v="1579" actId="26606"/>
          <ac:spMkLst>
            <pc:docMk/>
            <pc:sldMk cId="1268109179" sldId="278"/>
            <ac:spMk id="23" creationId="{5E39A796-BE83-48B1-B33F-35C4A32AAB57}"/>
          </ac:spMkLst>
        </pc:spChg>
        <pc:spChg chg="add del">
          <ac:chgData name="Priscilla Baah" userId="e83a04001b43afb0" providerId="LiveId" clId="{D8EA08E8-170F-4B79-A85F-29F6EFE834D3}" dt="2020-08-08T23:10:24.210" v="352" actId="26606"/>
          <ac:spMkLst>
            <pc:docMk/>
            <pc:sldMk cId="1268109179" sldId="278"/>
            <ac:spMk id="24" creationId="{19C9EAEA-39D0-4B0E-A0EB-51E7B26740B1}"/>
          </ac:spMkLst>
        </pc:spChg>
        <pc:spChg chg="add del">
          <ac:chgData name="Priscilla Baah" userId="e83a04001b43afb0" providerId="LiveId" clId="{D8EA08E8-170F-4B79-A85F-29F6EFE834D3}" dt="2020-08-08T23:32:55.852" v="1579" actId="26606"/>
          <ac:spMkLst>
            <pc:docMk/>
            <pc:sldMk cId="1268109179" sldId="278"/>
            <ac:spMk id="25" creationId="{72F84B47-E267-4194-8194-831DB7B5547F}"/>
          </ac:spMkLst>
        </pc:spChg>
        <pc:spChg chg="add del">
          <ac:chgData name="Priscilla Baah" userId="e83a04001b43afb0" providerId="LiveId" clId="{D8EA08E8-170F-4B79-A85F-29F6EFE834D3}" dt="2020-08-08T23:10:33.347" v="354" actId="26606"/>
          <ac:spMkLst>
            <pc:docMk/>
            <pc:sldMk cId="1268109179" sldId="278"/>
            <ac:spMk id="26" creationId="{46F7435D-E3DB-47B1-BA61-B00ACC83A9DE}"/>
          </ac:spMkLst>
        </pc:spChg>
        <pc:spChg chg="add del">
          <ac:chgData name="Priscilla Baah" userId="e83a04001b43afb0" providerId="LiveId" clId="{D8EA08E8-170F-4B79-A85F-29F6EFE834D3}" dt="2020-08-08T23:10:33.347" v="354" actId="26606"/>
          <ac:spMkLst>
            <pc:docMk/>
            <pc:sldMk cId="1268109179" sldId="278"/>
            <ac:spMk id="27" creationId="{F263A0B5-F8C4-4116-809F-78A768EA79A6}"/>
          </ac:spMkLst>
        </pc:spChg>
        <pc:spChg chg="add del">
          <ac:chgData name="Priscilla Baah" userId="e83a04001b43afb0" providerId="LiveId" clId="{D8EA08E8-170F-4B79-A85F-29F6EFE834D3}" dt="2020-08-08T23:10:36.455" v="356" actId="26606"/>
          <ac:spMkLst>
            <pc:docMk/>
            <pc:sldMk cId="1268109179" sldId="278"/>
            <ac:spMk id="28" creationId="{2D20F754-35A9-4508-BE3C-C59996D1437B}"/>
          </ac:spMkLst>
        </pc:spChg>
        <pc:spChg chg="add del">
          <ac:chgData name="Priscilla Baah" userId="e83a04001b43afb0" providerId="LiveId" clId="{D8EA08E8-170F-4B79-A85F-29F6EFE834D3}" dt="2020-08-08T23:10:36.455" v="356" actId="26606"/>
          <ac:spMkLst>
            <pc:docMk/>
            <pc:sldMk cId="1268109179" sldId="278"/>
            <ac:spMk id="29" creationId="{6A84B152-3496-4C52-AF08-97AFFC09DD2C}"/>
          </ac:spMkLst>
        </pc:spChg>
        <pc:spChg chg="add del">
          <ac:chgData name="Priscilla Baah" userId="e83a04001b43afb0" providerId="LiveId" clId="{D8EA08E8-170F-4B79-A85F-29F6EFE834D3}" dt="2020-08-08T23:10:36.455" v="356" actId="26606"/>
          <ac:spMkLst>
            <pc:docMk/>
            <pc:sldMk cId="1268109179" sldId="278"/>
            <ac:spMk id="30" creationId="{6B2ADB95-0FA3-4BD7-A8AC-89D014A83E5B}"/>
          </ac:spMkLst>
        </pc:spChg>
        <pc:spChg chg="add del">
          <ac:chgData name="Priscilla Baah" userId="e83a04001b43afb0" providerId="LiveId" clId="{D8EA08E8-170F-4B79-A85F-29F6EFE834D3}" dt="2020-08-08T23:10:36.455" v="356" actId="26606"/>
          <ac:spMkLst>
            <pc:docMk/>
            <pc:sldMk cId="1268109179" sldId="278"/>
            <ac:spMk id="31" creationId="{4CBF9756-6AC8-4C65-84DF-56FBFFA1D873}"/>
          </ac:spMkLst>
        </pc:spChg>
        <pc:spChg chg="add del">
          <ac:chgData name="Priscilla Baah" userId="e83a04001b43afb0" providerId="LiveId" clId="{D8EA08E8-170F-4B79-A85F-29F6EFE834D3}" dt="2020-08-08T23:10:36.455" v="356" actId="26606"/>
          <ac:spMkLst>
            <pc:docMk/>
            <pc:sldMk cId="1268109179" sldId="278"/>
            <ac:spMk id="32" creationId="{2D385988-EAAF-4C27-AF8A-2BFBECAF3D4F}"/>
          </ac:spMkLst>
        </pc:spChg>
        <pc:spChg chg="add del">
          <ac:chgData name="Priscilla Baah" userId="e83a04001b43afb0" providerId="LiveId" clId="{D8EA08E8-170F-4B79-A85F-29F6EFE834D3}" dt="2020-08-08T23:10:36.455" v="356" actId="26606"/>
          <ac:spMkLst>
            <pc:docMk/>
            <pc:sldMk cId="1268109179" sldId="278"/>
            <ac:spMk id="34" creationId="{B621D332-7329-4994-8836-C429A51B7549}"/>
          </ac:spMkLst>
        </pc:spChg>
        <pc:spChg chg="add">
          <ac:chgData name="Priscilla Baah" userId="e83a04001b43afb0" providerId="LiveId" clId="{D8EA08E8-170F-4B79-A85F-29F6EFE834D3}" dt="2020-08-08T23:32:55.921" v="1580" actId="26606"/>
          <ac:spMkLst>
            <pc:docMk/>
            <pc:sldMk cId="1268109179" sldId="278"/>
            <ac:spMk id="35" creationId="{46F7435D-E3DB-47B1-BA61-B00ACC83A9DE}"/>
          </ac:spMkLst>
        </pc:spChg>
        <pc:spChg chg="add del">
          <ac:chgData name="Priscilla Baah" userId="e83a04001b43afb0" providerId="LiveId" clId="{D8EA08E8-170F-4B79-A85F-29F6EFE834D3}" dt="2020-08-08T23:10:41.255" v="358" actId="26606"/>
          <ac:spMkLst>
            <pc:docMk/>
            <pc:sldMk cId="1268109179" sldId="278"/>
            <ac:spMk id="36" creationId="{4F7EBAE4-9945-4473-9E34-B2C66EA0F03D}"/>
          </ac:spMkLst>
        </pc:spChg>
        <pc:spChg chg="add del">
          <ac:chgData name="Priscilla Baah" userId="e83a04001b43afb0" providerId="LiveId" clId="{D8EA08E8-170F-4B79-A85F-29F6EFE834D3}" dt="2020-08-08T23:10:41.255" v="358" actId="26606"/>
          <ac:spMkLst>
            <pc:docMk/>
            <pc:sldMk cId="1268109179" sldId="278"/>
            <ac:spMk id="37" creationId="{70BEB1E7-2F88-40BC-B73D-42E5B6F80BFC}"/>
          </ac:spMkLst>
        </pc:spChg>
        <pc:spChg chg="add del">
          <ac:chgData name="Priscilla Baah" userId="e83a04001b43afb0" providerId="LiveId" clId="{D8EA08E8-170F-4B79-A85F-29F6EFE834D3}" dt="2020-08-08T23:10:41.255" v="358" actId="26606"/>
          <ac:spMkLst>
            <pc:docMk/>
            <pc:sldMk cId="1268109179" sldId="278"/>
            <ac:spMk id="38" creationId="{A7B99495-F43F-4D80-A44F-2CB4764EB90B}"/>
          </ac:spMkLst>
        </pc:spChg>
        <pc:spChg chg="add">
          <ac:chgData name="Priscilla Baah" userId="e83a04001b43afb0" providerId="LiveId" clId="{D8EA08E8-170F-4B79-A85F-29F6EFE834D3}" dt="2020-08-08T23:32:55.921" v="1580" actId="26606"/>
          <ac:spMkLst>
            <pc:docMk/>
            <pc:sldMk cId="1268109179" sldId="278"/>
            <ac:spMk id="39" creationId="{F263A0B5-F8C4-4116-809F-78A768EA79A6}"/>
          </ac:spMkLst>
        </pc:spChg>
        <pc:grpChg chg="add del">
          <ac:chgData name="Priscilla Baah" userId="e83a04001b43afb0" providerId="LiveId" clId="{D8EA08E8-170F-4B79-A85F-29F6EFE834D3}" dt="2020-08-08T23:32:53.839" v="1577" actId="26606"/>
          <ac:grpSpMkLst>
            <pc:docMk/>
            <pc:sldMk cId="1268109179" sldId="278"/>
            <ac:grpSpMk id="12" creationId="{1DE889C7-FAD6-4397-98E2-05D503484459}"/>
          </ac:grpSpMkLst>
        </pc:grpChg>
        <pc:grpChg chg="add del">
          <ac:chgData name="Priscilla Baah" userId="e83a04001b43afb0" providerId="LiveId" clId="{D8EA08E8-170F-4B79-A85F-29F6EFE834D3}" dt="2020-08-08T23:10:24.210" v="352" actId="26606"/>
          <ac:grpSpMkLst>
            <pc:docMk/>
            <pc:sldMk cId="1268109179" sldId="278"/>
            <ac:grpSpMk id="16" creationId="{1DE889C7-FAD6-4397-98E2-05D503484459}"/>
          </ac:grpSpMkLst>
        </pc:grpChg>
        <pc:picChg chg="del">
          <ac:chgData name="Priscilla Baah" userId="e83a04001b43afb0" providerId="LiveId" clId="{D8EA08E8-170F-4B79-A85F-29F6EFE834D3}" dt="2020-08-08T23:09:15.660" v="341" actId="478"/>
          <ac:picMkLst>
            <pc:docMk/>
            <pc:sldMk cId="1268109179" sldId="278"/>
            <ac:picMk id="5" creationId="{00000000-0000-0000-0000-000000000000}"/>
          </ac:picMkLst>
        </pc:picChg>
        <pc:picChg chg="add mod modCrop">
          <ac:chgData name="Priscilla Baah" userId="e83a04001b43afb0" providerId="LiveId" clId="{D8EA08E8-170F-4B79-A85F-29F6EFE834D3}" dt="2020-08-08T23:32:55.921" v="1580" actId="26606"/>
          <ac:picMkLst>
            <pc:docMk/>
            <pc:sldMk cId="1268109179" sldId="278"/>
            <ac:picMk id="9" creationId="{14079ECA-3C08-4D45-98A1-91A5D27B36E0}"/>
          </ac:picMkLst>
        </pc:picChg>
        <pc:cxnChg chg="add del">
          <ac:chgData name="Priscilla Baah" userId="e83a04001b43afb0" providerId="LiveId" clId="{D8EA08E8-170F-4B79-A85F-29F6EFE834D3}" dt="2020-08-08T23:10:36.455" v="356" actId="26606"/>
          <ac:cxnSpMkLst>
            <pc:docMk/>
            <pc:sldMk cId="1268109179" sldId="278"/>
            <ac:cxnSpMk id="33" creationId="{43621FD4-D14D-45D5-9A57-9A2DE5EA59C0}"/>
          </ac:cxnSpMkLst>
        </pc:cxnChg>
      </pc:sldChg>
      <pc:sldChg chg="addSp delSp modSp add mod ord setBg">
        <pc:chgData name="Priscilla Baah" userId="e83a04001b43afb0" providerId="LiveId" clId="{D8EA08E8-170F-4B79-A85F-29F6EFE834D3}" dt="2020-08-08T23:35:38.663" v="1597" actId="26606"/>
        <pc:sldMkLst>
          <pc:docMk/>
          <pc:sldMk cId="2734058317" sldId="279"/>
        </pc:sldMkLst>
        <pc:spChg chg="mod">
          <ac:chgData name="Priscilla Baah" userId="e83a04001b43afb0" providerId="LiveId" clId="{D8EA08E8-170F-4B79-A85F-29F6EFE834D3}" dt="2020-08-08T23:35:38.663" v="1597" actId="26606"/>
          <ac:spMkLst>
            <pc:docMk/>
            <pc:sldMk cId="2734058317" sldId="279"/>
            <ac:spMk id="2" creationId="{00000000-0000-0000-0000-000000000000}"/>
          </ac:spMkLst>
        </pc:spChg>
        <pc:spChg chg="del">
          <ac:chgData name="Priscilla Baah" userId="e83a04001b43afb0" providerId="LiveId" clId="{D8EA08E8-170F-4B79-A85F-29F6EFE834D3}" dt="2020-08-08T23:12:18.418" v="365" actId="478"/>
          <ac:spMkLst>
            <pc:docMk/>
            <pc:sldMk cId="2734058317" sldId="279"/>
            <ac:spMk id="5" creationId="{00000000-0000-0000-0000-000000000000}"/>
          </ac:spMkLst>
        </pc:spChg>
        <pc:spChg chg="add del mod">
          <ac:chgData name="Priscilla Baah" userId="e83a04001b43afb0" providerId="LiveId" clId="{D8EA08E8-170F-4B79-A85F-29F6EFE834D3}" dt="2020-08-08T23:12:13.216" v="364" actId="478"/>
          <ac:spMkLst>
            <pc:docMk/>
            <pc:sldMk cId="2734058317" sldId="279"/>
            <ac:spMk id="6" creationId="{B0D797D1-9EFE-4CF6-9843-C58C3DE196DD}"/>
          </ac:spMkLst>
        </pc:spChg>
        <pc:spChg chg="add">
          <ac:chgData name="Priscilla Baah" userId="e83a04001b43afb0" providerId="LiveId" clId="{D8EA08E8-170F-4B79-A85F-29F6EFE834D3}" dt="2020-08-08T23:35:38.663" v="1597" actId="26606"/>
          <ac:spMkLst>
            <pc:docMk/>
            <pc:sldMk cId="2734058317" sldId="279"/>
            <ac:spMk id="7" creationId="{1ACA2EA0-FFD3-42EC-9406-B595015ED96E}"/>
          </ac:spMkLst>
        </pc:spChg>
        <pc:spChg chg="add">
          <ac:chgData name="Priscilla Baah" userId="e83a04001b43afb0" providerId="LiveId" clId="{D8EA08E8-170F-4B79-A85F-29F6EFE834D3}" dt="2020-08-08T23:35:38.663" v="1597" actId="26606"/>
          <ac:spMkLst>
            <pc:docMk/>
            <pc:sldMk cId="2734058317" sldId="279"/>
            <ac:spMk id="9" creationId="{D5288BCE-665C-472A-8C43-664BCFA31E43}"/>
          </ac:spMkLst>
        </pc:spChg>
        <pc:spChg chg="add">
          <ac:chgData name="Priscilla Baah" userId="e83a04001b43afb0" providerId="LiveId" clId="{D8EA08E8-170F-4B79-A85F-29F6EFE834D3}" dt="2020-08-08T23:35:38.663" v="1597" actId="26606"/>
          <ac:spMkLst>
            <pc:docMk/>
            <pc:sldMk cId="2734058317" sldId="279"/>
            <ac:spMk id="11" creationId="{46C57131-53A7-4C1A-BEA8-25F06A06AD29}"/>
          </ac:spMkLst>
        </pc:spChg>
        <pc:picChg chg="del">
          <ac:chgData name="Priscilla Baah" userId="e83a04001b43afb0" providerId="LiveId" clId="{D8EA08E8-170F-4B79-A85F-29F6EFE834D3}" dt="2020-08-08T23:12:08.442" v="363" actId="478"/>
          <ac:picMkLst>
            <pc:docMk/>
            <pc:sldMk cId="2734058317" sldId="279"/>
            <ac:picMk id="4" creationId="{00000000-0000-0000-0000-000000000000}"/>
          </ac:picMkLst>
        </pc:picChg>
      </pc:sldChg>
      <pc:sldChg chg="addSp delSp modSp add mod setBg">
        <pc:chgData name="Priscilla Baah" userId="e83a04001b43afb0" providerId="LiveId" clId="{D8EA08E8-170F-4B79-A85F-29F6EFE834D3}" dt="2020-08-08T23:37:33.278" v="1608" actId="1076"/>
        <pc:sldMkLst>
          <pc:docMk/>
          <pc:sldMk cId="3724839450" sldId="280"/>
        </pc:sldMkLst>
        <pc:spChg chg="add del mod">
          <ac:chgData name="Priscilla Baah" userId="e83a04001b43afb0" providerId="LiveId" clId="{D8EA08E8-170F-4B79-A85F-29F6EFE834D3}" dt="2020-08-08T23:19:38.294" v="665" actId="931"/>
          <ac:spMkLst>
            <pc:docMk/>
            <pc:sldMk cId="3724839450" sldId="280"/>
            <ac:spMk id="3" creationId="{755D9D16-E145-43ED-AD35-E3796E9C81E8}"/>
          </ac:spMkLst>
        </pc:spChg>
        <pc:spChg chg="del mod">
          <ac:chgData name="Priscilla Baah" userId="e83a04001b43afb0" providerId="LiveId" clId="{D8EA08E8-170F-4B79-A85F-29F6EFE834D3}" dt="2020-08-08T23:18:36.124" v="663" actId="478"/>
          <ac:spMkLst>
            <pc:docMk/>
            <pc:sldMk cId="3724839450" sldId="280"/>
            <ac:spMk id="5" creationId="{00000000-0000-0000-0000-000000000000}"/>
          </ac:spMkLst>
        </pc:spChg>
        <pc:spChg chg="add mod">
          <ac:chgData name="Priscilla Baah" userId="e83a04001b43afb0" providerId="LiveId" clId="{D8EA08E8-170F-4B79-A85F-29F6EFE834D3}" dt="2020-08-08T23:37:33.278" v="1608" actId="1076"/>
          <ac:spMkLst>
            <pc:docMk/>
            <pc:sldMk cId="3724839450" sldId="280"/>
            <ac:spMk id="8" creationId="{82BE831A-BFFC-49BB-BE74-B6DD3F8151E2}"/>
          </ac:spMkLst>
        </pc:spChg>
        <pc:spChg chg="add">
          <ac:chgData name="Priscilla Baah" userId="e83a04001b43afb0" providerId="LiveId" clId="{D8EA08E8-170F-4B79-A85F-29F6EFE834D3}" dt="2020-08-08T23:37:16.060" v="1606" actId="26606"/>
          <ac:spMkLst>
            <pc:docMk/>
            <pc:sldMk cId="3724839450" sldId="280"/>
            <ac:spMk id="13" creationId="{5E39A796-BE83-48B1-B33F-35C4A32AAB57}"/>
          </ac:spMkLst>
        </pc:spChg>
        <pc:spChg chg="add">
          <ac:chgData name="Priscilla Baah" userId="e83a04001b43afb0" providerId="LiveId" clId="{D8EA08E8-170F-4B79-A85F-29F6EFE834D3}" dt="2020-08-08T23:37:16.060" v="1606" actId="26606"/>
          <ac:spMkLst>
            <pc:docMk/>
            <pc:sldMk cId="3724839450" sldId="280"/>
            <ac:spMk id="15" creationId="{72F84B47-E267-4194-8194-831DB7B5547F}"/>
          </ac:spMkLst>
        </pc:spChg>
        <pc:picChg chg="del">
          <ac:chgData name="Priscilla Baah" userId="e83a04001b43afb0" providerId="LiveId" clId="{D8EA08E8-170F-4B79-A85F-29F6EFE834D3}" dt="2020-08-08T23:18:38.368" v="664" actId="478"/>
          <ac:picMkLst>
            <pc:docMk/>
            <pc:sldMk cId="3724839450" sldId="280"/>
            <ac:picMk id="4" creationId="{00000000-0000-0000-0000-000000000000}"/>
          </ac:picMkLst>
        </pc:picChg>
        <pc:picChg chg="add mod ord modCrop">
          <ac:chgData name="Priscilla Baah" userId="e83a04001b43afb0" providerId="LiveId" clId="{D8EA08E8-170F-4B79-A85F-29F6EFE834D3}" dt="2020-08-08T23:37:16.060" v="1606" actId="26606"/>
          <ac:picMkLst>
            <pc:docMk/>
            <pc:sldMk cId="3724839450" sldId="280"/>
            <ac:picMk id="7" creationId="{C0A4122A-2C4D-4F6B-8613-D6CB9EEC0AF0}"/>
          </ac:picMkLst>
        </pc:picChg>
      </pc:sldChg>
      <pc:sldChg chg="addSp modSp add mod setBg">
        <pc:chgData name="Priscilla Baah" userId="e83a04001b43afb0" providerId="LiveId" clId="{D8EA08E8-170F-4B79-A85F-29F6EFE834D3}" dt="2020-08-08T23:41:02.203" v="1641" actId="26606"/>
        <pc:sldMkLst>
          <pc:docMk/>
          <pc:sldMk cId="4292802314" sldId="281"/>
        </pc:sldMkLst>
        <pc:spChg chg="mod">
          <ac:chgData name="Priscilla Baah" userId="e83a04001b43afb0" providerId="LiveId" clId="{D8EA08E8-170F-4B79-A85F-29F6EFE834D3}" dt="2020-08-08T23:41:02.203" v="1641" actId="26606"/>
          <ac:spMkLst>
            <pc:docMk/>
            <pc:sldMk cId="4292802314" sldId="281"/>
            <ac:spMk id="2" creationId="{00000000-0000-0000-0000-000000000000}"/>
          </ac:spMkLst>
        </pc:spChg>
        <pc:spChg chg="mod">
          <ac:chgData name="Priscilla Baah" userId="e83a04001b43afb0" providerId="LiveId" clId="{D8EA08E8-170F-4B79-A85F-29F6EFE834D3}" dt="2020-08-08T23:41:02.203" v="1641" actId="26606"/>
          <ac:spMkLst>
            <pc:docMk/>
            <pc:sldMk cId="4292802314" sldId="281"/>
            <ac:spMk id="3" creationId="{00000000-0000-0000-0000-000000000000}"/>
          </ac:spMkLst>
        </pc:spChg>
        <pc:spChg chg="add">
          <ac:chgData name="Priscilla Baah" userId="e83a04001b43afb0" providerId="LiveId" clId="{D8EA08E8-170F-4B79-A85F-29F6EFE834D3}" dt="2020-08-08T23:41:02.203" v="1641" actId="26606"/>
          <ac:spMkLst>
            <pc:docMk/>
            <pc:sldMk cId="4292802314" sldId="281"/>
            <ac:spMk id="8" creationId="{907EF6B7-1338-4443-8C46-6A318D952DFD}"/>
          </ac:spMkLst>
        </pc:spChg>
        <pc:spChg chg="add">
          <ac:chgData name="Priscilla Baah" userId="e83a04001b43afb0" providerId="LiveId" clId="{D8EA08E8-170F-4B79-A85F-29F6EFE834D3}" dt="2020-08-08T23:41:02.203" v="1641" actId="26606"/>
          <ac:spMkLst>
            <pc:docMk/>
            <pc:sldMk cId="4292802314" sldId="281"/>
            <ac:spMk id="10" creationId="{DAAE4CDD-124C-4DCF-9584-B6033B545DD5}"/>
          </ac:spMkLst>
        </pc:spChg>
        <pc:spChg chg="add">
          <ac:chgData name="Priscilla Baah" userId="e83a04001b43afb0" providerId="LiveId" clId="{D8EA08E8-170F-4B79-A85F-29F6EFE834D3}" dt="2020-08-08T23:41:02.203" v="1641" actId="26606"/>
          <ac:spMkLst>
            <pc:docMk/>
            <pc:sldMk cId="4292802314" sldId="281"/>
            <ac:spMk id="12" creationId="{081E4A58-353D-44AE-B2FC-2A74E2E400F7}"/>
          </ac:spMkLst>
        </pc:spChg>
      </pc:sldChg>
      <pc:sldChg chg="addSp modSp add mod setBg">
        <pc:chgData name="Priscilla Baah" userId="e83a04001b43afb0" providerId="LiveId" clId="{D8EA08E8-170F-4B79-A85F-29F6EFE834D3}" dt="2020-08-08T23:42:53.455" v="1662" actId="14100"/>
        <pc:sldMkLst>
          <pc:docMk/>
          <pc:sldMk cId="2544028058" sldId="282"/>
        </pc:sldMkLst>
        <pc:spChg chg="mod ord">
          <ac:chgData name="Priscilla Baah" userId="e83a04001b43afb0" providerId="LiveId" clId="{D8EA08E8-170F-4B79-A85F-29F6EFE834D3}" dt="2020-08-08T23:42:47.304" v="1661" actId="255"/>
          <ac:spMkLst>
            <pc:docMk/>
            <pc:sldMk cId="2544028058" sldId="282"/>
            <ac:spMk id="2" creationId="{00000000-0000-0000-0000-000000000000}"/>
          </ac:spMkLst>
        </pc:spChg>
        <pc:spChg chg="mod">
          <ac:chgData name="Priscilla Baah" userId="e83a04001b43afb0" providerId="LiveId" clId="{D8EA08E8-170F-4B79-A85F-29F6EFE834D3}" dt="2020-08-08T23:42:53.455" v="1662" actId="14100"/>
          <ac:spMkLst>
            <pc:docMk/>
            <pc:sldMk cId="2544028058" sldId="282"/>
            <ac:spMk id="3" creationId="{00000000-0000-0000-0000-000000000000}"/>
          </ac:spMkLst>
        </pc:spChg>
        <pc:spChg chg="add">
          <ac:chgData name="Priscilla Baah" userId="e83a04001b43afb0" providerId="LiveId" clId="{D8EA08E8-170F-4B79-A85F-29F6EFE834D3}" dt="2020-08-08T23:41:48.319" v="1642" actId="26606"/>
          <ac:spMkLst>
            <pc:docMk/>
            <pc:sldMk cId="2544028058" sldId="282"/>
            <ac:spMk id="8" creationId="{004A8AE1-9605-41DC-920F-A4B8E8F2391D}"/>
          </ac:spMkLst>
        </pc:spChg>
        <pc:spChg chg="add">
          <ac:chgData name="Priscilla Baah" userId="e83a04001b43afb0" providerId="LiveId" clId="{D8EA08E8-170F-4B79-A85F-29F6EFE834D3}" dt="2020-08-08T23:41:48.319" v="1642" actId="26606"/>
          <ac:spMkLst>
            <pc:docMk/>
            <pc:sldMk cId="2544028058" sldId="282"/>
            <ac:spMk id="10" creationId="{5B7778FC-632E-4DCA-A7CB-0D7731CCF970}"/>
          </ac:spMkLst>
        </pc:spChg>
        <pc:spChg chg="add">
          <ac:chgData name="Priscilla Baah" userId="e83a04001b43afb0" providerId="LiveId" clId="{D8EA08E8-170F-4B79-A85F-29F6EFE834D3}" dt="2020-08-08T23:41:48.319" v="1642" actId="26606"/>
          <ac:spMkLst>
            <pc:docMk/>
            <pc:sldMk cId="2544028058" sldId="282"/>
            <ac:spMk id="12" creationId="{B10BB131-AC8E-4A8E-A5D1-36260F720C3B}"/>
          </ac:spMkLst>
        </pc:spChg>
        <pc:spChg chg="add">
          <ac:chgData name="Priscilla Baah" userId="e83a04001b43afb0" providerId="LiveId" clId="{D8EA08E8-170F-4B79-A85F-29F6EFE834D3}" dt="2020-08-08T23:41:48.319" v="1642" actId="26606"/>
          <ac:spMkLst>
            <pc:docMk/>
            <pc:sldMk cId="2544028058" sldId="282"/>
            <ac:spMk id="14" creationId="{FA23A907-97FB-4A8F-880A-DD77401C429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36CEE4-5B0F-4909-8246-39CE4C27C538}" type="doc">
      <dgm:prSet loTypeId="urn:microsoft.com/office/officeart/2005/8/layout/cycle8" loCatId="cycle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0534E62-A8A9-4946-9A53-3DA50A459835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97E88F6E-0788-4805-8EFB-2F2C0DBCB027}" type="parTrans" cxnId="{5B8A2360-2F87-42EA-A7C0-24D227CBFA0D}">
      <dgm:prSet/>
      <dgm:spPr/>
      <dgm:t>
        <a:bodyPr/>
        <a:lstStyle/>
        <a:p>
          <a:endParaRPr lang="en-US"/>
        </a:p>
      </dgm:t>
    </dgm:pt>
    <dgm:pt modelId="{5D1EEA4D-F810-4A08-AB49-0C476928FAA8}" type="sibTrans" cxnId="{5B8A2360-2F87-42EA-A7C0-24D227CBFA0D}">
      <dgm:prSet/>
      <dgm:spPr/>
      <dgm:t>
        <a:bodyPr/>
        <a:lstStyle/>
        <a:p>
          <a:endParaRPr lang="en-US"/>
        </a:p>
      </dgm:t>
    </dgm:pt>
    <dgm:pt modelId="{A6DAAC44-BD40-49C3-8255-C17DDFD50C3E}">
      <dgm:prSet/>
      <dgm:spPr/>
      <dgm:t>
        <a:bodyPr/>
        <a:lstStyle/>
        <a:p>
          <a:r>
            <a:rPr lang="en-US"/>
            <a:t>Hypothesis</a:t>
          </a:r>
        </a:p>
      </dgm:t>
    </dgm:pt>
    <dgm:pt modelId="{ABAF475E-5221-4FB4-9926-2238C8BFB946}" type="parTrans" cxnId="{6851F994-0978-4D16-BF82-7834141E8053}">
      <dgm:prSet/>
      <dgm:spPr/>
      <dgm:t>
        <a:bodyPr/>
        <a:lstStyle/>
        <a:p>
          <a:endParaRPr lang="en-US"/>
        </a:p>
      </dgm:t>
    </dgm:pt>
    <dgm:pt modelId="{018E3E53-F5FC-4B1B-B529-0C8F433706EB}" type="sibTrans" cxnId="{6851F994-0978-4D16-BF82-7834141E8053}">
      <dgm:prSet/>
      <dgm:spPr/>
      <dgm:t>
        <a:bodyPr/>
        <a:lstStyle/>
        <a:p>
          <a:endParaRPr lang="en-US"/>
        </a:p>
      </dgm:t>
    </dgm:pt>
    <dgm:pt modelId="{3F46FBFB-8E0B-4D2A-AF40-D941A704E25B}">
      <dgm:prSet/>
      <dgm:spPr/>
      <dgm:t>
        <a:bodyPr/>
        <a:lstStyle/>
        <a:p>
          <a:r>
            <a:rPr lang="en-US"/>
            <a:t>Analytical Question</a:t>
          </a:r>
        </a:p>
      </dgm:t>
    </dgm:pt>
    <dgm:pt modelId="{808D85FF-26B2-4E5F-BD62-1916CFA0E31C}" type="parTrans" cxnId="{7200C5F2-BDE6-4500-8BF1-EE27CB367E09}">
      <dgm:prSet/>
      <dgm:spPr/>
      <dgm:t>
        <a:bodyPr/>
        <a:lstStyle/>
        <a:p>
          <a:endParaRPr lang="en-US"/>
        </a:p>
      </dgm:t>
    </dgm:pt>
    <dgm:pt modelId="{E83A07B1-4134-40EB-A741-8B0B8AA7ED71}" type="sibTrans" cxnId="{7200C5F2-BDE6-4500-8BF1-EE27CB367E09}">
      <dgm:prSet/>
      <dgm:spPr/>
      <dgm:t>
        <a:bodyPr/>
        <a:lstStyle/>
        <a:p>
          <a:endParaRPr lang="en-US"/>
        </a:p>
      </dgm:t>
    </dgm:pt>
    <dgm:pt modelId="{B83D28FC-5DAC-4900-9CAC-AC42AF3F3395}">
      <dgm:prSet/>
      <dgm:spPr/>
      <dgm:t>
        <a:bodyPr/>
        <a:lstStyle/>
        <a:p>
          <a:r>
            <a:rPr lang="en-US"/>
            <a:t>Detailed Process Description</a:t>
          </a:r>
        </a:p>
      </dgm:t>
    </dgm:pt>
    <dgm:pt modelId="{335455E3-FC93-4089-8FF1-BD3E937391C9}" type="parTrans" cxnId="{7D0902E9-C531-488C-985F-172B39372D04}">
      <dgm:prSet/>
      <dgm:spPr/>
      <dgm:t>
        <a:bodyPr/>
        <a:lstStyle/>
        <a:p>
          <a:endParaRPr lang="en-US"/>
        </a:p>
      </dgm:t>
    </dgm:pt>
    <dgm:pt modelId="{2FB63D63-13B0-4AEB-8FDC-DEB0C15C6D49}" type="sibTrans" cxnId="{7D0902E9-C531-488C-985F-172B39372D04}">
      <dgm:prSet/>
      <dgm:spPr/>
      <dgm:t>
        <a:bodyPr/>
        <a:lstStyle/>
        <a:p>
          <a:endParaRPr lang="en-US"/>
        </a:p>
      </dgm:t>
    </dgm:pt>
    <dgm:pt modelId="{87B09440-401A-44E2-B4C6-C3E84C1D58C3}">
      <dgm:prSet/>
      <dgm:spPr/>
      <dgm:t>
        <a:bodyPr/>
        <a:lstStyle/>
        <a:p>
          <a:r>
            <a:rPr lang="en-US"/>
            <a:t>Visualizations and Insights</a:t>
          </a:r>
        </a:p>
      </dgm:t>
    </dgm:pt>
    <dgm:pt modelId="{9C20DF36-5A38-4B69-86F5-B88139BE9FDC}" type="parTrans" cxnId="{A6F90208-B953-4636-A080-5C185759BF93}">
      <dgm:prSet/>
      <dgm:spPr/>
      <dgm:t>
        <a:bodyPr/>
        <a:lstStyle/>
        <a:p>
          <a:endParaRPr lang="en-US"/>
        </a:p>
      </dgm:t>
    </dgm:pt>
    <dgm:pt modelId="{3A00AA56-8D32-4518-8198-7A65323F09BF}" type="sibTrans" cxnId="{A6F90208-B953-4636-A080-5C185759BF93}">
      <dgm:prSet/>
      <dgm:spPr/>
      <dgm:t>
        <a:bodyPr/>
        <a:lstStyle/>
        <a:p>
          <a:endParaRPr lang="en-US"/>
        </a:p>
      </dgm:t>
    </dgm:pt>
    <dgm:pt modelId="{F97C4522-15AB-49BF-99DB-E3C3CC0FCE6E}" type="pres">
      <dgm:prSet presAssocID="{A036CEE4-5B0F-4909-8246-39CE4C27C538}" presName="compositeShape" presStyleCnt="0">
        <dgm:presLayoutVars>
          <dgm:chMax val="7"/>
          <dgm:dir/>
          <dgm:resizeHandles val="exact"/>
        </dgm:presLayoutVars>
      </dgm:prSet>
      <dgm:spPr/>
    </dgm:pt>
    <dgm:pt modelId="{AA56C613-8F3E-48BA-9BD4-DCB2595B9F1E}" type="pres">
      <dgm:prSet presAssocID="{A036CEE4-5B0F-4909-8246-39CE4C27C538}" presName="wedge1" presStyleLbl="node1" presStyleIdx="0" presStyleCnt="5"/>
      <dgm:spPr/>
    </dgm:pt>
    <dgm:pt modelId="{3697D142-D6B0-4559-8EEB-21F0BA3E1331}" type="pres">
      <dgm:prSet presAssocID="{A036CEE4-5B0F-4909-8246-39CE4C27C538}" presName="dummy1a" presStyleCnt="0"/>
      <dgm:spPr/>
    </dgm:pt>
    <dgm:pt modelId="{FE1FCDE9-BA40-4410-BF59-6F1E7D6DFD16}" type="pres">
      <dgm:prSet presAssocID="{A036CEE4-5B0F-4909-8246-39CE4C27C538}" presName="dummy1b" presStyleCnt="0"/>
      <dgm:spPr/>
    </dgm:pt>
    <dgm:pt modelId="{7BE0D0B8-8F35-4FA4-BCC5-B23F335A60D8}" type="pres">
      <dgm:prSet presAssocID="{A036CEE4-5B0F-4909-8246-39CE4C27C538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5EE363F-4E52-464B-9075-A65E9FDF11E7}" type="pres">
      <dgm:prSet presAssocID="{A036CEE4-5B0F-4909-8246-39CE4C27C538}" presName="wedge2" presStyleLbl="node1" presStyleIdx="1" presStyleCnt="5"/>
      <dgm:spPr/>
    </dgm:pt>
    <dgm:pt modelId="{684A89ED-08B0-4EC8-9BB3-8B1612E870F9}" type="pres">
      <dgm:prSet presAssocID="{A036CEE4-5B0F-4909-8246-39CE4C27C538}" presName="dummy2a" presStyleCnt="0"/>
      <dgm:spPr/>
    </dgm:pt>
    <dgm:pt modelId="{77190F86-1091-4CEC-A5C1-6DB7FA72F704}" type="pres">
      <dgm:prSet presAssocID="{A036CEE4-5B0F-4909-8246-39CE4C27C538}" presName="dummy2b" presStyleCnt="0"/>
      <dgm:spPr/>
    </dgm:pt>
    <dgm:pt modelId="{859C16F0-162C-4056-B5DD-715B4DF6BD40}" type="pres">
      <dgm:prSet presAssocID="{A036CEE4-5B0F-4909-8246-39CE4C27C538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4D51BEE-22A7-4DDB-A4DA-A6DA1451CD78}" type="pres">
      <dgm:prSet presAssocID="{A036CEE4-5B0F-4909-8246-39CE4C27C538}" presName="wedge3" presStyleLbl="node1" presStyleIdx="2" presStyleCnt="5"/>
      <dgm:spPr/>
    </dgm:pt>
    <dgm:pt modelId="{BAB2ADC8-7AE3-4071-9C19-9085944C0503}" type="pres">
      <dgm:prSet presAssocID="{A036CEE4-5B0F-4909-8246-39CE4C27C538}" presName="dummy3a" presStyleCnt="0"/>
      <dgm:spPr/>
    </dgm:pt>
    <dgm:pt modelId="{83950B47-5B65-4207-9CA6-653F82940C32}" type="pres">
      <dgm:prSet presAssocID="{A036CEE4-5B0F-4909-8246-39CE4C27C538}" presName="dummy3b" presStyleCnt="0"/>
      <dgm:spPr/>
    </dgm:pt>
    <dgm:pt modelId="{C6CC150C-B1A3-4792-94FF-72FDB98A469A}" type="pres">
      <dgm:prSet presAssocID="{A036CEE4-5B0F-4909-8246-39CE4C27C538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C74BD83-BACA-475B-AB08-3E273566B3D1}" type="pres">
      <dgm:prSet presAssocID="{A036CEE4-5B0F-4909-8246-39CE4C27C538}" presName="wedge4" presStyleLbl="node1" presStyleIdx="3" presStyleCnt="5"/>
      <dgm:spPr/>
    </dgm:pt>
    <dgm:pt modelId="{04A510AC-161D-4F60-B76C-A9D9A7208D4B}" type="pres">
      <dgm:prSet presAssocID="{A036CEE4-5B0F-4909-8246-39CE4C27C538}" presName="dummy4a" presStyleCnt="0"/>
      <dgm:spPr/>
    </dgm:pt>
    <dgm:pt modelId="{5A2911C6-BAC2-45F7-8915-1BB14C5C80CB}" type="pres">
      <dgm:prSet presAssocID="{A036CEE4-5B0F-4909-8246-39CE4C27C538}" presName="dummy4b" presStyleCnt="0"/>
      <dgm:spPr/>
    </dgm:pt>
    <dgm:pt modelId="{9F92CB03-E715-41C9-ACB6-761D08165C5A}" type="pres">
      <dgm:prSet presAssocID="{A036CEE4-5B0F-4909-8246-39CE4C27C538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377697A7-CD19-4D48-9369-66FDDCDEDCDD}" type="pres">
      <dgm:prSet presAssocID="{A036CEE4-5B0F-4909-8246-39CE4C27C538}" presName="wedge5" presStyleLbl="node1" presStyleIdx="4" presStyleCnt="5"/>
      <dgm:spPr/>
    </dgm:pt>
    <dgm:pt modelId="{70AC3993-2E3E-45A9-ABF7-B7C12A14F220}" type="pres">
      <dgm:prSet presAssocID="{A036CEE4-5B0F-4909-8246-39CE4C27C538}" presName="dummy5a" presStyleCnt="0"/>
      <dgm:spPr/>
    </dgm:pt>
    <dgm:pt modelId="{3D9DD962-B5A8-4C7E-8003-397F09CD8363}" type="pres">
      <dgm:prSet presAssocID="{A036CEE4-5B0F-4909-8246-39CE4C27C538}" presName="dummy5b" presStyleCnt="0"/>
      <dgm:spPr/>
    </dgm:pt>
    <dgm:pt modelId="{1492F9A1-53A7-4A5C-97E1-8E24FF817594}" type="pres">
      <dgm:prSet presAssocID="{A036CEE4-5B0F-4909-8246-39CE4C27C538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725778D4-F7AF-45B5-8986-B00859910267}" type="pres">
      <dgm:prSet presAssocID="{5D1EEA4D-F810-4A08-AB49-0C476928FAA8}" presName="arrowWedge1" presStyleLbl="fgSibTrans2D1" presStyleIdx="0" presStyleCnt="5"/>
      <dgm:spPr/>
    </dgm:pt>
    <dgm:pt modelId="{1E51FF88-A118-4B8B-BF1E-D4B0250A0B36}" type="pres">
      <dgm:prSet presAssocID="{018E3E53-F5FC-4B1B-B529-0C8F433706EB}" presName="arrowWedge2" presStyleLbl="fgSibTrans2D1" presStyleIdx="1" presStyleCnt="5"/>
      <dgm:spPr/>
    </dgm:pt>
    <dgm:pt modelId="{682B928B-11FB-47A3-9F8E-6619CE408D20}" type="pres">
      <dgm:prSet presAssocID="{E83A07B1-4134-40EB-A741-8B0B8AA7ED71}" presName="arrowWedge3" presStyleLbl="fgSibTrans2D1" presStyleIdx="2" presStyleCnt="5"/>
      <dgm:spPr/>
    </dgm:pt>
    <dgm:pt modelId="{93631E7A-45BF-458D-8F69-D383EAB5BFA1}" type="pres">
      <dgm:prSet presAssocID="{2FB63D63-13B0-4AEB-8FDC-DEB0C15C6D49}" presName="arrowWedge4" presStyleLbl="fgSibTrans2D1" presStyleIdx="3" presStyleCnt="5"/>
      <dgm:spPr/>
    </dgm:pt>
    <dgm:pt modelId="{826814FF-B1A5-4FC0-89E0-385CCDE8881D}" type="pres">
      <dgm:prSet presAssocID="{3A00AA56-8D32-4518-8198-7A65323F09BF}" presName="arrowWedge5" presStyleLbl="fgSibTrans2D1" presStyleIdx="4" presStyleCnt="5"/>
      <dgm:spPr/>
    </dgm:pt>
  </dgm:ptLst>
  <dgm:cxnLst>
    <dgm:cxn modelId="{A6F90208-B953-4636-A080-5C185759BF93}" srcId="{A036CEE4-5B0F-4909-8246-39CE4C27C538}" destId="{87B09440-401A-44E2-B4C6-C3E84C1D58C3}" srcOrd="4" destOrd="0" parTransId="{9C20DF36-5A38-4B69-86F5-B88139BE9FDC}" sibTransId="{3A00AA56-8D32-4518-8198-7A65323F09BF}"/>
    <dgm:cxn modelId="{10D7AE2D-008E-4324-94EF-8F55935B4BAC}" type="presOf" srcId="{87B09440-401A-44E2-B4C6-C3E84C1D58C3}" destId="{377697A7-CD19-4D48-9369-66FDDCDEDCDD}" srcOrd="0" destOrd="0" presId="urn:microsoft.com/office/officeart/2005/8/layout/cycle8"/>
    <dgm:cxn modelId="{CE3D663C-7BD4-4DFE-A7E5-5F9E505950CF}" type="presOf" srcId="{A0534E62-A8A9-4946-9A53-3DA50A459835}" destId="{AA56C613-8F3E-48BA-9BD4-DCB2595B9F1E}" srcOrd="0" destOrd="0" presId="urn:microsoft.com/office/officeart/2005/8/layout/cycle8"/>
    <dgm:cxn modelId="{5B8A2360-2F87-42EA-A7C0-24D227CBFA0D}" srcId="{A036CEE4-5B0F-4909-8246-39CE4C27C538}" destId="{A0534E62-A8A9-4946-9A53-3DA50A459835}" srcOrd="0" destOrd="0" parTransId="{97E88F6E-0788-4805-8EFB-2F2C0DBCB027}" sibTransId="{5D1EEA4D-F810-4A08-AB49-0C476928FAA8}"/>
    <dgm:cxn modelId="{59EAD250-D396-4B4B-BAB9-FE580A434F74}" type="presOf" srcId="{A036CEE4-5B0F-4909-8246-39CE4C27C538}" destId="{F97C4522-15AB-49BF-99DB-E3C3CC0FCE6E}" srcOrd="0" destOrd="0" presId="urn:microsoft.com/office/officeart/2005/8/layout/cycle8"/>
    <dgm:cxn modelId="{7FF0FF71-E5D2-432E-A6FD-DD3A9B8ABB78}" type="presOf" srcId="{B83D28FC-5DAC-4900-9CAC-AC42AF3F3395}" destId="{7C74BD83-BACA-475B-AB08-3E273566B3D1}" srcOrd="0" destOrd="0" presId="urn:microsoft.com/office/officeart/2005/8/layout/cycle8"/>
    <dgm:cxn modelId="{989BB459-E63B-4773-972F-79A6A9E2987B}" type="presOf" srcId="{3F46FBFB-8E0B-4D2A-AF40-D941A704E25B}" destId="{A4D51BEE-22A7-4DDB-A4DA-A6DA1451CD78}" srcOrd="0" destOrd="0" presId="urn:microsoft.com/office/officeart/2005/8/layout/cycle8"/>
    <dgm:cxn modelId="{B0F7B17A-188F-46A5-A87C-F8A3485B4087}" type="presOf" srcId="{B83D28FC-5DAC-4900-9CAC-AC42AF3F3395}" destId="{9F92CB03-E715-41C9-ACB6-761D08165C5A}" srcOrd="1" destOrd="0" presId="urn:microsoft.com/office/officeart/2005/8/layout/cycle8"/>
    <dgm:cxn modelId="{F687E487-9A5E-4760-AE43-6F02E78E1CF0}" type="presOf" srcId="{A6DAAC44-BD40-49C3-8255-C17DDFD50C3E}" destId="{05EE363F-4E52-464B-9075-A65E9FDF11E7}" srcOrd="0" destOrd="0" presId="urn:microsoft.com/office/officeart/2005/8/layout/cycle8"/>
    <dgm:cxn modelId="{6851F994-0978-4D16-BF82-7834141E8053}" srcId="{A036CEE4-5B0F-4909-8246-39CE4C27C538}" destId="{A6DAAC44-BD40-49C3-8255-C17DDFD50C3E}" srcOrd="1" destOrd="0" parTransId="{ABAF475E-5221-4FB4-9926-2238C8BFB946}" sibTransId="{018E3E53-F5FC-4B1B-B529-0C8F433706EB}"/>
    <dgm:cxn modelId="{B1E7F7AD-5AEC-4C2B-9172-16B31F4AA53D}" type="presOf" srcId="{A6DAAC44-BD40-49C3-8255-C17DDFD50C3E}" destId="{859C16F0-162C-4056-B5DD-715B4DF6BD40}" srcOrd="1" destOrd="0" presId="urn:microsoft.com/office/officeart/2005/8/layout/cycle8"/>
    <dgm:cxn modelId="{1CD10BAF-B772-4F57-9BEC-41DFE82EA05F}" type="presOf" srcId="{3F46FBFB-8E0B-4D2A-AF40-D941A704E25B}" destId="{C6CC150C-B1A3-4792-94FF-72FDB98A469A}" srcOrd="1" destOrd="0" presId="urn:microsoft.com/office/officeart/2005/8/layout/cycle8"/>
    <dgm:cxn modelId="{41CA26BD-26ED-4C95-ACE6-482DC06BCA93}" type="presOf" srcId="{87B09440-401A-44E2-B4C6-C3E84C1D58C3}" destId="{1492F9A1-53A7-4A5C-97E1-8E24FF817594}" srcOrd="1" destOrd="0" presId="urn:microsoft.com/office/officeart/2005/8/layout/cycle8"/>
    <dgm:cxn modelId="{CAA9BACE-FBA1-49B6-84E2-0AFF4CBBCDAB}" type="presOf" srcId="{A0534E62-A8A9-4946-9A53-3DA50A459835}" destId="{7BE0D0B8-8F35-4FA4-BCC5-B23F335A60D8}" srcOrd="1" destOrd="0" presId="urn:microsoft.com/office/officeart/2005/8/layout/cycle8"/>
    <dgm:cxn modelId="{7D0902E9-C531-488C-985F-172B39372D04}" srcId="{A036CEE4-5B0F-4909-8246-39CE4C27C538}" destId="{B83D28FC-5DAC-4900-9CAC-AC42AF3F3395}" srcOrd="3" destOrd="0" parTransId="{335455E3-FC93-4089-8FF1-BD3E937391C9}" sibTransId="{2FB63D63-13B0-4AEB-8FDC-DEB0C15C6D49}"/>
    <dgm:cxn modelId="{7200C5F2-BDE6-4500-8BF1-EE27CB367E09}" srcId="{A036CEE4-5B0F-4909-8246-39CE4C27C538}" destId="{3F46FBFB-8E0B-4D2A-AF40-D941A704E25B}" srcOrd="2" destOrd="0" parTransId="{808D85FF-26B2-4E5F-BD62-1916CFA0E31C}" sibTransId="{E83A07B1-4134-40EB-A741-8B0B8AA7ED71}"/>
    <dgm:cxn modelId="{F880E5D1-1DC8-4E50-BDEA-A01D9954379E}" type="presParOf" srcId="{F97C4522-15AB-49BF-99DB-E3C3CC0FCE6E}" destId="{AA56C613-8F3E-48BA-9BD4-DCB2595B9F1E}" srcOrd="0" destOrd="0" presId="urn:microsoft.com/office/officeart/2005/8/layout/cycle8"/>
    <dgm:cxn modelId="{43148BD7-112D-4789-A4C6-412C6FF6CB2D}" type="presParOf" srcId="{F97C4522-15AB-49BF-99DB-E3C3CC0FCE6E}" destId="{3697D142-D6B0-4559-8EEB-21F0BA3E1331}" srcOrd="1" destOrd="0" presId="urn:microsoft.com/office/officeart/2005/8/layout/cycle8"/>
    <dgm:cxn modelId="{A910D0A0-64D1-40FF-AC51-81B84BBC242E}" type="presParOf" srcId="{F97C4522-15AB-49BF-99DB-E3C3CC0FCE6E}" destId="{FE1FCDE9-BA40-4410-BF59-6F1E7D6DFD16}" srcOrd="2" destOrd="0" presId="urn:microsoft.com/office/officeart/2005/8/layout/cycle8"/>
    <dgm:cxn modelId="{C9CECF5E-7F3E-414B-BD4B-71837B1A4C37}" type="presParOf" srcId="{F97C4522-15AB-49BF-99DB-E3C3CC0FCE6E}" destId="{7BE0D0B8-8F35-4FA4-BCC5-B23F335A60D8}" srcOrd="3" destOrd="0" presId="urn:microsoft.com/office/officeart/2005/8/layout/cycle8"/>
    <dgm:cxn modelId="{B6C7E775-D31D-4919-BD84-B397C90D15FC}" type="presParOf" srcId="{F97C4522-15AB-49BF-99DB-E3C3CC0FCE6E}" destId="{05EE363F-4E52-464B-9075-A65E9FDF11E7}" srcOrd="4" destOrd="0" presId="urn:microsoft.com/office/officeart/2005/8/layout/cycle8"/>
    <dgm:cxn modelId="{79E6E800-F12D-4000-82CC-19B6DB925686}" type="presParOf" srcId="{F97C4522-15AB-49BF-99DB-E3C3CC0FCE6E}" destId="{684A89ED-08B0-4EC8-9BB3-8B1612E870F9}" srcOrd="5" destOrd="0" presId="urn:microsoft.com/office/officeart/2005/8/layout/cycle8"/>
    <dgm:cxn modelId="{D086CB0C-F91E-41FD-94EA-5C50DA027DBA}" type="presParOf" srcId="{F97C4522-15AB-49BF-99DB-E3C3CC0FCE6E}" destId="{77190F86-1091-4CEC-A5C1-6DB7FA72F704}" srcOrd="6" destOrd="0" presId="urn:microsoft.com/office/officeart/2005/8/layout/cycle8"/>
    <dgm:cxn modelId="{18E6FA18-5306-4A7A-A612-E0D5D18A70B1}" type="presParOf" srcId="{F97C4522-15AB-49BF-99DB-E3C3CC0FCE6E}" destId="{859C16F0-162C-4056-B5DD-715B4DF6BD40}" srcOrd="7" destOrd="0" presId="urn:microsoft.com/office/officeart/2005/8/layout/cycle8"/>
    <dgm:cxn modelId="{B4B95645-90ED-443A-8EA7-2689FAD630A4}" type="presParOf" srcId="{F97C4522-15AB-49BF-99DB-E3C3CC0FCE6E}" destId="{A4D51BEE-22A7-4DDB-A4DA-A6DA1451CD78}" srcOrd="8" destOrd="0" presId="urn:microsoft.com/office/officeart/2005/8/layout/cycle8"/>
    <dgm:cxn modelId="{C71151DC-81EE-4EB0-93DB-D9D502F51BF6}" type="presParOf" srcId="{F97C4522-15AB-49BF-99DB-E3C3CC0FCE6E}" destId="{BAB2ADC8-7AE3-4071-9C19-9085944C0503}" srcOrd="9" destOrd="0" presId="urn:microsoft.com/office/officeart/2005/8/layout/cycle8"/>
    <dgm:cxn modelId="{9E2BF8D9-3B9E-4F15-9F43-FE3C308E52D4}" type="presParOf" srcId="{F97C4522-15AB-49BF-99DB-E3C3CC0FCE6E}" destId="{83950B47-5B65-4207-9CA6-653F82940C32}" srcOrd="10" destOrd="0" presId="urn:microsoft.com/office/officeart/2005/8/layout/cycle8"/>
    <dgm:cxn modelId="{01CA309B-279D-46AD-8846-65C2C74D9D4D}" type="presParOf" srcId="{F97C4522-15AB-49BF-99DB-E3C3CC0FCE6E}" destId="{C6CC150C-B1A3-4792-94FF-72FDB98A469A}" srcOrd="11" destOrd="0" presId="urn:microsoft.com/office/officeart/2005/8/layout/cycle8"/>
    <dgm:cxn modelId="{807DF3E1-B6DA-4EB8-A3AD-E08218C1A59F}" type="presParOf" srcId="{F97C4522-15AB-49BF-99DB-E3C3CC0FCE6E}" destId="{7C74BD83-BACA-475B-AB08-3E273566B3D1}" srcOrd="12" destOrd="0" presId="urn:microsoft.com/office/officeart/2005/8/layout/cycle8"/>
    <dgm:cxn modelId="{B2EABBF4-A57B-4EF7-AD4B-C3F082A0590F}" type="presParOf" srcId="{F97C4522-15AB-49BF-99DB-E3C3CC0FCE6E}" destId="{04A510AC-161D-4F60-B76C-A9D9A7208D4B}" srcOrd="13" destOrd="0" presId="urn:microsoft.com/office/officeart/2005/8/layout/cycle8"/>
    <dgm:cxn modelId="{FBE6A1E0-9F55-4295-A88F-A8612F18CED2}" type="presParOf" srcId="{F97C4522-15AB-49BF-99DB-E3C3CC0FCE6E}" destId="{5A2911C6-BAC2-45F7-8915-1BB14C5C80CB}" srcOrd="14" destOrd="0" presId="urn:microsoft.com/office/officeart/2005/8/layout/cycle8"/>
    <dgm:cxn modelId="{7258CBEE-1C3D-46FD-9778-C2A15C2A14CE}" type="presParOf" srcId="{F97C4522-15AB-49BF-99DB-E3C3CC0FCE6E}" destId="{9F92CB03-E715-41C9-ACB6-761D08165C5A}" srcOrd="15" destOrd="0" presId="urn:microsoft.com/office/officeart/2005/8/layout/cycle8"/>
    <dgm:cxn modelId="{10F0E309-0324-4A8A-97E6-586A695A9B9D}" type="presParOf" srcId="{F97C4522-15AB-49BF-99DB-E3C3CC0FCE6E}" destId="{377697A7-CD19-4D48-9369-66FDDCDEDCDD}" srcOrd="16" destOrd="0" presId="urn:microsoft.com/office/officeart/2005/8/layout/cycle8"/>
    <dgm:cxn modelId="{E5610D58-9BDD-4492-9957-4D37DB32B5BE}" type="presParOf" srcId="{F97C4522-15AB-49BF-99DB-E3C3CC0FCE6E}" destId="{70AC3993-2E3E-45A9-ABF7-B7C12A14F220}" srcOrd="17" destOrd="0" presId="urn:microsoft.com/office/officeart/2005/8/layout/cycle8"/>
    <dgm:cxn modelId="{F63F7B7E-CF48-4846-8DCA-CA33B73975EF}" type="presParOf" srcId="{F97C4522-15AB-49BF-99DB-E3C3CC0FCE6E}" destId="{3D9DD962-B5A8-4C7E-8003-397F09CD8363}" srcOrd="18" destOrd="0" presId="urn:microsoft.com/office/officeart/2005/8/layout/cycle8"/>
    <dgm:cxn modelId="{5EDA6DB2-F00F-49F9-861D-3D7AF4384247}" type="presParOf" srcId="{F97C4522-15AB-49BF-99DB-E3C3CC0FCE6E}" destId="{1492F9A1-53A7-4A5C-97E1-8E24FF817594}" srcOrd="19" destOrd="0" presId="urn:microsoft.com/office/officeart/2005/8/layout/cycle8"/>
    <dgm:cxn modelId="{D0C2CA88-A987-4441-8638-B0C9105BD28D}" type="presParOf" srcId="{F97C4522-15AB-49BF-99DB-E3C3CC0FCE6E}" destId="{725778D4-F7AF-45B5-8986-B00859910267}" srcOrd="20" destOrd="0" presId="urn:microsoft.com/office/officeart/2005/8/layout/cycle8"/>
    <dgm:cxn modelId="{B34836F2-0926-4E4D-A546-527BAB3E328D}" type="presParOf" srcId="{F97C4522-15AB-49BF-99DB-E3C3CC0FCE6E}" destId="{1E51FF88-A118-4B8B-BF1E-D4B0250A0B36}" srcOrd="21" destOrd="0" presId="urn:microsoft.com/office/officeart/2005/8/layout/cycle8"/>
    <dgm:cxn modelId="{0D5A26D9-5672-4C55-ABEF-BB02CCCFDEFE}" type="presParOf" srcId="{F97C4522-15AB-49BF-99DB-E3C3CC0FCE6E}" destId="{682B928B-11FB-47A3-9F8E-6619CE408D20}" srcOrd="22" destOrd="0" presId="urn:microsoft.com/office/officeart/2005/8/layout/cycle8"/>
    <dgm:cxn modelId="{C2409340-9B5D-498D-B522-11E3AC643833}" type="presParOf" srcId="{F97C4522-15AB-49BF-99DB-E3C3CC0FCE6E}" destId="{93631E7A-45BF-458D-8F69-D383EAB5BFA1}" srcOrd="23" destOrd="0" presId="urn:microsoft.com/office/officeart/2005/8/layout/cycle8"/>
    <dgm:cxn modelId="{67EC6449-47C4-4C17-A6EF-3B4B74288F5D}" type="presParOf" srcId="{F97C4522-15AB-49BF-99DB-E3C3CC0FCE6E}" destId="{826814FF-B1A5-4FC0-89E0-385CCDE8881D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6C613-8F3E-48BA-9BD4-DCB2595B9F1E}">
      <dsp:nvSpPr>
        <dsp:cNvPr id="0" name=""/>
        <dsp:cNvSpPr/>
      </dsp:nvSpPr>
      <dsp:spPr>
        <a:xfrm>
          <a:off x="501028" y="394989"/>
          <a:ext cx="4584573" cy="4584573"/>
        </a:xfrm>
        <a:prstGeom prst="pie">
          <a:avLst>
            <a:gd name="adj1" fmla="val 16200000"/>
            <a:gd name="adj2" fmla="val 2052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</a:t>
          </a:r>
        </a:p>
      </dsp:txBody>
      <dsp:txXfrm>
        <a:off x="2892647" y="1165634"/>
        <a:ext cx="1473612" cy="982408"/>
      </dsp:txXfrm>
    </dsp:sp>
    <dsp:sp modelId="{05EE363F-4E52-464B-9075-A65E9FDF11E7}">
      <dsp:nvSpPr>
        <dsp:cNvPr id="0" name=""/>
        <dsp:cNvSpPr/>
      </dsp:nvSpPr>
      <dsp:spPr>
        <a:xfrm>
          <a:off x="540324" y="517244"/>
          <a:ext cx="4584573" cy="4584573"/>
        </a:xfrm>
        <a:prstGeom prst="pie">
          <a:avLst>
            <a:gd name="adj1" fmla="val 20520000"/>
            <a:gd name="adj2" fmla="val 324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Hypothesis</a:t>
          </a:r>
        </a:p>
      </dsp:txBody>
      <dsp:txXfrm>
        <a:off x="3493008" y="2611957"/>
        <a:ext cx="1364456" cy="1091565"/>
      </dsp:txXfrm>
    </dsp:sp>
    <dsp:sp modelId="{A4D51BEE-22A7-4DDB-A4DA-A6DA1451CD78}">
      <dsp:nvSpPr>
        <dsp:cNvPr id="0" name=""/>
        <dsp:cNvSpPr/>
      </dsp:nvSpPr>
      <dsp:spPr>
        <a:xfrm>
          <a:off x="436625" y="592562"/>
          <a:ext cx="4584573" cy="4584573"/>
        </a:xfrm>
        <a:prstGeom prst="pie">
          <a:avLst>
            <a:gd name="adj1" fmla="val 3240000"/>
            <a:gd name="adj2" fmla="val 756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Analytical Question</a:t>
          </a:r>
        </a:p>
      </dsp:txBody>
      <dsp:txXfrm>
        <a:off x="2073973" y="3812679"/>
        <a:ext cx="1309878" cy="1200721"/>
      </dsp:txXfrm>
    </dsp:sp>
    <dsp:sp modelId="{7C74BD83-BACA-475B-AB08-3E273566B3D1}">
      <dsp:nvSpPr>
        <dsp:cNvPr id="0" name=""/>
        <dsp:cNvSpPr/>
      </dsp:nvSpPr>
      <dsp:spPr>
        <a:xfrm>
          <a:off x="332927" y="517244"/>
          <a:ext cx="4584573" cy="4584573"/>
        </a:xfrm>
        <a:prstGeom prst="pie">
          <a:avLst>
            <a:gd name="adj1" fmla="val 7560000"/>
            <a:gd name="adj2" fmla="val 1188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Detailed Process Description</a:t>
          </a:r>
        </a:p>
      </dsp:txBody>
      <dsp:txXfrm>
        <a:off x="600360" y="2611957"/>
        <a:ext cx="1364456" cy="1091565"/>
      </dsp:txXfrm>
    </dsp:sp>
    <dsp:sp modelId="{377697A7-CD19-4D48-9369-66FDDCDEDCDD}">
      <dsp:nvSpPr>
        <dsp:cNvPr id="0" name=""/>
        <dsp:cNvSpPr/>
      </dsp:nvSpPr>
      <dsp:spPr>
        <a:xfrm>
          <a:off x="372223" y="394989"/>
          <a:ext cx="4584573" cy="4584573"/>
        </a:xfrm>
        <a:prstGeom prst="pie">
          <a:avLst>
            <a:gd name="adj1" fmla="val 1188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Visualizations and Insights</a:t>
          </a:r>
        </a:p>
      </dsp:txBody>
      <dsp:txXfrm>
        <a:off x="1091564" y="1165634"/>
        <a:ext cx="1473612" cy="982408"/>
      </dsp:txXfrm>
    </dsp:sp>
    <dsp:sp modelId="{725778D4-F7AF-45B5-8986-B00859910267}">
      <dsp:nvSpPr>
        <dsp:cNvPr id="0" name=""/>
        <dsp:cNvSpPr/>
      </dsp:nvSpPr>
      <dsp:spPr>
        <a:xfrm>
          <a:off x="217005" y="111182"/>
          <a:ext cx="5152186" cy="5152186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1FF88-A118-4B8B-BF1E-D4B0250A0B36}">
      <dsp:nvSpPr>
        <dsp:cNvPr id="0" name=""/>
        <dsp:cNvSpPr/>
      </dsp:nvSpPr>
      <dsp:spPr>
        <a:xfrm>
          <a:off x="256834" y="233397"/>
          <a:ext cx="5152186" cy="5152186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B928B-11FB-47A3-9F8E-6619CE408D20}">
      <dsp:nvSpPr>
        <dsp:cNvPr id="0" name=""/>
        <dsp:cNvSpPr/>
      </dsp:nvSpPr>
      <dsp:spPr>
        <a:xfrm>
          <a:off x="152819" y="308945"/>
          <a:ext cx="5152186" cy="5152186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31E7A-45BF-458D-8F69-D383EAB5BFA1}">
      <dsp:nvSpPr>
        <dsp:cNvPr id="0" name=""/>
        <dsp:cNvSpPr/>
      </dsp:nvSpPr>
      <dsp:spPr>
        <a:xfrm>
          <a:off x="48803" y="233397"/>
          <a:ext cx="5152186" cy="5152186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814FF-B1A5-4FC0-89E0-385CCDE8881D}">
      <dsp:nvSpPr>
        <dsp:cNvPr id="0" name=""/>
        <dsp:cNvSpPr/>
      </dsp:nvSpPr>
      <dsp:spPr>
        <a:xfrm>
          <a:off x="88632" y="111182"/>
          <a:ext cx="5152186" cy="5152186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18E93-90F5-415E-9216-107A51B5A3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E0A72-4AB1-44A6-8643-C617AD5198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E0A72-4AB1-44A6-8643-C617AD51989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E0A72-4AB1-44A6-8643-C617AD5198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26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>
          <a:xfrm>
            <a:off x="-8918" y="-43543"/>
            <a:ext cx="12192000" cy="6858000"/>
            <a:chOff x="-22956" y="0"/>
            <a:chExt cx="12192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8587644" y="0"/>
              <a:ext cx="35814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-22956" y="0"/>
              <a:ext cx="861060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026621" y="665163"/>
            <a:ext cx="602395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026621" y="3585412"/>
            <a:ext cx="602395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185651" y="6414539"/>
            <a:ext cx="823929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0" y="0"/>
            <a:ext cx="507076" cy="365125"/>
          </a:xfrm>
        </p:spPr>
        <p:txBody>
          <a:bodyPr/>
          <a:lstStyle/>
          <a:p>
            <a:fld id="{9FACFD35-0783-4E6B-974B-0B95C25E2AB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8918" y="5322870"/>
            <a:ext cx="8610598" cy="1913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341567" y="5514207"/>
            <a:ext cx="3850433" cy="19814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elay 3"/>
          <p:cNvSpPr/>
          <p:nvPr userDrawn="1"/>
        </p:nvSpPr>
        <p:spPr>
          <a:xfrm rot="10800000">
            <a:off x="7975410" y="-29344"/>
            <a:ext cx="644106" cy="739127"/>
          </a:xfrm>
          <a:prstGeom prst="flowChartDela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owchart: Delay 12"/>
          <p:cNvSpPr/>
          <p:nvPr userDrawn="1"/>
        </p:nvSpPr>
        <p:spPr>
          <a:xfrm>
            <a:off x="8592067" y="721676"/>
            <a:ext cx="479354" cy="783013"/>
          </a:xfrm>
          <a:prstGeom prst="flowChartDelay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lowchart: Delay 15"/>
          <p:cNvSpPr/>
          <p:nvPr userDrawn="1"/>
        </p:nvSpPr>
        <p:spPr>
          <a:xfrm rot="10800000">
            <a:off x="8131244" y="1499040"/>
            <a:ext cx="488272" cy="754602"/>
          </a:xfrm>
          <a:prstGeom prst="flowChartDela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owchart: Delay 16"/>
          <p:cNvSpPr/>
          <p:nvPr userDrawn="1"/>
        </p:nvSpPr>
        <p:spPr>
          <a:xfrm>
            <a:off x="8587608" y="2261377"/>
            <a:ext cx="488272" cy="798636"/>
          </a:xfrm>
          <a:prstGeom prst="flowChartDelay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lowchart: Delay 17"/>
          <p:cNvSpPr/>
          <p:nvPr userDrawn="1"/>
        </p:nvSpPr>
        <p:spPr>
          <a:xfrm>
            <a:off x="8610598" y="3821049"/>
            <a:ext cx="488272" cy="762691"/>
          </a:xfrm>
          <a:prstGeom prst="flowChartDelay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Delay 19"/>
          <p:cNvSpPr/>
          <p:nvPr userDrawn="1"/>
        </p:nvSpPr>
        <p:spPr>
          <a:xfrm rot="10800000">
            <a:off x="8131244" y="3058712"/>
            <a:ext cx="488272" cy="754602"/>
          </a:xfrm>
          <a:prstGeom prst="flowChartDela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lowchart: Delay 20"/>
          <p:cNvSpPr/>
          <p:nvPr userDrawn="1"/>
        </p:nvSpPr>
        <p:spPr>
          <a:xfrm rot="10800000">
            <a:off x="8131943" y="4583742"/>
            <a:ext cx="488272" cy="739125"/>
          </a:xfrm>
          <a:prstGeom prst="flowChartDela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 userDrawn="1"/>
        </p:nvSpPr>
        <p:spPr>
          <a:xfrm>
            <a:off x="9433249" y="5948415"/>
            <a:ext cx="22113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D966"/>
                </a:solidFill>
              </a:rPr>
              <a:t>PDS 23</a:t>
            </a:r>
          </a:p>
        </p:txBody>
      </p:sp>
      <p:pic>
        <p:nvPicPr>
          <p:cNvPr id="11" name="Graphic 10" descr="3d Glasse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951" y="2053282"/>
            <a:ext cx="1531727" cy="1531727"/>
          </a:xfrm>
          <a:prstGeom prst="rect">
            <a:avLst/>
          </a:prstGeom>
        </p:spPr>
      </p:pic>
      <p:pic>
        <p:nvPicPr>
          <p:cNvPr id="22" name="Graphic 21" descr="Game controller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898" y="377301"/>
            <a:ext cx="1978090" cy="1978090"/>
          </a:xfrm>
          <a:prstGeom prst="rect">
            <a:avLst/>
          </a:prstGeom>
        </p:spPr>
      </p:pic>
      <p:pic>
        <p:nvPicPr>
          <p:cNvPr id="25" name="Graphic 24" descr="Game controller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998" y="3431525"/>
            <a:ext cx="1978090" cy="19780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B394-435C-4FFA-90D7-0D65F5C5C4D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FD35-0783-4E6B-974B-0B95C25E2A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B394-435C-4FFA-90D7-0D65F5C5C4D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FD35-0783-4E6B-974B-0B95C25E2A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D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FD966"/>
                </a:solidFill>
              </a:defRPr>
            </a:lvl1pPr>
            <a:lvl2pPr>
              <a:defRPr>
                <a:solidFill>
                  <a:srgbClr val="FFD966"/>
                </a:solidFill>
              </a:defRPr>
            </a:lvl2pPr>
            <a:lvl3pPr>
              <a:defRPr>
                <a:solidFill>
                  <a:srgbClr val="FFD966"/>
                </a:solidFill>
              </a:defRPr>
            </a:lvl3pPr>
            <a:lvl4pPr>
              <a:defRPr>
                <a:solidFill>
                  <a:srgbClr val="FFD966"/>
                </a:solidFill>
              </a:defRPr>
            </a:lvl4pPr>
            <a:lvl5pPr>
              <a:defRPr>
                <a:solidFill>
                  <a:srgbClr val="FFD96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599" cy="365125"/>
          </a:xfrm>
        </p:spPr>
        <p:txBody>
          <a:bodyPr/>
          <a:lstStyle>
            <a:lvl1pPr>
              <a:defRPr>
                <a:solidFill>
                  <a:srgbClr val="FFD96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07076" cy="365125"/>
          </a:xfrm>
        </p:spPr>
        <p:txBody>
          <a:bodyPr/>
          <a:lstStyle>
            <a:lvl1pPr>
              <a:defRPr>
                <a:solidFill>
                  <a:srgbClr val="FFD966"/>
                </a:solidFill>
              </a:defRPr>
            </a:lvl1pPr>
          </a:lstStyle>
          <a:p>
            <a:fld id="{9FACFD35-0783-4E6B-974B-0B95C25E2ABD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rgbClr val="FFD966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D9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599" cy="365125"/>
          </a:xfrm>
        </p:spPr>
        <p:txBody>
          <a:bodyPr/>
          <a:lstStyle>
            <a:lvl1pPr>
              <a:defRPr>
                <a:solidFill>
                  <a:srgbClr val="FFD96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07076" cy="365125"/>
          </a:xfrm>
        </p:spPr>
        <p:txBody>
          <a:bodyPr/>
          <a:lstStyle>
            <a:lvl1pPr>
              <a:defRPr>
                <a:solidFill>
                  <a:srgbClr val="FFD966"/>
                </a:solidFill>
              </a:defRPr>
            </a:lvl1pPr>
          </a:lstStyle>
          <a:p>
            <a:fld id="{9FACFD35-0783-4E6B-974B-0B95C25E2ABD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D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FFD966"/>
                </a:solidFill>
              </a:defRPr>
            </a:lvl1pPr>
            <a:lvl2pPr>
              <a:defRPr>
                <a:solidFill>
                  <a:srgbClr val="FFD966"/>
                </a:solidFill>
              </a:defRPr>
            </a:lvl2pPr>
            <a:lvl3pPr>
              <a:defRPr>
                <a:solidFill>
                  <a:srgbClr val="FFD966"/>
                </a:solidFill>
              </a:defRPr>
            </a:lvl3pPr>
            <a:lvl4pPr>
              <a:defRPr>
                <a:solidFill>
                  <a:srgbClr val="FFD966"/>
                </a:solidFill>
              </a:defRPr>
            </a:lvl4pPr>
            <a:lvl5pPr>
              <a:defRPr>
                <a:solidFill>
                  <a:srgbClr val="FFD96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FFD966"/>
                </a:solidFill>
              </a:defRPr>
            </a:lvl1pPr>
            <a:lvl2pPr>
              <a:defRPr>
                <a:solidFill>
                  <a:srgbClr val="FFD966"/>
                </a:solidFill>
              </a:defRPr>
            </a:lvl2pPr>
            <a:lvl3pPr>
              <a:defRPr>
                <a:solidFill>
                  <a:srgbClr val="FFD966"/>
                </a:solidFill>
              </a:defRPr>
            </a:lvl3pPr>
            <a:lvl4pPr>
              <a:defRPr>
                <a:solidFill>
                  <a:srgbClr val="FFD966"/>
                </a:solidFill>
              </a:defRPr>
            </a:lvl4pPr>
            <a:lvl5pPr>
              <a:defRPr>
                <a:solidFill>
                  <a:srgbClr val="FFD96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599" cy="365125"/>
          </a:xfrm>
        </p:spPr>
        <p:txBody>
          <a:bodyPr/>
          <a:lstStyle>
            <a:lvl1pPr>
              <a:defRPr>
                <a:solidFill>
                  <a:srgbClr val="FFD96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07076" cy="365125"/>
          </a:xfrm>
        </p:spPr>
        <p:txBody>
          <a:bodyPr/>
          <a:lstStyle>
            <a:lvl1pPr>
              <a:defRPr>
                <a:solidFill>
                  <a:srgbClr val="FFD966"/>
                </a:solidFill>
              </a:defRPr>
            </a:lvl1pPr>
          </a:lstStyle>
          <a:p>
            <a:fld id="{9FACFD35-0783-4E6B-974B-0B95C25E2ABD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B394-435C-4FFA-90D7-0D65F5C5C4D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FD35-0783-4E6B-974B-0B95C25E2A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B394-435C-4FFA-90D7-0D65F5C5C4D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FD35-0783-4E6B-974B-0B95C25E2A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B394-435C-4FFA-90D7-0D65F5C5C4D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FD35-0783-4E6B-974B-0B95C25E2A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B394-435C-4FFA-90D7-0D65F5C5C4D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FD35-0783-4E6B-974B-0B95C25E2A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B394-435C-4FFA-90D7-0D65F5C5C4D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FD35-0783-4E6B-974B-0B95C25E2A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FB394-435C-4FFA-90D7-0D65F5C5C4D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CFD35-0783-4E6B-974B-0B95C25E2A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452" y="2322260"/>
            <a:ext cx="10330070" cy="2213479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/>
              <a:t>EXPLORATORY </a:t>
            </a:r>
            <a:br>
              <a:rPr lang="en-US" sz="2800" dirty="0"/>
            </a:br>
            <a:r>
              <a:rPr lang="en-US" sz="2800" dirty="0"/>
              <a:t>DATA </a:t>
            </a:r>
            <a:br>
              <a:rPr lang="en-US" sz="2800" dirty="0"/>
            </a:br>
            <a:r>
              <a:rPr lang="en-US" sz="2800" dirty="0"/>
              <a:t>ANALYSIS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&gt;&gt;&gt; VIDEO GAME SALES</a:t>
            </a:r>
          </a:p>
        </p:txBody>
      </p:sp>
      <p:sp>
        <p:nvSpPr>
          <p:cNvPr id="81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3" name="Freeform: Shape 66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8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/>
          <p:nvPr/>
        </p:nvSpPr>
        <p:spPr>
          <a:xfrm>
            <a:off x="6334117" y="4972938"/>
            <a:ext cx="1806031" cy="387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08/08/2020</a:t>
            </a:r>
          </a:p>
        </p:txBody>
      </p:sp>
      <p:pic>
        <p:nvPicPr>
          <p:cNvPr id="7" name="Graphic 6" descr="Cheer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52" y="5719968"/>
            <a:ext cx="914400" cy="914400"/>
          </a:xfrm>
          <a:prstGeom prst="rect">
            <a:avLst/>
          </a:prstGeom>
        </p:spPr>
      </p:pic>
      <p:sp>
        <p:nvSpPr>
          <p:cNvPr id="8" name="Left Brace 7"/>
          <p:cNvSpPr/>
          <p:nvPr/>
        </p:nvSpPr>
        <p:spPr>
          <a:xfrm>
            <a:off x="1646581" y="5719968"/>
            <a:ext cx="504000" cy="95614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/>
          <p:cNvSpPr/>
          <p:nvPr/>
        </p:nvSpPr>
        <p:spPr>
          <a:xfrm rot="10800000" flipH="1">
            <a:off x="7755417" y="5719967"/>
            <a:ext cx="504000" cy="95614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ubtitle 2"/>
          <p:cNvSpPr txBox="1"/>
          <p:nvPr/>
        </p:nvSpPr>
        <p:spPr>
          <a:xfrm>
            <a:off x="1994872" y="5703463"/>
            <a:ext cx="2441713" cy="47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PRISCILLA BAAH</a:t>
            </a:r>
          </a:p>
        </p:txBody>
      </p:sp>
      <p:sp>
        <p:nvSpPr>
          <p:cNvPr id="12" name="Subtitle 2"/>
          <p:cNvSpPr txBox="1"/>
          <p:nvPr/>
        </p:nvSpPr>
        <p:spPr>
          <a:xfrm>
            <a:off x="5001878" y="5703461"/>
            <a:ext cx="2441713" cy="47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PRINCE ADORKOR</a:t>
            </a:r>
          </a:p>
        </p:txBody>
      </p:sp>
      <p:sp>
        <p:nvSpPr>
          <p:cNvPr id="13" name="Subtitle 2"/>
          <p:cNvSpPr txBox="1"/>
          <p:nvPr/>
        </p:nvSpPr>
        <p:spPr>
          <a:xfrm>
            <a:off x="1994871" y="6177166"/>
            <a:ext cx="2708811" cy="601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RAYMOND BENTUM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6605" y="6136453"/>
            <a:ext cx="3405809" cy="553984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RAYMOND NORMESHIE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2:</a:t>
            </a:r>
            <a:br>
              <a:rPr lang="en-US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Which years had the most video game sales?</a:t>
            </a:r>
          </a:p>
        </p:txBody>
      </p:sp>
      <p:pic>
        <p:nvPicPr>
          <p:cNvPr id="13" name="Graphic 12" descr="Puzzle">
            <a:extLst>
              <a:ext uri="{FF2B5EF4-FFF2-40B4-BE49-F238E27FC236}">
                <a16:creationId xmlns:a16="http://schemas.microsoft.com/office/drawing/2014/main" id="{4099F764-9B41-49C5-BAC4-6FA47EAF9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30" name="Graphic 14">
            <a:extLst>
              <a:ext uri="{FF2B5EF4-FFF2-40B4-BE49-F238E27FC236}">
                <a16:creationId xmlns:a16="http://schemas.microsoft.com/office/drawing/2014/main" id="{C510ADBD-D2B4-4F13-8696-9DA454DE8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6378" y="4800600"/>
            <a:ext cx="523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ffg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595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828688" y="1188637"/>
            <a:ext cx="3538910" cy="2668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D96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6600" kern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…</a:t>
            </a:r>
            <a:r>
              <a:rPr lang="en-US" sz="6600" b="1" kern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2008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55260" y="1648870"/>
            <a:ext cx="4702848" cy="3560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With over </a:t>
            </a:r>
            <a:r>
              <a:rPr lang="en-US" alt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684 million video game copies sold,</a:t>
            </a:r>
            <a:r>
              <a:rPr lang="en-US" altLang="en-US" sz="2400" dirty="0"/>
              <a:t> the year 2008 recorded the highest number of video games sold in the 40-year period.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All the years in the top 5 were from the last decade.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This is an indication that the 2000s were a good time for the video game industry in terms of sales. 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516239"/>
            <a:ext cx="6019331" cy="382227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8497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5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sym typeface="+mn-ea"/>
              </a:rPr>
              <a:t>Question 3:</a:t>
            </a:r>
            <a:br>
              <a:rPr lang="en-US" sz="45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sym typeface="+mn-ea"/>
              </a:rPr>
            </a:br>
            <a:r>
              <a:rPr lang="en-US" sz="45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sym typeface="+mn-ea"/>
              </a:rPr>
              <a:t>Which region has the highes</a:t>
            </a:r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t share of global video game sales over the years?</a:t>
            </a:r>
            <a:endParaRPr lang="en-US" altLang="en-US" sz="4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1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3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Arc 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GB" sz="6000" dirty="0"/>
              <a:t>… North America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3B1DD2-68D3-49A3-8C91-5B543B7AA46F}"/>
              </a:ext>
            </a:extLst>
          </p:cNvPr>
          <p:cNvSpPr txBox="1">
            <a:spLocks/>
          </p:cNvSpPr>
          <p:nvPr/>
        </p:nvSpPr>
        <p:spPr>
          <a:xfrm>
            <a:off x="4965382" y="3429000"/>
            <a:ext cx="4530310" cy="22402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rgbClr val="FFD96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rgbClr val="FFD9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rgbClr val="FFD9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rgbClr val="FFD9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rgbClr val="FFD9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80604020202020204" pitchFamily="34" charset="0"/>
              <a:buNone/>
            </a:pPr>
            <a:r>
              <a:rPr lang="en-US" altLang="en-GB" sz="2500" dirty="0">
                <a:solidFill>
                  <a:schemeClr val="tx1"/>
                </a:solidFill>
              </a:rPr>
              <a:t>Among the regions North America recorded the highest  sales at </a:t>
            </a:r>
            <a:r>
              <a:rPr lang="en-US" altLang="en-GB" sz="39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$4392.68 million</a:t>
            </a:r>
            <a:r>
              <a:rPr lang="en-US" altLang="en-GB" sz="2500" dirty="0">
                <a:solidFill>
                  <a:schemeClr val="tx1"/>
                </a:solidFill>
              </a:rPr>
              <a:t>, representing almost </a:t>
            </a:r>
            <a:r>
              <a:rPr lang="en-US" altLang="en-GB" sz="4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50%</a:t>
            </a:r>
            <a:r>
              <a:rPr lang="en-US" altLang="en-GB" sz="2500" dirty="0">
                <a:solidFill>
                  <a:schemeClr val="tx1"/>
                </a:solidFill>
              </a:rPr>
              <a:t> of the total global video game sales</a:t>
            </a:r>
          </a:p>
        </p:txBody>
      </p:sp>
    </p:spTree>
    <p:extLst>
      <p:ext uri="{BB962C8B-B14F-4D97-AF65-F5344CB8AC3E}">
        <p14:creationId xmlns:p14="http://schemas.microsoft.com/office/powerpoint/2010/main" val="965377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AE5E7F-8EDB-4FD2-846E-3790FF80E2E9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North American Sales have the highest share of global sales.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Almost half(49.3%) of video games that have been sold since 1980 were sold in North America.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Also, close to a third of the sales occurred in Europe, with the rest being shared between Japan and the rest of the world.</a:t>
            </a:r>
          </a:p>
        </p:txBody>
      </p:sp>
      <p:sp>
        <p:nvSpPr>
          <p:cNvPr id="35" name="Rectangle 13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14079ECA-3C08-4D45-98A1-91A5D27B36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" t="14241" r="-22" b="9584"/>
          <a:stretch/>
        </p:blipFill>
        <p:spPr>
          <a:xfrm>
            <a:off x="6904709" y="1512917"/>
            <a:ext cx="4475531" cy="38289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68109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4:</a:t>
            </a:r>
            <a:b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alt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sym typeface="+mn-ea"/>
              </a:rPr>
              <a:t>What is the trend of Video game sales in North America over the years?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782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7025EFD5-738C-41B9-87FE-0C00E211B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" b="2908"/>
          <a:stretch/>
        </p:blipFill>
        <p:spPr>
          <a:xfrm>
            <a:off x="858284" y="1165108"/>
            <a:ext cx="4661957" cy="4982473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7" name="Arc 13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655DB7-FDE0-48D3-83E7-C3A5406988EE}"/>
              </a:ext>
            </a:extLst>
          </p:cNvPr>
          <p:cNvSpPr txBox="1"/>
          <p:nvPr/>
        </p:nvSpPr>
        <p:spPr>
          <a:xfrm>
            <a:off x="6886574" y="1904772"/>
            <a:ext cx="46619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North American sales exhibit similar behavior to the global sales when compared to the years.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North American sales increase slowly in the 1980s through to the middle of the 1990s.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there it increases rapidly, reaches an apex in 2008 and declines sharply afterwards</a:t>
            </a:r>
            <a:r>
              <a:rPr lang="en-US" dirty="0"/>
              <a:t>.</a:t>
            </a: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201295" y="1336431"/>
            <a:ext cx="3867785" cy="4304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D96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5: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sym typeface="+mn-ea"/>
              </a:rPr>
              <a:t>What has been the most popular video game genres/platforms over the years?</a:t>
            </a:r>
            <a:endParaRPr lang="en-US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58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2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4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621792" y="1161288"/>
            <a:ext cx="3602736" cy="452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D96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en-US" sz="40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… PlayStation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8C8F92-4F59-4D9E-9225-3859190A4E0B}"/>
              </a:ext>
            </a:extLst>
          </p:cNvPr>
          <p:cNvSpPr txBox="1"/>
          <p:nvPr/>
        </p:nvSpPr>
        <p:spPr>
          <a:xfrm>
            <a:off x="5434149" y="932688"/>
            <a:ext cx="5916603" cy="4992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The PlayStation platforms </a:t>
            </a:r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(PS 2 and PS 3)</a:t>
            </a:r>
            <a:r>
              <a:rPr lang="en-US" sz="3200" b="1" dirty="0"/>
              <a:t> </a:t>
            </a:r>
            <a:r>
              <a:rPr lang="en-US" sz="3200" dirty="0"/>
              <a:t>are the most popular choice of video game platform among almost half of gamers</a:t>
            </a:r>
            <a:r>
              <a:rPr lang="en-US" sz="3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(42%)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en-US" sz="3600"/>
              <a:t>Table of Content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EAD4A1-35E3-4DB6-A52D-D0F6EFE345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356917"/>
              </p:ext>
            </p:extLst>
          </p:nvPr>
        </p:nvGraphicFramePr>
        <p:xfrm>
          <a:off x="6091238" y="642938"/>
          <a:ext cx="5457825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2BE831A-BFFC-49BB-BE74-B6DD3F8151E2}"/>
              </a:ext>
            </a:extLst>
          </p:cNvPr>
          <p:cNvSpPr txBox="1"/>
          <p:nvPr/>
        </p:nvSpPr>
        <p:spPr>
          <a:xfrm>
            <a:off x="649348" y="1223963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DS seem to have the highest share of global game sales(26.23%).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 However the PlayStation platforms PS 2 and PS 3 have 16.12% and 26.22% of the global game sales shares. When combined, PlayStation has about 42.3% share of global video game sales.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icture containing accessory, umbrella&#10;&#10;Description automatically generated">
            <a:extLst>
              <a:ext uri="{FF2B5EF4-FFF2-40B4-BE49-F238E27FC236}">
                <a16:creationId xmlns:a16="http://schemas.microsoft.com/office/drawing/2014/main" id="{C0A4122A-2C4D-4F6B-8613-D6CB9EEC0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7475" r="9243" b="16198"/>
          <a:stretch/>
        </p:blipFill>
        <p:spPr>
          <a:xfrm>
            <a:off x="5405862" y="955975"/>
            <a:ext cx="6019331" cy="494280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24839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1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5161" y="356187"/>
            <a:ext cx="2878409" cy="1792281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our analysis, was our initial hypothesis true?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6201E8-3267-47E3-9A76-0922C41162DF}"/>
              </a:ext>
            </a:extLst>
          </p:cNvPr>
          <p:cNvSpPr txBox="1">
            <a:spLocks/>
          </p:cNvSpPr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rgbClr val="FFD96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rgbClr val="FFD9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rgbClr val="FFD9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rgbClr val="FFD9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rgbClr val="FFD9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… Yes and No!</a:t>
            </a:r>
          </a:p>
          <a:p>
            <a:pPr marL="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sz="4000" dirty="0"/>
              <a:t>Yes because?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GB" sz="3200" dirty="0"/>
              <a:t>As has been confirmed by the pie charts, North America indeed has the highest share(49%) of global video game sales as we assumed</a:t>
            </a:r>
          </a:p>
          <a:p>
            <a:endParaRPr lang="en-GB" sz="3200" dirty="0"/>
          </a:p>
          <a:p>
            <a:r>
              <a:rPr lang="en-GB" sz="3200" dirty="0"/>
              <a:t>PlayStation is also the most popular platform among gamers(used by 42% of gamers)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… And why No?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dirty="0"/>
              <a:t>Well, we assumed that global video game sales increased over time, but from question one’s scatter plot, there seem to be no definitive trend in the global video game sales over time</a:t>
            </a:r>
          </a:p>
        </p:txBody>
      </p:sp>
    </p:spTree>
    <p:extLst>
      <p:ext uri="{BB962C8B-B14F-4D97-AF65-F5344CB8AC3E}">
        <p14:creationId xmlns:p14="http://schemas.microsoft.com/office/powerpoint/2010/main" val="4292802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4A8AE1-9605-41DC-920F-A4B8E8F2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90889" flipH="1">
            <a:off x="715850" y="795372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61"/>
            <a:ext cx="3410917" cy="1113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…And that will be all from our analysis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2396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7460" y="4737713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4281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4402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>
              <a:lnSpc>
                <a:spcPct val="90000"/>
              </a:lnSpc>
              <a:spcAft>
                <a:spcPts val="0"/>
              </a:spcAft>
            </a:pPr>
            <a:r>
              <a:rPr lang="en-US" sz="3200" b="1" dirty="0"/>
              <a:t>With over </a:t>
            </a:r>
            <a:r>
              <a:rPr 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16500</a:t>
            </a:r>
            <a:r>
              <a:rPr lang="en-US" sz="3200" b="1" dirty="0"/>
              <a:t> data points collected over a period of </a:t>
            </a:r>
            <a:r>
              <a:rPr 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40 years</a:t>
            </a:r>
            <a:r>
              <a:rPr lang="en-US" sz="3200" b="1" dirty="0"/>
              <a:t>, what amazing insights can we derive from the video game sales market?</a:t>
            </a:r>
            <a:endParaRPr lang="en-US" sz="3200" b="1" dirty="0">
              <a:effectLst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Music not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Data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>
              <a:lnSpc>
                <a:spcPct val="90000"/>
              </a:lnSpc>
              <a:spcAft>
                <a:spcPts val="0"/>
              </a:spcAft>
            </a:pPr>
            <a:r>
              <a:rPr lang="en-US" sz="3200" b="1" dirty="0">
                <a:effectLst/>
              </a:rPr>
              <a:t>Our data set consists sales of video games across regions, genres, platforms and publishers for the entire 40-year period  </a:t>
            </a:r>
            <a:r>
              <a:rPr 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</a:rPr>
              <a:t>(1980 -2020</a:t>
            </a:r>
            <a:r>
              <a:rPr lang="en-US" sz="3200" b="1" dirty="0">
                <a:effectLst/>
              </a:rPr>
              <a:t>) 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Music not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8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56919" y="2945524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Hypothesis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31480" y="1234285"/>
            <a:ext cx="5013661" cy="16832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1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we set out to analyze, we made an important assumption to guide us:</a:t>
            </a:r>
          </a:p>
          <a:p>
            <a:pPr algn="l"/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Global video game sales increases over the years, with the North American region and the PlayStation Platform taking the highest shares.</a:t>
            </a:r>
            <a:r>
              <a:rPr lang="en-US" sz="1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algn="l"/>
            <a:endParaRPr lang="en-US" sz="1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Questions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200000"/>
              </a:lnSpc>
              <a:spcAft>
                <a:spcPts val="0"/>
              </a:spcAft>
              <a:buNone/>
            </a:pPr>
            <a:r>
              <a:rPr lang="en-US" sz="1800" dirty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help conclude whether our initial assumption is true or not, we asked these questions:</a:t>
            </a:r>
            <a:endParaRPr lang="en-US" sz="1800" dirty="0"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trend of global video game sales over the years?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years had the highest video game sales?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region has the highest share of global video game sales?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trend of video game sales in North America over the years?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most popular platform among gamers?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2403475"/>
            <a:ext cx="10515600" cy="25876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Question 1:</a:t>
            </a:r>
            <a:br>
              <a:rPr lang="en-US" altLang="en-US" dirty="0"/>
            </a:br>
            <a:r>
              <a:rPr lang="en-US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What is the trend of global video game sales over the years?</a:t>
            </a:r>
            <a:endParaRPr lang="en-US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56378" y="4800600"/>
            <a:ext cx="523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ffg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547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3F6408-E1FB-40EE-933F-488D38CC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 23">
            <a:extLst>
              <a:ext uri="{FF2B5EF4-FFF2-40B4-BE49-F238E27FC236}">
                <a16:creationId xmlns:a16="http://schemas.microsoft.com/office/drawing/2014/main" id="{F055C0C5-567C-4C02-83F3-B427BC740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21" y="1579563"/>
            <a:ext cx="3200400" cy="33496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/>
              <a:t>Q1</a:t>
            </a:r>
            <a:r>
              <a:rPr lang="en-US" altLang="en-US" sz="3600" dirty="0"/>
              <a:t>. </a:t>
            </a:r>
            <a:r>
              <a:rPr lang="en-US" sz="3600" dirty="0">
                <a:effectLst/>
                <a:sym typeface="+mn-ea"/>
              </a:rPr>
              <a:t>What is the trend of global video game sales over the years?</a:t>
            </a:r>
            <a:endParaRPr lang="en-US" altLang="en-US" sz="3600" dirty="0"/>
          </a:p>
        </p:txBody>
      </p:sp>
      <p:sp>
        <p:nvSpPr>
          <p:cNvPr id="33" name="Rounded Rectangle 17">
            <a:extLst>
              <a:ext uri="{FF2B5EF4-FFF2-40B4-BE49-F238E27FC236}">
                <a16:creationId xmlns:a16="http://schemas.microsoft.com/office/drawing/2014/main" id="{E48B6BD6-5DED-4B86-A4B3-D35037F68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58F5170-DDC5-49CA-ACE0-F93CE0C209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668" r="-3" b="13537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832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E6C5A-0B3C-4E11-9640-4B235742341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T</a:t>
            </a:r>
            <a:r>
              <a:rPr lang="en-US" sz="2800" b="0" i="0">
                <a:effectLst/>
              </a:rPr>
              <a:t>here is no linear trend in the distribution of global sales for the video games over the years.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0" i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>
                <a:effectLst/>
              </a:rPr>
              <a:t>The global video games sales rises slowly in the initial years(</a:t>
            </a:r>
            <a:r>
              <a:rPr lang="en-US" sz="2800" b="1" i="0">
                <a:effectLst/>
              </a:rPr>
              <a:t>1980 to mid 1990s</a:t>
            </a:r>
            <a:r>
              <a:rPr lang="en-US" sz="2800" b="0" i="0">
                <a:effectLst/>
              </a:rPr>
              <a:t>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0" i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>
                <a:effectLst/>
              </a:rPr>
              <a:t> From the mid 1990s, it sharply increases and reaches an apex in </a:t>
            </a:r>
            <a:r>
              <a:rPr lang="en-US" sz="2800" b="1" i="0">
                <a:effectLst/>
              </a:rPr>
              <a:t>2008</a:t>
            </a:r>
            <a:r>
              <a:rPr lang="en-US" sz="2800" b="0" i="0">
                <a:effectLst/>
              </a:rPr>
              <a:t>. From there, there is </a:t>
            </a:r>
            <a:r>
              <a:rPr lang="en-US" sz="2800" b="1" i="0">
                <a:effectLst/>
              </a:rPr>
              <a:t>a sharp decline over the years.</a:t>
            </a:r>
            <a:endParaRPr lang="en-US" sz="2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roadway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770</Words>
  <Application>Microsoft Office PowerPoint</Application>
  <PresentationFormat>Widescreen</PresentationFormat>
  <Paragraphs>69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Broadway</vt:lpstr>
      <vt:lpstr>Calibri</vt:lpstr>
      <vt:lpstr>Candara</vt:lpstr>
      <vt:lpstr>Office Theme</vt:lpstr>
      <vt:lpstr>EXPLORATORY  DATA  ANALYSIS   &gt;&gt;&gt; VIDEO GAME SALES</vt:lpstr>
      <vt:lpstr>Table of Content</vt:lpstr>
      <vt:lpstr>Introduction</vt:lpstr>
      <vt:lpstr>The Data</vt:lpstr>
      <vt:lpstr>Hypothesis</vt:lpstr>
      <vt:lpstr>Analysis Questions</vt:lpstr>
      <vt:lpstr>Question 1: What is the trend of global video game sales over the years?</vt:lpstr>
      <vt:lpstr>Q1. What is the trend of global video game sales over the years?</vt:lpstr>
      <vt:lpstr>PowerPoint Presentation</vt:lpstr>
      <vt:lpstr>Question 2: Which years had the most video game sales?</vt:lpstr>
      <vt:lpstr>PowerPoint Presentation</vt:lpstr>
      <vt:lpstr>PowerPoint Presentation</vt:lpstr>
      <vt:lpstr>Question 3: Which region has the highest share of global video game sales over the years?</vt:lpstr>
      <vt:lpstr>PowerPoint Presentation</vt:lpstr>
      <vt:lpstr>PowerPoint Presentation</vt:lpstr>
      <vt:lpstr>Question 4:  What is the trend of Video game sales in North America over the years?</vt:lpstr>
      <vt:lpstr>PowerPoint Presentation</vt:lpstr>
      <vt:lpstr>Question 5:  What has been the most popular video game genres/platforms over the years?</vt:lpstr>
      <vt:lpstr>PowerPoint Presentation</vt:lpstr>
      <vt:lpstr>PowerPoint Presentation</vt:lpstr>
      <vt:lpstr>Conclusion</vt:lpstr>
      <vt:lpstr>Yes because?</vt:lpstr>
      <vt:lpstr>… And why No?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 DATA  ANALYSIS   &gt;&gt;&gt; VIDEO GAME SALES</dc:title>
  <dc:creator>Priscilla Baah</dc:creator>
  <cp:lastModifiedBy>Raymond Bentum</cp:lastModifiedBy>
  <cp:revision>2</cp:revision>
  <dcterms:created xsi:type="dcterms:W3CDTF">2020-08-08T23:41:48Z</dcterms:created>
  <dcterms:modified xsi:type="dcterms:W3CDTF">2020-08-08T23:57:14Z</dcterms:modified>
</cp:coreProperties>
</file>