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6858000" cx="12192000"/>
  <p:notesSz cx="6858000" cy="9144000"/>
  <p:embeddedFontLst>
    <p:embeddedFont>
      <p:font typeface="Roboto"/>
      <p:regular r:id="rId17"/>
      <p:bold r:id="rId18"/>
      <p:italic r:id="rId19"/>
      <p:boldItalic r:id="rId20"/>
    </p:embeddedFont>
    <p:embeddedFont>
      <p:font typeface="Helvetica Neue"/>
      <p:regular r:id="rId21"/>
      <p:bold r:id="rId22"/>
      <p:italic r:id="rId23"/>
      <p:boldItalic r:id="rId24"/>
    </p:embeddedFont>
    <p:embeddedFont>
      <p:font typeface="Helvetica Neue Light"/>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9" roundtripDataSignature="AMtx7mjRr1C7jxxAJoXuvcPW+60OjYuEK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oboto-boldItalic.fntdata"/><Relationship Id="rId22" Type="http://schemas.openxmlformats.org/officeDocument/2006/relationships/font" Target="fonts/HelveticaNeue-bold.fntdata"/><Relationship Id="rId21" Type="http://schemas.openxmlformats.org/officeDocument/2006/relationships/font" Target="fonts/HelveticaNeue-regular.fntdata"/><Relationship Id="rId24" Type="http://schemas.openxmlformats.org/officeDocument/2006/relationships/font" Target="fonts/HelveticaNeue-boldItalic.fntdata"/><Relationship Id="rId23" Type="http://schemas.openxmlformats.org/officeDocument/2006/relationships/font" Target="fonts/HelveticaNeue-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HelveticaNeueLight-bold.fntdata"/><Relationship Id="rId25" Type="http://schemas.openxmlformats.org/officeDocument/2006/relationships/font" Target="fonts/HelveticaNeueLight-regular.fntdata"/><Relationship Id="rId28" Type="http://schemas.openxmlformats.org/officeDocument/2006/relationships/font" Target="fonts/HelveticaNeueLight-boldItalic.fntdata"/><Relationship Id="rId27" Type="http://schemas.openxmlformats.org/officeDocument/2006/relationships/font" Target="fonts/HelveticaNeueLight-italic.fntdata"/><Relationship Id="rId5" Type="http://schemas.openxmlformats.org/officeDocument/2006/relationships/slide" Target="slides/slide1.xml"/><Relationship Id="rId6" Type="http://schemas.openxmlformats.org/officeDocument/2006/relationships/slide" Target="slides/slide2.xml"/><Relationship Id="rId29" Type="http://customschemas.google.com/relationships/presentationmetadata" Target="metadata"/><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Roboto-regular.fntdata"/><Relationship Id="rId16" Type="http://schemas.openxmlformats.org/officeDocument/2006/relationships/slide" Target="slides/slide12.xml"/><Relationship Id="rId19" Type="http://schemas.openxmlformats.org/officeDocument/2006/relationships/font" Target="fonts/Roboto-italic.fntdata"/><Relationship Id="rId18" Type="http://schemas.openxmlformats.org/officeDocument/2006/relationships/font" Target="fonts/Roboto-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385dce0ddc6_0_4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9" name="Google Shape;159;g385dce0ddc6_0_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385dce0ddc6_0_4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7" name="Google Shape;167;g385dce0ddc6_0_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385dce0ddc6_0_5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5" name="Google Shape;175;g385dce0ddc6_0_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2" name="Google Shape;9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385dce0ddc6_0_1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0" name="Google Shape;100;g385dce0ddc6_0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385dce0ddc6_0_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8" name="Google Shape;108;g385dce0ddc6_0_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385dce0ddc6_0_1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6" name="Google Shape;116;g385dce0ddc6_0_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385dce0ddc6_0_2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4" name="Google Shape;124;g385dce0ddc6_0_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385f695163c_0_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2" name="Google Shape;132;g385f695163c_0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385f695163c_0_1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2" name="Google Shape;142;g385f695163c_0_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385dce0ddc6_0_3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1" name="Google Shape;151;g385dce0ddc6_0_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bg>
      <p:bgPr>
        <a:solidFill>
          <a:srgbClr val="801B19"/>
        </a:solidFill>
      </p:bgPr>
    </p:bg>
    <p:spTree>
      <p:nvGrpSpPr>
        <p:cNvPr id="18" name="Shape 18"/>
        <p:cNvGrpSpPr/>
        <p:nvPr/>
      </p:nvGrpSpPr>
      <p:grpSpPr>
        <a:xfrm>
          <a:off x="0" y="0"/>
          <a:ext cx="0" cy="0"/>
          <a:chOff x="0" y="0"/>
          <a:chExt cx="0" cy="0"/>
        </a:xfrm>
      </p:grpSpPr>
      <p:sp>
        <p:nvSpPr>
          <p:cNvPr id="19" name="Google Shape;19;p5"/>
          <p:cNvSpPr txBox="1"/>
          <p:nvPr>
            <p:ph type="title"/>
          </p:nvPr>
        </p:nvSpPr>
        <p:spPr>
          <a:xfrm>
            <a:off x="844150" y="3874808"/>
            <a:ext cx="10515600" cy="835416"/>
          </a:xfrm>
          <a:prstGeom prst="rect">
            <a:avLst/>
          </a:prstGeom>
          <a:noFill/>
          <a:ln>
            <a:noFill/>
          </a:ln>
        </p:spPr>
        <p:txBody>
          <a:bodyPr anchorCtr="1" anchor="t" bIns="45700" lIns="91425" spcFirstLastPara="1" rIns="91425" wrap="square" tIns="45700">
            <a:noAutofit/>
          </a:bodyPr>
          <a:lstStyle>
            <a:lvl1pPr lvl="0" algn="l">
              <a:lnSpc>
                <a:spcPct val="90000"/>
              </a:lnSpc>
              <a:spcBef>
                <a:spcPts val="0"/>
              </a:spcBef>
              <a:spcAft>
                <a:spcPts val="0"/>
              </a:spcAft>
              <a:buClr>
                <a:schemeClr val="lt1"/>
              </a:buClr>
              <a:buSzPts val="3400"/>
              <a:buFont typeface="Helvetica Neue"/>
              <a:buNone/>
              <a:defRPr sz="34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20" name="Google Shape;20;p5"/>
          <p:cNvPicPr preferRelativeResize="0"/>
          <p:nvPr/>
        </p:nvPicPr>
        <p:blipFill rotWithShape="1">
          <a:blip r:embed="rId2">
            <a:alphaModFix/>
          </a:blip>
          <a:srcRect b="0" l="0" r="0" t="0"/>
          <a:stretch/>
        </p:blipFill>
        <p:spPr>
          <a:xfrm>
            <a:off x="4042932" y="1479396"/>
            <a:ext cx="4106136" cy="1347721"/>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4"/>
          <p:cNvSpPr txBox="1"/>
          <p:nvPr>
            <p:ph type="title"/>
          </p:nvPr>
        </p:nvSpPr>
        <p:spPr>
          <a:xfrm>
            <a:off x="838200" y="365125"/>
            <a:ext cx="10515600" cy="1325563"/>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4000"/>
              <a:buFont typeface="Helvetica Neue"/>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4"/>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4"/>
          <p:cNvSpPr txBox="1"/>
          <p:nvPr>
            <p:ph idx="12" type="sldNum"/>
          </p:nvPr>
        </p:nvSpPr>
        <p:spPr>
          <a:xfrm>
            <a:off x="10802678" y="6284675"/>
            <a:ext cx="551121" cy="377426"/>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r>
              <a:rPr lang="en-US"/>
              <a:t>|</a:t>
            </a:r>
            <a:r>
              <a:rPr b="0" lang="en-US"/>
              <a:t>  </a:t>
            </a:r>
            <a:fld id="{00000000-1234-1234-1234-123412341234}" type="slidenum">
              <a:rPr b="0" lang="en-US"/>
              <a:t>‹#›</a:t>
            </a:fld>
            <a:endParaRPr b="0"/>
          </a:p>
        </p:txBody>
      </p:sp>
      <p:sp>
        <p:nvSpPr>
          <p:cNvPr id="76" name="Google Shape;76;p14"/>
          <p:cNvSpPr txBox="1"/>
          <p:nvPr>
            <p:ph idx="10" type="dt"/>
          </p:nvPr>
        </p:nvSpPr>
        <p:spPr>
          <a:xfrm>
            <a:off x="7924800" y="6284674"/>
            <a:ext cx="2877878" cy="377426"/>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b="0" i="0" sz="1200">
                <a:solidFill>
                  <a:srgbClr val="7F7F7F"/>
                </a:solidFill>
                <a:latin typeface="Helvetica Neue Light"/>
                <a:ea typeface="Helvetica Neue Light"/>
                <a:cs typeface="Helvetica Neue Light"/>
                <a:sym typeface="Helvetica Neue Light"/>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77" name="Google Shape;77;p14"/>
          <p:cNvPicPr preferRelativeResize="0"/>
          <p:nvPr/>
        </p:nvPicPr>
        <p:blipFill rotWithShape="1">
          <a:blip r:embed="rId2">
            <a:alphaModFix/>
          </a:blip>
          <a:srcRect b="38397" l="29654" r="29479" t="38312"/>
          <a:stretch/>
        </p:blipFill>
        <p:spPr>
          <a:xfrm>
            <a:off x="358814" y="6038948"/>
            <a:ext cx="1365812" cy="59899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5"/>
          <p:cNvSpPr txBox="1"/>
          <p:nvPr>
            <p:ph type="title"/>
          </p:nvPr>
        </p:nvSpPr>
        <p:spPr>
          <a:xfrm rot="5400000">
            <a:off x="7133431" y="1956594"/>
            <a:ext cx="5811838" cy="26289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4000"/>
              <a:buFont typeface="Helvetica Neue"/>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5"/>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5"/>
          <p:cNvSpPr txBox="1"/>
          <p:nvPr>
            <p:ph idx="12" type="sldNum"/>
          </p:nvPr>
        </p:nvSpPr>
        <p:spPr>
          <a:xfrm>
            <a:off x="10802678" y="6284675"/>
            <a:ext cx="551121" cy="377426"/>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r>
              <a:rPr lang="en-US"/>
              <a:t>|</a:t>
            </a:r>
            <a:r>
              <a:rPr b="0" lang="en-US"/>
              <a:t>  </a:t>
            </a:r>
            <a:fld id="{00000000-1234-1234-1234-123412341234}" type="slidenum">
              <a:rPr b="0" lang="en-US"/>
              <a:t>‹#›</a:t>
            </a:fld>
            <a:endParaRPr b="0"/>
          </a:p>
        </p:txBody>
      </p:sp>
      <p:sp>
        <p:nvSpPr>
          <p:cNvPr id="82" name="Google Shape;82;p15"/>
          <p:cNvSpPr txBox="1"/>
          <p:nvPr>
            <p:ph idx="10" type="dt"/>
          </p:nvPr>
        </p:nvSpPr>
        <p:spPr>
          <a:xfrm>
            <a:off x="7924800" y="6284674"/>
            <a:ext cx="2877878" cy="377426"/>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b="0" i="0" sz="1200">
                <a:solidFill>
                  <a:srgbClr val="7F7F7F"/>
                </a:solidFill>
                <a:latin typeface="Helvetica Neue Light"/>
                <a:ea typeface="Helvetica Neue Light"/>
                <a:cs typeface="Helvetica Neue Light"/>
                <a:sym typeface="Helvetica Neue Light"/>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83" name="Google Shape;83;p15"/>
          <p:cNvPicPr preferRelativeResize="0"/>
          <p:nvPr/>
        </p:nvPicPr>
        <p:blipFill rotWithShape="1">
          <a:blip r:embed="rId2">
            <a:alphaModFix/>
          </a:blip>
          <a:srcRect b="38397" l="29654" r="29479" t="38312"/>
          <a:stretch/>
        </p:blipFill>
        <p:spPr>
          <a:xfrm>
            <a:off x="358814" y="6038948"/>
            <a:ext cx="1365812" cy="59899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 name="Shape 21"/>
        <p:cNvGrpSpPr/>
        <p:nvPr/>
      </p:nvGrpSpPr>
      <p:grpSpPr>
        <a:xfrm>
          <a:off x="0" y="0"/>
          <a:ext cx="0" cy="0"/>
          <a:chOff x="0" y="0"/>
          <a:chExt cx="0" cy="0"/>
        </a:xfrm>
      </p:grpSpPr>
      <p:sp>
        <p:nvSpPr>
          <p:cNvPr id="22" name="Google Shape;22;p6"/>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2"/>
              </a:buClr>
              <a:buSzPts val="5400"/>
              <a:buFont typeface="Helvetica Neue"/>
              <a:buNone/>
              <a:defRPr sz="5400">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6"/>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000"/>
              <a:buFont typeface="Helvetica Neue Light"/>
              <a:buNone/>
              <a:defRPr b="0" i="0" sz="2000">
                <a:solidFill>
                  <a:srgbClr val="888888"/>
                </a:solidFill>
                <a:latin typeface="Helvetica Neue Light"/>
                <a:ea typeface="Helvetica Neue Light"/>
                <a:cs typeface="Helvetica Neue Light"/>
                <a:sym typeface="Helvetica Neue Light"/>
              </a:defRPr>
            </a:lvl1pPr>
            <a:lvl2pPr indent="-228600" lvl="1" marL="914400" algn="l">
              <a:lnSpc>
                <a:spcPct val="90000"/>
              </a:lnSpc>
              <a:spcBef>
                <a:spcPts val="500"/>
              </a:spcBef>
              <a:spcAft>
                <a:spcPts val="0"/>
              </a:spcAft>
              <a:buClr>
                <a:srgbClr val="888888"/>
              </a:buClr>
              <a:buSzPts val="2000"/>
              <a:buFont typeface="Helvetica Neue Light"/>
              <a:buNone/>
              <a:defRPr sz="2000">
                <a:solidFill>
                  <a:srgbClr val="888888"/>
                </a:solidFill>
              </a:defRPr>
            </a:lvl2pPr>
            <a:lvl3pPr indent="-228600" lvl="2" marL="1371600" algn="l">
              <a:lnSpc>
                <a:spcPct val="90000"/>
              </a:lnSpc>
              <a:spcBef>
                <a:spcPts val="500"/>
              </a:spcBef>
              <a:spcAft>
                <a:spcPts val="0"/>
              </a:spcAft>
              <a:buClr>
                <a:srgbClr val="888888"/>
              </a:buClr>
              <a:buSzPts val="1800"/>
              <a:buFont typeface="Helvetica Neue Light"/>
              <a:buNone/>
              <a:defRPr sz="1800">
                <a:solidFill>
                  <a:srgbClr val="888888"/>
                </a:solidFill>
              </a:defRPr>
            </a:lvl3pPr>
            <a:lvl4pPr indent="-228600" lvl="3" marL="1828800" algn="l">
              <a:lnSpc>
                <a:spcPct val="90000"/>
              </a:lnSpc>
              <a:spcBef>
                <a:spcPts val="500"/>
              </a:spcBef>
              <a:spcAft>
                <a:spcPts val="0"/>
              </a:spcAft>
              <a:buClr>
                <a:srgbClr val="888888"/>
              </a:buClr>
              <a:buSzPts val="1600"/>
              <a:buFont typeface="Helvetica Neue Light"/>
              <a:buNone/>
              <a:defRPr sz="1600">
                <a:solidFill>
                  <a:srgbClr val="888888"/>
                </a:solidFill>
              </a:defRPr>
            </a:lvl4pPr>
            <a:lvl5pPr indent="-228600" lvl="4" marL="2286000" algn="l">
              <a:lnSpc>
                <a:spcPct val="90000"/>
              </a:lnSpc>
              <a:spcBef>
                <a:spcPts val="500"/>
              </a:spcBef>
              <a:spcAft>
                <a:spcPts val="0"/>
              </a:spcAft>
              <a:buClr>
                <a:srgbClr val="888888"/>
              </a:buClr>
              <a:buSzPts val="1600"/>
              <a:buFont typeface="Helvetica Neue Light"/>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4" name="Google Shape;24;p6"/>
          <p:cNvSpPr txBox="1"/>
          <p:nvPr>
            <p:ph idx="12" type="sldNum"/>
          </p:nvPr>
        </p:nvSpPr>
        <p:spPr>
          <a:xfrm>
            <a:off x="10802678" y="6284675"/>
            <a:ext cx="551121" cy="377426"/>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r>
              <a:rPr lang="en-US"/>
              <a:t>|</a:t>
            </a:r>
            <a:r>
              <a:rPr b="0" lang="en-US"/>
              <a:t>  </a:t>
            </a:r>
            <a:fld id="{00000000-1234-1234-1234-123412341234}" type="slidenum">
              <a:rPr b="0" lang="en-US"/>
              <a:t>‹#›</a:t>
            </a:fld>
            <a:endParaRPr b="0"/>
          </a:p>
        </p:txBody>
      </p:sp>
      <p:sp>
        <p:nvSpPr>
          <p:cNvPr id="25" name="Google Shape;25;p6"/>
          <p:cNvSpPr txBox="1"/>
          <p:nvPr>
            <p:ph idx="10" type="dt"/>
          </p:nvPr>
        </p:nvSpPr>
        <p:spPr>
          <a:xfrm>
            <a:off x="7924800" y="6284674"/>
            <a:ext cx="2877878" cy="377426"/>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b="0" i="0" sz="1200">
                <a:solidFill>
                  <a:srgbClr val="7F7F7F"/>
                </a:solidFill>
                <a:latin typeface="Helvetica Neue Light"/>
                <a:ea typeface="Helvetica Neue Light"/>
                <a:cs typeface="Helvetica Neue Light"/>
                <a:sym typeface="Helvetica Neue Light"/>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26" name="Google Shape;26;p6"/>
          <p:cNvPicPr preferRelativeResize="0"/>
          <p:nvPr/>
        </p:nvPicPr>
        <p:blipFill rotWithShape="1">
          <a:blip r:embed="rId2">
            <a:alphaModFix/>
          </a:blip>
          <a:srcRect b="38397" l="29654" r="29479" t="38312"/>
          <a:stretch/>
        </p:blipFill>
        <p:spPr>
          <a:xfrm>
            <a:off x="358814" y="6038948"/>
            <a:ext cx="1365812" cy="59899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7" name="Shape 27"/>
        <p:cNvGrpSpPr/>
        <p:nvPr/>
      </p:nvGrpSpPr>
      <p:grpSpPr>
        <a:xfrm>
          <a:off x="0" y="0"/>
          <a:ext cx="0" cy="0"/>
          <a:chOff x="0" y="0"/>
          <a:chExt cx="0" cy="0"/>
        </a:xfrm>
      </p:grpSpPr>
      <p:sp>
        <p:nvSpPr>
          <p:cNvPr id="28" name="Google Shape;28;p7"/>
          <p:cNvSpPr txBox="1"/>
          <p:nvPr>
            <p:ph type="title"/>
          </p:nvPr>
        </p:nvSpPr>
        <p:spPr>
          <a:xfrm>
            <a:off x="594303" y="266700"/>
            <a:ext cx="10515600" cy="1325563"/>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4000"/>
              <a:buFont typeface="Helvetica Neue"/>
              <a:buNone/>
              <a:defRPr sz="400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7"/>
          <p:cNvSpPr txBox="1"/>
          <p:nvPr>
            <p:ph idx="1" type="body"/>
          </p:nvPr>
        </p:nvSpPr>
        <p:spPr>
          <a:xfrm>
            <a:off x="582427" y="1768950"/>
            <a:ext cx="10515600" cy="4351338"/>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1000"/>
              </a:spcBef>
              <a:spcAft>
                <a:spcPts val="0"/>
              </a:spcAft>
              <a:buClr>
                <a:schemeClr val="dk1"/>
              </a:buClr>
              <a:buSzPts val="2400"/>
              <a:buFont typeface="Helvetica Neue Light"/>
              <a:buChar char="•"/>
              <a:defRPr sz="2400"/>
            </a:lvl1pPr>
            <a:lvl2pPr indent="-355600" lvl="1" marL="914400" algn="l">
              <a:lnSpc>
                <a:spcPct val="90000"/>
              </a:lnSpc>
              <a:spcBef>
                <a:spcPts val="500"/>
              </a:spcBef>
              <a:spcAft>
                <a:spcPts val="0"/>
              </a:spcAft>
              <a:buClr>
                <a:schemeClr val="dk1"/>
              </a:buClr>
              <a:buSzPts val="2000"/>
              <a:buFont typeface="Helvetica Neue Light"/>
              <a:buChar char="•"/>
              <a:defRPr sz="2000"/>
            </a:lvl2pPr>
            <a:lvl3pPr indent="-342900" lvl="2" marL="1371600" algn="l">
              <a:lnSpc>
                <a:spcPct val="90000"/>
              </a:lnSpc>
              <a:spcBef>
                <a:spcPts val="500"/>
              </a:spcBef>
              <a:spcAft>
                <a:spcPts val="0"/>
              </a:spcAft>
              <a:buClr>
                <a:schemeClr val="dk1"/>
              </a:buClr>
              <a:buSzPts val="1800"/>
              <a:buFont typeface="Helvetica Neue Light"/>
              <a:buChar char="•"/>
              <a:defRPr sz="1800"/>
            </a:lvl3pPr>
            <a:lvl4pPr indent="-330200" lvl="3" marL="1828800" algn="l">
              <a:lnSpc>
                <a:spcPct val="90000"/>
              </a:lnSpc>
              <a:spcBef>
                <a:spcPts val="500"/>
              </a:spcBef>
              <a:spcAft>
                <a:spcPts val="0"/>
              </a:spcAft>
              <a:buClr>
                <a:schemeClr val="dk1"/>
              </a:buClr>
              <a:buSzPts val="1600"/>
              <a:buFont typeface="Helvetica Neue Light"/>
              <a:buChar char="•"/>
              <a:defRPr sz="1600"/>
            </a:lvl4pPr>
            <a:lvl5pPr indent="-330200" lvl="4" marL="2286000" algn="l">
              <a:lnSpc>
                <a:spcPct val="90000"/>
              </a:lnSpc>
              <a:spcBef>
                <a:spcPts val="500"/>
              </a:spcBef>
              <a:spcAft>
                <a:spcPts val="0"/>
              </a:spcAft>
              <a:buClr>
                <a:schemeClr val="dk1"/>
              </a:buClr>
              <a:buSzPts val="1600"/>
              <a:buFont typeface="Helvetica Neue Light"/>
              <a:buChar char="•"/>
              <a:defRPr sz="1600"/>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0" name="Google Shape;30;p7"/>
          <p:cNvSpPr txBox="1"/>
          <p:nvPr>
            <p:ph idx="12" type="sldNum"/>
          </p:nvPr>
        </p:nvSpPr>
        <p:spPr>
          <a:xfrm>
            <a:off x="10802678" y="6284675"/>
            <a:ext cx="551121" cy="377426"/>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r>
              <a:rPr lang="en-US"/>
              <a:t>|</a:t>
            </a:r>
            <a:r>
              <a:rPr b="0" lang="en-US"/>
              <a:t>  </a:t>
            </a:r>
            <a:fld id="{00000000-1234-1234-1234-123412341234}" type="slidenum">
              <a:rPr b="0" lang="en-US"/>
              <a:t>‹#›</a:t>
            </a:fld>
            <a:endParaRPr b="0"/>
          </a:p>
        </p:txBody>
      </p:sp>
      <p:sp>
        <p:nvSpPr>
          <p:cNvPr id="31" name="Google Shape;31;p7"/>
          <p:cNvSpPr txBox="1"/>
          <p:nvPr>
            <p:ph idx="10" type="dt"/>
          </p:nvPr>
        </p:nvSpPr>
        <p:spPr>
          <a:xfrm>
            <a:off x="7924800" y="6284674"/>
            <a:ext cx="2877878" cy="377426"/>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b="0" i="0" sz="1200">
                <a:solidFill>
                  <a:srgbClr val="7F7F7F"/>
                </a:solidFill>
                <a:latin typeface="Helvetica Neue Light"/>
                <a:ea typeface="Helvetica Neue Light"/>
                <a:cs typeface="Helvetica Neue Light"/>
                <a:sym typeface="Helvetica Neue Light"/>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32" name="Google Shape;32;p7"/>
          <p:cNvPicPr preferRelativeResize="0"/>
          <p:nvPr/>
        </p:nvPicPr>
        <p:blipFill rotWithShape="1">
          <a:blip r:embed="rId2">
            <a:alphaModFix/>
          </a:blip>
          <a:srcRect b="38397" l="29654" r="29479" t="38312"/>
          <a:stretch/>
        </p:blipFill>
        <p:spPr>
          <a:xfrm>
            <a:off x="358814" y="6038948"/>
            <a:ext cx="1365812" cy="598990"/>
          </a:xfrm>
          <a:prstGeom prst="rect">
            <a:avLst/>
          </a:prstGeom>
          <a:noFill/>
          <a:ln>
            <a:noFill/>
          </a:ln>
        </p:spPr>
      </p:pic>
    </p:spTree>
  </p:cSld>
  <p:clrMapOvr>
    <a:masterClrMapping/>
  </p:clrMapOvr>
  <p:extLst>
    <p:ext uri="{DCECCB84-F9BA-43D5-87BE-67443E8EF086}">
      <p15:sldGuideLst>
        <p15:guide id="1" orient="horz" pos="73">
          <p15:clr>
            <a:srgbClr val="FBAE40"/>
          </p15:clr>
        </p15:guide>
        <p15:guide id="2" pos="3840">
          <p15:clr>
            <a:srgbClr val="FBAE40"/>
          </p15:clr>
        </p15:guide>
        <p15:guide id="3" orient="horz" pos="4247">
          <p15:clr>
            <a:srgbClr val="FBAE40"/>
          </p15:clr>
        </p15:guide>
        <p15:guide id="4" orient="horz" pos="164">
          <p15:clr>
            <a:srgbClr val="FBAE40"/>
          </p15:clr>
        </p15:guide>
        <p15:guide id="5" orient="horz" pos="1003">
          <p15:clr>
            <a:srgbClr val="FBAE40"/>
          </p15:clr>
        </p15:guide>
        <p15:guide id="6" pos="121">
          <p15:clr>
            <a:srgbClr val="FBAE40"/>
          </p15:clr>
        </p15:guide>
        <p15:guide id="7" pos="370">
          <p15:clr>
            <a:srgbClr val="FBAE40"/>
          </p15:clr>
        </p15:guide>
        <p15:guide id="8" orient="horz" pos="1117">
          <p15:clr>
            <a:srgbClr val="FBAE40"/>
          </p15:clr>
        </p15:guide>
        <p15:guide id="9" pos="6992">
          <p15:clr>
            <a:srgbClr val="FBAE40"/>
          </p15:clr>
        </p15:guide>
        <p15:guide id="10" orient="horz" pos="3861">
          <p15:clr>
            <a:srgbClr val="FBAE40"/>
          </p15:clr>
        </p15:guide>
        <p15:guide id="11" pos="7559">
          <p15:clr>
            <a:srgbClr val="FBAE40"/>
          </p15:clr>
        </p15:guide>
        <p15:guide id="12" orient="horz" pos="3952">
          <p15:clr>
            <a:srgbClr val="FBAE40"/>
          </p15:clr>
        </p15:guide>
        <p15:guide id="13" orient="horz" pos="4201">
          <p15:clr>
            <a:srgbClr val="FBAE40"/>
          </p15:clr>
        </p15:guide>
        <p15:guide id="14" orient="horz" pos="411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8"/>
          <p:cNvSpPr txBox="1"/>
          <p:nvPr>
            <p:ph type="title"/>
          </p:nvPr>
        </p:nvSpPr>
        <p:spPr>
          <a:xfrm>
            <a:off x="838200" y="365125"/>
            <a:ext cx="10515600" cy="1325563"/>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8"/>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8"/>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8"/>
          <p:cNvSpPr txBox="1"/>
          <p:nvPr>
            <p:ph idx="12" type="sldNum"/>
          </p:nvPr>
        </p:nvSpPr>
        <p:spPr>
          <a:xfrm>
            <a:off x="10802678" y="6284675"/>
            <a:ext cx="551121" cy="377426"/>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r>
              <a:rPr lang="en-US"/>
              <a:t>|</a:t>
            </a:r>
            <a:r>
              <a:rPr b="0" lang="en-US"/>
              <a:t>  </a:t>
            </a:r>
            <a:fld id="{00000000-1234-1234-1234-123412341234}" type="slidenum">
              <a:rPr b="0" lang="en-US"/>
              <a:t>‹#›</a:t>
            </a:fld>
            <a:endParaRPr b="0"/>
          </a:p>
        </p:txBody>
      </p:sp>
      <p:sp>
        <p:nvSpPr>
          <p:cNvPr id="38" name="Google Shape;38;p8"/>
          <p:cNvSpPr txBox="1"/>
          <p:nvPr>
            <p:ph idx="10" type="dt"/>
          </p:nvPr>
        </p:nvSpPr>
        <p:spPr>
          <a:xfrm>
            <a:off x="7924800" y="6284674"/>
            <a:ext cx="2877878" cy="377426"/>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b="0" i="0" sz="1200">
                <a:solidFill>
                  <a:srgbClr val="7F7F7F"/>
                </a:solidFill>
                <a:latin typeface="Helvetica Neue Light"/>
                <a:ea typeface="Helvetica Neue Light"/>
                <a:cs typeface="Helvetica Neue Light"/>
                <a:sym typeface="Helvetica Neue Light"/>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39" name="Google Shape;39;p8"/>
          <p:cNvPicPr preferRelativeResize="0"/>
          <p:nvPr/>
        </p:nvPicPr>
        <p:blipFill rotWithShape="1">
          <a:blip r:embed="rId2">
            <a:alphaModFix/>
          </a:blip>
          <a:srcRect b="38397" l="29654" r="29479" t="38312"/>
          <a:stretch/>
        </p:blipFill>
        <p:spPr>
          <a:xfrm>
            <a:off x="358814" y="6038948"/>
            <a:ext cx="1365812" cy="59899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9"/>
          <p:cNvSpPr txBox="1"/>
          <p:nvPr>
            <p:ph type="title"/>
          </p:nvPr>
        </p:nvSpPr>
        <p:spPr>
          <a:xfrm>
            <a:off x="839788" y="365125"/>
            <a:ext cx="10515600" cy="1325563"/>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9"/>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Font typeface="Helvetica Neue Light"/>
              <a:buNone/>
              <a:defRPr b="1" sz="2400"/>
            </a:lvl1pPr>
            <a:lvl2pPr indent="-228600" lvl="1" marL="914400" algn="l">
              <a:lnSpc>
                <a:spcPct val="90000"/>
              </a:lnSpc>
              <a:spcBef>
                <a:spcPts val="500"/>
              </a:spcBef>
              <a:spcAft>
                <a:spcPts val="0"/>
              </a:spcAft>
              <a:buClr>
                <a:schemeClr val="dk1"/>
              </a:buClr>
              <a:buSzPts val="2000"/>
              <a:buFont typeface="Helvetica Neue Light"/>
              <a:buNone/>
              <a:defRPr b="1" sz="2000"/>
            </a:lvl2pPr>
            <a:lvl3pPr indent="-228600" lvl="2" marL="1371600" algn="l">
              <a:lnSpc>
                <a:spcPct val="90000"/>
              </a:lnSpc>
              <a:spcBef>
                <a:spcPts val="500"/>
              </a:spcBef>
              <a:spcAft>
                <a:spcPts val="0"/>
              </a:spcAft>
              <a:buClr>
                <a:schemeClr val="dk1"/>
              </a:buClr>
              <a:buSzPts val="1800"/>
              <a:buFont typeface="Helvetica Neue Light"/>
              <a:buNone/>
              <a:defRPr b="1" sz="1800"/>
            </a:lvl3pPr>
            <a:lvl4pPr indent="-228600" lvl="3" marL="1828800" algn="l">
              <a:lnSpc>
                <a:spcPct val="90000"/>
              </a:lnSpc>
              <a:spcBef>
                <a:spcPts val="500"/>
              </a:spcBef>
              <a:spcAft>
                <a:spcPts val="0"/>
              </a:spcAft>
              <a:buClr>
                <a:schemeClr val="dk1"/>
              </a:buClr>
              <a:buSzPts val="1600"/>
              <a:buFont typeface="Helvetica Neue Light"/>
              <a:buNone/>
              <a:defRPr b="1" sz="1600"/>
            </a:lvl4pPr>
            <a:lvl5pPr indent="-228600" lvl="4" marL="2286000" algn="l">
              <a:lnSpc>
                <a:spcPct val="90000"/>
              </a:lnSpc>
              <a:spcBef>
                <a:spcPts val="500"/>
              </a:spcBef>
              <a:spcAft>
                <a:spcPts val="0"/>
              </a:spcAft>
              <a:buClr>
                <a:schemeClr val="dk1"/>
              </a:buClr>
              <a:buSzPts val="1600"/>
              <a:buFont typeface="Helvetica Neue Light"/>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9"/>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9"/>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Font typeface="Helvetica Neue Light"/>
              <a:buNone/>
              <a:defRPr b="1" sz="2400"/>
            </a:lvl1pPr>
            <a:lvl2pPr indent="-228600" lvl="1" marL="914400" algn="l">
              <a:lnSpc>
                <a:spcPct val="90000"/>
              </a:lnSpc>
              <a:spcBef>
                <a:spcPts val="500"/>
              </a:spcBef>
              <a:spcAft>
                <a:spcPts val="0"/>
              </a:spcAft>
              <a:buClr>
                <a:schemeClr val="dk1"/>
              </a:buClr>
              <a:buSzPts val="2000"/>
              <a:buFont typeface="Helvetica Neue Light"/>
              <a:buNone/>
              <a:defRPr b="1" sz="2000"/>
            </a:lvl2pPr>
            <a:lvl3pPr indent="-228600" lvl="2" marL="1371600" algn="l">
              <a:lnSpc>
                <a:spcPct val="90000"/>
              </a:lnSpc>
              <a:spcBef>
                <a:spcPts val="500"/>
              </a:spcBef>
              <a:spcAft>
                <a:spcPts val="0"/>
              </a:spcAft>
              <a:buClr>
                <a:schemeClr val="dk1"/>
              </a:buClr>
              <a:buSzPts val="1800"/>
              <a:buFont typeface="Helvetica Neue Light"/>
              <a:buNone/>
              <a:defRPr b="1" sz="1800"/>
            </a:lvl3pPr>
            <a:lvl4pPr indent="-228600" lvl="3" marL="1828800" algn="l">
              <a:lnSpc>
                <a:spcPct val="90000"/>
              </a:lnSpc>
              <a:spcBef>
                <a:spcPts val="500"/>
              </a:spcBef>
              <a:spcAft>
                <a:spcPts val="0"/>
              </a:spcAft>
              <a:buClr>
                <a:schemeClr val="dk1"/>
              </a:buClr>
              <a:buSzPts val="1600"/>
              <a:buFont typeface="Helvetica Neue Light"/>
              <a:buNone/>
              <a:defRPr b="1" sz="1600"/>
            </a:lvl4pPr>
            <a:lvl5pPr indent="-228600" lvl="4" marL="2286000" algn="l">
              <a:lnSpc>
                <a:spcPct val="90000"/>
              </a:lnSpc>
              <a:spcBef>
                <a:spcPts val="500"/>
              </a:spcBef>
              <a:spcAft>
                <a:spcPts val="0"/>
              </a:spcAft>
              <a:buClr>
                <a:schemeClr val="dk1"/>
              </a:buClr>
              <a:buSzPts val="1600"/>
              <a:buFont typeface="Helvetica Neue Light"/>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9"/>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9"/>
          <p:cNvSpPr txBox="1"/>
          <p:nvPr>
            <p:ph idx="12" type="sldNum"/>
          </p:nvPr>
        </p:nvSpPr>
        <p:spPr>
          <a:xfrm>
            <a:off x="10802678" y="6284675"/>
            <a:ext cx="551121" cy="377426"/>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r>
              <a:rPr lang="en-US"/>
              <a:t>|</a:t>
            </a:r>
            <a:r>
              <a:rPr b="0" lang="en-US"/>
              <a:t>  </a:t>
            </a:r>
            <a:fld id="{00000000-1234-1234-1234-123412341234}" type="slidenum">
              <a:rPr b="0" lang="en-US"/>
              <a:t>‹#›</a:t>
            </a:fld>
            <a:endParaRPr b="0"/>
          </a:p>
        </p:txBody>
      </p:sp>
      <p:sp>
        <p:nvSpPr>
          <p:cNvPr id="47" name="Google Shape;47;p9"/>
          <p:cNvSpPr txBox="1"/>
          <p:nvPr>
            <p:ph idx="10" type="dt"/>
          </p:nvPr>
        </p:nvSpPr>
        <p:spPr>
          <a:xfrm>
            <a:off x="7924800" y="6284674"/>
            <a:ext cx="2877878" cy="377426"/>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b="0" i="0" sz="1200">
                <a:solidFill>
                  <a:srgbClr val="7F7F7F"/>
                </a:solidFill>
                <a:latin typeface="Helvetica Neue Light"/>
                <a:ea typeface="Helvetica Neue Light"/>
                <a:cs typeface="Helvetica Neue Light"/>
                <a:sym typeface="Helvetica Neue Light"/>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48" name="Google Shape;48;p9"/>
          <p:cNvPicPr preferRelativeResize="0"/>
          <p:nvPr/>
        </p:nvPicPr>
        <p:blipFill rotWithShape="1">
          <a:blip r:embed="rId2">
            <a:alphaModFix/>
          </a:blip>
          <a:srcRect b="38397" l="29654" r="29479" t="38312"/>
          <a:stretch/>
        </p:blipFill>
        <p:spPr>
          <a:xfrm>
            <a:off x="358814" y="6038948"/>
            <a:ext cx="1365812" cy="59899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10"/>
          <p:cNvSpPr txBox="1"/>
          <p:nvPr>
            <p:ph type="title"/>
          </p:nvPr>
        </p:nvSpPr>
        <p:spPr>
          <a:xfrm>
            <a:off x="838200" y="365125"/>
            <a:ext cx="10515600" cy="1325563"/>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4000"/>
              <a:buFont typeface="Helvetica Neue"/>
              <a:buNone/>
              <a:defRPr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10"/>
          <p:cNvSpPr txBox="1"/>
          <p:nvPr>
            <p:ph idx="12" type="sldNum"/>
          </p:nvPr>
        </p:nvSpPr>
        <p:spPr>
          <a:xfrm>
            <a:off x="10802678" y="6284675"/>
            <a:ext cx="551121" cy="377426"/>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r>
              <a:rPr lang="en-US"/>
              <a:t>|</a:t>
            </a:r>
            <a:r>
              <a:rPr b="0" lang="en-US"/>
              <a:t>  </a:t>
            </a:r>
            <a:fld id="{00000000-1234-1234-1234-123412341234}" type="slidenum">
              <a:rPr b="0" lang="en-US"/>
              <a:t>‹#›</a:t>
            </a:fld>
            <a:endParaRPr b="0"/>
          </a:p>
        </p:txBody>
      </p:sp>
      <p:sp>
        <p:nvSpPr>
          <p:cNvPr id="52" name="Google Shape;52;p10"/>
          <p:cNvSpPr txBox="1"/>
          <p:nvPr>
            <p:ph idx="10" type="dt"/>
          </p:nvPr>
        </p:nvSpPr>
        <p:spPr>
          <a:xfrm>
            <a:off x="7924800" y="6284674"/>
            <a:ext cx="2877878" cy="377426"/>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b="0" i="0" sz="1200">
                <a:solidFill>
                  <a:srgbClr val="7F7F7F"/>
                </a:solidFill>
                <a:latin typeface="Helvetica Neue Light"/>
                <a:ea typeface="Helvetica Neue Light"/>
                <a:cs typeface="Helvetica Neue Light"/>
                <a:sym typeface="Helvetica Neue Light"/>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53" name="Google Shape;53;p10"/>
          <p:cNvPicPr preferRelativeResize="0"/>
          <p:nvPr/>
        </p:nvPicPr>
        <p:blipFill rotWithShape="1">
          <a:blip r:embed="rId2">
            <a:alphaModFix/>
          </a:blip>
          <a:srcRect b="38397" l="29654" r="29479" t="38312"/>
          <a:stretch/>
        </p:blipFill>
        <p:spPr>
          <a:xfrm>
            <a:off x="358814" y="6038948"/>
            <a:ext cx="1365812" cy="59899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11"/>
          <p:cNvSpPr txBox="1"/>
          <p:nvPr>
            <p:ph idx="12" type="sldNum"/>
          </p:nvPr>
        </p:nvSpPr>
        <p:spPr>
          <a:xfrm>
            <a:off x="10802678" y="6284675"/>
            <a:ext cx="551121" cy="377426"/>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r>
              <a:rPr lang="en-US"/>
              <a:t>|</a:t>
            </a:r>
            <a:r>
              <a:rPr b="0" lang="en-US"/>
              <a:t>  </a:t>
            </a:r>
            <a:fld id="{00000000-1234-1234-1234-123412341234}" type="slidenum">
              <a:rPr b="0" lang="en-US"/>
              <a:t>‹#›</a:t>
            </a:fld>
            <a:endParaRPr b="0"/>
          </a:p>
        </p:txBody>
      </p:sp>
      <p:sp>
        <p:nvSpPr>
          <p:cNvPr id="56" name="Google Shape;56;p11"/>
          <p:cNvSpPr txBox="1"/>
          <p:nvPr>
            <p:ph idx="10" type="dt"/>
          </p:nvPr>
        </p:nvSpPr>
        <p:spPr>
          <a:xfrm>
            <a:off x="7924800" y="6284674"/>
            <a:ext cx="2877878" cy="377426"/>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b="0" i="0" sz="1200">
                <a:solidFill>
                  <a:srgbClr val="7F7F7F"/>
                </a:solidFill>
                <a:latin typeface="Helvetica Neue Light"/>
                <a:ea typeface="Helvetica Neue Light"/>
                <a:cs typeface="Helvetica Neue Light"/>
                <a:sym typeface="Helvetica Neue Light"/>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57" name="Google Shape;57;p11"/>
          <p:cNvPicPr preferRelativeResize="0"/>
          <p:nvPr/>
        </p:nvPicPr>
        <p:blipFill rotWithShape="1">
          <a:blip r:embed="rId2">
            <a:alphaModFix/>
          </a:blip>
          <a:srcRect b="38397" l="29654" r="29479" t="38312"/>
          <a:stretch/>
        </p:blipFill>
        <p:spPr>
          <a:xfrm>
            <a:off x="358814" y="6038948"/>
            <a:ext cx="1365812" cy="59899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1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Helvetica Neue"/>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Font typeface="Helvetica Neue Light"/>
              <a:buChar char="•"/>
              <a:defRPr sz="3200"/>
            </a:lvl1pPr>
            <a:lvl2pPr indent="-406400" lvl="1" marL="914400" algn="l">
              <a:lnSpc>
                <a:spcPct val="90000"/>
              </a:lnSpc>
              <a:spcBef>
                <a:spcPts val="500"/>
              </a:spcBef>
              <a:spcAft>
                <a:spcPts val="0"/>
              </a:spcAft>
              <a:buClr>
                <a:schemeClr val="dk1"/>
              </a:buClr>
              <a:buSzPts val="2800"/>
              <a:buFont typeface="Helvetica Neue Light"/>
              <a:buChar char="•"/>
              <a:defRPr sz="2800"/>
            </a:lvl2pPr>
            <a:lvl3pPr indent="-381000" lvl="2" marL="1371600" algn="l">
              <a:lnSpc>
                <a:spcPct val="90000"/>
              </a:lnSpc>
              <a:spcBef>
                <a:spcPts val="500"/>
              </a:spcBef>
              <a:spcAft>
                <a:spcPts val="0"/>
              </a:spcAft>
              <a:buClr>
                <a:schemeClr val="dk1"/>
              </a:buClr>
              <a:buSzPts val="2400"/>
              <a:buFont typeface="Helvetica Neue Light"/>
              <a:buChar char="•"/>
              <a:defRPr sz="2400"/>
            </a:lvl3pPr>
            <a:lvl4pPr indent="-355600" lvl="3" marL="1828800" algn="l">
              <a:lnSpc>
                <a:spcPct val="90000"/>
              </a:lnSpc>
              <a:spcBef>
                <a:spcPts val="500"/>
              </a:spcBef>
              <a:spcAft>
                <a:spcPts val="0"/>
              </a:spcAft>
              <a:buClr>
                <a:schemeClr val="dk1"/>
              </a:buClr>
              <a:buSzPts val="2000"/>
              <a:buFont typeface="Helvetica Neue Light"/>
              <a:buChar char="•"/>
              <a:defRPr sz="2000"/>
            </a:lvl4pPr>
            <a:lvl5pPr indent="-355600" lvl="4" marL="2286000" algn="l">
              <a:lnSpc>
                <a:spcPct val="90000"/>
              </a:lnSpc>
              <a:spcBef>
                <a:spcPts val="500"/>
              </a:spcBef>
              <a:spcAft>
                <a:spcPts val="0"/>
              </a:spcAft>
              <a:buClr>
                <a:schemeClr val="dk1"/>
              </a:buClr>
              <a:buSzPts val="2000"/>
              <a:buFont typeface="Helvetica Neue Light"/>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1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Font typeface="Helvetica Neue Light"/>
              <a:buNone/>
              <a:defRPr sz="1600"/>
            </a:lvl1pPr>
            <a:lvl2pPr indent="-228600" lvl="1" marL="914400" algn="l">
              <a:lnSpc>
                <a:spcPct val="90000"/>
              </a:lnSpc>
              <a:spcBef>
                <a:spcPts val="500"/>
              </a:spcBef>
              <a:spcAft>
                <a:spcPts val="0"/>
              </a:spcAft>
              <a:buClr>
                <a:schemeClr val="dk1"/>
              </a:buClr>
              <a:buSzPts val="1400"/>
              <a:buFont typeface="Helvetica Neue Light"/>
              <a:buNone/>
              <a:defRPr sz="1400"/>
            </a:lvl2pPr>
            <a:lvl3pPr indent="-228600" lvl="2" marL="1371600" algn="l">
              <a:lnSpc>
                <a:spcPct val="90000"/>
              </a:lnSpc>
              <a:spcBef>
                <a:spcPts val="500"/>
              </a:spcBef>
              <a:spcAft>
                <a:spcPts val="0"/>
              </a:spcAft>
              <a:buClr>
                <a:schemeClr val="dk1"/>
              </a:buClr>
              <a:buSzPts val="1200"/>
              <a:buFont typeface="Helvetica Neue Light"/>
              <a:buNone/>
              <a:defRPr sz="1200"/>
            </a:lvl3pPr>
            <a:lvl4pPr indent="-228600" lvl="3" marL="1828800" algn="l">
              <a:lnSpc>
                <a:spcPct val="90000"/>
              </a:lnSpc>
              <a:spcBef>
                <a:spcPts val="500"/>
              </a:spcBef>
              <a:spcAft>
                <a:spcPts val="0"/>
              </a:spcAft>
              <a:buClr>
                <a:schemeClr val="dk1"/>
              </a:buClr>
              <a:buSzPts val="1000"/>
              <a:buFont typeface="Helvetica Neue Light"/>
              <a:buNone/>
              <a:defRPr sz="1000"/>
            </a:lvl4pPr>
            <a:lvl5pPr indent="-228600" lvl="4" marL="2286000" algn="l">
              <a:lnSpc>
                <a:spcPct val="90000"/>
              </a:lnSpc>
              <a:spcBef>
                <a:spcPts val="500"/>
              </a:spcBef>
              <a:spcAft>
                <a:spcPts val="0"/>
              </a:spcAft>
              <a:buClr>
                <a:schemeClr val="dk1"/>
              </a:buClr>
              <a:buSzPts val="1000"/>
              <a:buFont typeface="Helvetica Neue Light"/>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12"/>
          <p:cNvSpPr txBox="1"/>
          <p:nvPr>
            <p:ph idx="12" type="sldNum"/>
          </p:nvPr>
        </p:nvSpPr>
        <p:spPr>
          <a:xfrm>
            <a:off x="10802678" y="6284675"/>
            <a:ext cx="551121" cy="377426"/>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r>
              <a:rPr lang="en-US"/>
              <a:t>|</a:t>
            </a:r>
            <a:r>
              <a:rPr b="0" lang="en-US"/>
              <a:t>  </a:t>
            </a:r>
            <a:fld id="{00000000-1234-1234-1234-123412341234}" type="slidenum">
              <a:rPr b="0" lang="en-US"/>
              <a:t>‹#›</a:t>
            </a:fld>
            <a:endParaRPr b="0"/>
          </a:p>
        </p:txBody>
      </p:sp>
      <p:sp>
        <p:nvSpPr>
          <p:cNvPr id="63" name="Google Shape;63;p12"/>
          <p:cNvSpPr txBox="1"/>
          <p:nvPr>
            <p:ph idx="10" type="dt"/>
          </p:nvPr>
        </p:nvSpPr>
        <p:spPr>
          <a:xfrm>
            <a:off x="7924800" y="6284674"/>
            <a:ext cx="2877878" cy="377426"/>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b="0" i="0" sz="1200">
                <a:solidFill>
                  <a:srgbClr val="7F7F7F"/>
                </a:solidFill>
                <a:latin typeface="Helvetica Neue Light"/>
                <a:ea typeface="Helvetica Neue Light"/>
                <a:cs typeface="Helvetica Neue Light"/>
                <a:sym typeface="Helvetica Neue Light"/>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64" name="Google Shape;64;p12"/>
          <p:cNvPicPr preferRelativeResize="0"/>
          <p:nvPr/>
        </p:nvPicPr>
        <p:blipFill rotWithShape="1">
          <a:blip r:embed="rId2">
            <a:alphaModFix/>
          </a:blip>
          <a:srcRect b="38397" l="29654" r="29479" t="38312"/>
          <a:stretch/>
        </p:blipFill>
        <p:spPr>
          <a:xfrm>
            <a:off x="358814" y="6038948"/>
            <a:ext cx="1365812" cy="59899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Helvetica Neue"/>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3"/>
          <p:cNvSpPr/>
          <p:nvPr>
            <p:ph idx="2" type="pic"/>
          </p:nvPr>
        </p:nvSpPr>
        <p:spPr>
          <a:xfrm>
            <a:off x="5183188" y="987425"/>
            <a:ext cx="6172200" cy="4873625"/>
          </a:xfrm>
          <a:prstGeom prst="rect">
            <a:avLst/>
          </a:prstGeom>
          <a:noFill/>
          <a:ln>
            <a:noFill/>
          </a:ln>
        </p:spPr>
      </p:sp>
      <p:sp>
        <p:nvSpPr>
          <p:cNvPr id="68" name="Google Shape;68;p13"/>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Font typeface="Helvetica Neue Light"/>
              <a:buNone/>
              <a:defRPr sz="1600"/>
            </a:lvl1pPr>
            <a:lvl2pPr indent="-228600" lvl="1" marL="914400" algn="l">
              <a:lnSpc>
                <a:spcPct val="90000"/>
              </a:lnSpc>
              <a:spcBef>
                <a:spcPts val="500"/>
              </a:spcBef>
              <a:spcAft>
                <a:spcPts val="0"/>
              </a:spcAft>
              <a:buClr>
                <a:schemeClr val="dk1"/>
              </a:buClr>
              <a:buSzPts val="1400"/>
              <a:buFont typeface="Helvetica Neue Light"/>
              <a:buNone/>
              <a:defRPr sz="1400"/>
            </a:lvl2pPr>
            <a:lvl3pPr indent="-228600" lvl="2" marL="1371600" algn="l">
              <a:lnSpc>
                <a:spcPct val="90000"/>
              </a:lnSpc>
              <a:spcBef>
                <a:spcPts val="500"/>
              </a:spcBef>
              <a:spcAft>
                <a:spcPts val="0"/>
              </a:spcAft>
              <a:buClr>
                <a:schemeClr val="dk1"/>
              </a:buClr>
              <a:buSzPts val="1200"/>
              <a:buFont typeface="Helvetica Neue Light"/>
              <a:buNone/>
              <a:defRPr sz="1200"/>
            </a:lvl3pPr>
            <a:lvl4pPr indent="-228600" lvl="3" marL="1828800" algn="l">
              <a:lnSpc>
                <a:spcPct val="90000"/>
              </a:lnSpc>
              <a:spcBef>
                <a:spcPts val="500"/>
              </a:spcBef>
              <a:spcAft>
                <a:spcPts val="0"/>
              </a:spcAft>
              <a:buClr>
                <a:schemeClr val="dk1"/>
              </a:buClr>
              <a:buSzPts val="1000"/>
              <a:buFont typeface="Helvetica Neue Light"/>
              <a:buNone/>
              <a:defRPr sz="1000"/>
            </a:lvl4pPr>
            <a:lvl5pPr indent="-228600" lvl="4" marL="2286000" algn="l">
              <a:lnSpc>
                <a:spcPct val="90000"/>
              </a:lnSpc>
              <a:spcBef>
                <a:spcPts val="500"/>
              </a:spcBef>
              <a:spcAft>
                <a:spcPts val="0"/>
              </a:spcAft>
              <a:buClr>
                <a:schemeClr val="dk1"/>
              </a:buClr>
              <a:buSzPts val="1000"/>
              <a:buFont typeface="Helvetica Neue Light"/>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13"/>
          <p:cNvSpPr txBox="1"/>
          <p:nvPr>
            <p:ph idx="12" type="sldNum"/>
          </p:nvPr>
        </p:nvSpPr>
        <p:spPr>
          <a:xfrm>
            <a:off x="10802678" y="6284675"/>
            <a:ext cx="551121" cy="377426"/>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1pPr>
            <a:lvl2pPr indent="0" lvl="1"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2pPr>
            <a:lvl3pPr indent="0" lvl="2"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3pPr>
            <a:lvl4pPr indent="0" lvl="3"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4pPr>
            <a:lvl5pPr indent="0" lvl="4"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5pPr>
            <a:lvl6pPr indent="0" lvl="5"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6pPr>
            <a:lvl7pPr indent="0" lvl="6"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7pPr>
            <a:lvl8pPr indent="0" lvl="7"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8pPr>
            <a:lvl9pPr indent="0" lvl="8" marL="0" marR="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r>
              <a:rPr lang="en-US"/>
              <a:t>|</a:t>
            </a:r>
            <a:r>
              <a:rPr b="0" lang="en-US"/>
              <a:t>  </a:t>
            </a:r>
            <a:fld id="{00000000-1234-1234-1234-123412341234}" type="slidenum">
              <a:rPr b="0" lang="en-US"/>
              <a:t>‹#›</a:t>
            </a:fld>
            <a:endParaRPr b="0"/>
          </a:p>
        </p:txBody>
      </p:sp>
      <p:sp>
        <p:nvSpPr>
          <p:cNvPr id="70" name="Google Shape;70;p13"/>
          <p:cNvSpPr txBox="1"/>
          <p:nvPr>
            <p:ph idx="10" type="dt"/>
          </p:nvPr>
        </p:nvSpPr>
        <p:spPr>
          <a:xfrm>
            <a:off x="7924800" y="6284674"/>
            <a:ext cx="2877878" cy="377426"/>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b="0" i="0" sz="1200">
                <a:solidFill>
                  <a:srgbClr val="7F7F7F"/>
                </a:solidFill>
                <a:latin typeface="Helvetica Neue Light"/>
                <a:ea typeface="Helvetica Neue Light"/>
                <a:cs typeface="Helvetica Neue Light"/>
                <a:sym typeface="Helvetica Neue Light"/>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71" name="Google Shape;71;p13"/>
          <p:cNvPicPr preferRelativeResize="0"/>
          <p:nvPr/>
        </p:nvPicPr>
        <p:blipFill rotWithShape="1">
          <a:blip r:embed="rId2">
            <a:alphaModFix/>
          </a:blip>
          <a:srcRect b="38397" l="29654" r="29479" t="38312"/>
          <a:stretch/>
        </p:blipFill>
        <p:spPr>
          <a:xfrm>
            <a:off x="358814" y="6038948"/>
            <a:ext cx="1365812" cy="59899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9" name="Shape 9"/>
        <p:cNvGrpSpPr/>
        <p:nvPr/>
      </p:nvGrpSpPr>
      <p:grpSpPr>
        <a:xfrm>
          <a:off x="0" y="0"/>
          <a:ext cx="0" cy="0"/>
          <a:chOff x="0" y="0"/>
          <a:chExt cx="0" cy="0"/>
        </a:xfrm>
      </p:grpSpPr>
      <p:sp>
        <p:nvSpPr>
          <p:cNvPr id="10" name="Google Shape;10;p4"/>
          <p:cNvSpPr txBox="1"/>
          <p:nvPr>
            <p:ph type="title"/>
          </p:nvPr>
        </p:nvSpPr>
        <p:spPr>
          <a:xfrm>
            <a:off x="838200" y="365125"/>
            <a:ext cx="10515600" cy="1325563"/>
          </a:xfrm>
          <a:prstGeom prst="rect">
            <a:avLst/>
          </a:prstGeom>
          <a:noFill/>
          <a:ln>
            <a:noFill/>
          </a:ln>
        </p:spPr>
        <p:txBody>
          <a:bodyPr anchorCtr="0" anchor="b" bIns="45700" lIns="91425" spcFirstLastPara="1" rIns="91425" wrap="square" tIns="45700">
            <a:normAutofit/>
          </a:bodyPr>
          <a:lstStyle>
            <a:lvl1pPr lvl="0" marR="0" rtl="0" algn="l">
              <a:lnSpc>
                <a:spcPct val="90000"/>
              </a:lnSpc>
              <a:spcBef>
                <a:spcPts val="0"/>
              </a:spcBef>
              <a:spcAft>
                <a:spcPts val="0"/>
              </a:spcAft>
              <a:buClr>
                <a:schemeClr val="dk1"/>
              </a:buClr>
              <a:buSzPts val="4000"/>
              <a:buFont typeface="Helvetica Neue"/>
              <a:buNone/>
              <a:defRPr b="1" i="0" sz="4000" u="none" cap="none" strike="noStrike">
                <a:solidFill>
                  <a:schemeClr val="dk1"/>
                </a:solidFill>
                <a:latin typeface="Helvetica Neue"/>
                <a:ea typeface="Helvetica Neue"/>
                <a:cs typeface="Helvetica Neue"/>
                <a:sym typeface="Helvetica Neue"/>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Helvetica Neue Light"/>
              <a:buChar char="•"/>
              <a:defRPr b="0" i="0" sz="2800" u="none" cap="none" strike="noStrike">
                <a:solidFill>
                  <a:schemeClr val="dk1"/>
                </a:solidFill>
                <a:latin typeface="Helvetica Neue Light"/>
                <a:ea typeface="Helvetica Neue Light"/>
                <a:cs typeface="Helvetica Neue Light"/>
                <a:sym typeface="Helvetica Neue Light"/>
              </a:defRPr>
            </a:lvl1pPr>
            <a:lvl2pPr indent="-381000" lvl="1" marL="914400" marR="0" rtl="0" algn="l">
              <a:lnSpc>
                <a:spcPct val="90000"/>
              </a:lnSpc>
              <a:spcBef>
                <a:spcPts val="500"/>
              </a:spcBef>
              <a:spcAft>
                <a:spcPts val="0"/>
              </a:spcAft>
              <a:buClr>
                <a:schemeClr val="dk1"/>
              </a:buClr>
              <a:buSzPts val="2400"/>
              <a:buFont typeface="Helvetica Neue Light"/>
              <a:buChar char="•"/>
              <a:defRPr b="0" i="0" sz="2400" u="none" cap="none" strike="noStrike">
                <a:solidFill>
                  <a:schemeClr val="dk1"/>
                </a:solidFill>
                <a:latin typeface="Helvetica Neue Light"/>
                <a:ea typeface="Helvetica Neue Light"/>
                <a:cs typeface="Helvetica Neue Light"/>
                <a:sym typeface="Helvetica Neue Light"/>
              </a:defRPr>
            </a:lvl2pPr>
            <a:lvl3pPr indent="-355600" lvl="2" marL="1371600" marR="0" rtl="0" algn="l">
              <a:lnSpc>
                <a:spcPct val="90000"/>
              </a:lnSpc>
              <a:spcBef>
                <a:spcPts val="500"/>
              </a:spcBef>
              <a:spcAft>
                <a:spcPts val="0"/>
              </a:spcAft>
              <a:buClr>
                <a:schemeClr val="dk1"/>
              </a:buClr>
              <a:buSzPts val="2000"/>
              <a:buFont typeface="Helvetica Neue Light"/>
              <a:buChar char="•"/>
              <a:defRPr b="0" i="0" sz="2000" u="none" cap="none" strike="noStrike">
                <a:solidFill>
                  <a:schemeClr val="dk1"/>
                </a:solidFill>
                <a:latin typeface="Helvetica Neue Light"/>
                <a:ea typeface="Helvetica Neue Light"/>
                <a:cs typeface="Helvetica Neue Light"/>
                <a:sym typeface="Helvetica Neue Light"/>
              </a:defRPr>
            </a:lvl3pPr>
            <a:lvl4pPr indent="-342900" lvl="3" marL="1828800" marR="0" rtl="0" algn="l">
              <a:lnSpc>
                <a:spcPct val="90000"/>
              </a:lnSpc>
              <a:spcBef>
                <a:spcPts val="500"/>
              </a:spcBef>
              <a:spcAft>
                <a:spcPts val="0"/>
              </a:spcAft>
              <a:buClr>
                <a:schemeClr val="dk1"/>
              </a:buClr>
              <a:buSzPts val="1800"/>
              <a:buFont typeface="Helvetica Neue Light"/>
              <a:buChar char="•"/>
              <a:defRPr b="0" i="0" sz="1800" u="none" cap="none" strike="noStrike">
                <a:solidFill>
                  <a:schemeClr val="dk1"/>
                </a:solidFill>
                <a:latin typeface="Helvetica Neue Light"/>
                <a:ea typeface="Helvetica Neue Light"/>
                <a:cs typeface="Helvetica Neue Light"/>
                <a:sym typeface="Helvetica Neue Light"/>
              </a:defRPr>
            </a:lvl4pPr>
            <a:lvl5pPr indent="-342900" lvl="4" marL="2286000" marR="0" rtl="0" algn="l">
              <a:lnSpc>
                <a:spcPct val="90000"/>
              </a:lnSpc>
              <a:spcBef>
                <a:spcPts val="500"/>
              </a:spcBef>
              <a:spcAft>
                <a:spcPts val="0"/>
              </a:spcAft>
              <a:buClr>
                <a:schemeClr val="dk1"/>
              </a:buClr>
              <a:buSzPts val="1800"/>
              <a:buFont typeface="Helvetica Neue Light"/>
              <a:buChar char="•"/>
              <a:defRPr b="0" i="0" sz="1800" u="none" cap="none" strike="noStrike">
                <a:solidFill>
                  <a:schemeClr val="dk1"/>
                </a:solidFill>
                <a:latin typeface="Helvetica Neue Light"/>
                <a:ea typeface="Helvetica Neue Light"/>
                <a:cs typeface="Helvetica Neue Light"/>
                <a:sym typeface="Helvetica Neue Light"/>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grpSp>
        <p:nvGrpSpPr>
          <p:cNvPr id="12" name="Google Shape;12;p4"/>
          <p:cNvGrpSpPr/>
          <p:nvPr/>
        </p:nvGrpSpPr>
        <p:grpSpPr>
          <a:xfrm>
            <a:off x="0" y="6756400"/>
            <a:ext cx="12192000" cy="105496"/>
            <a:chOff x="0" y="6756400"/>
            <a:chExt cx="12192000" cy="105496"/>
          </a:xfrm>
        </p:grpSpPr>
        <p:pic>
          <p:nvPicPr>
            <p:cNvPr id="13" name="Google Shape;13;p4"/>
            <p:cNvPicPr preferRelativeResize="0"/>
            <p:nvPr/>
          </p:nvPicPr>
          <p:blipFill rotWithShape="1">
            <a:blip r:embed="rId1">
              <a:alphaModFix/>
            </a:blip>
            <a:srcRect b="0" l="0" r="0" t="0"/>
            <a:stretch/>
          </p:blipFill>
          <p:spPr>
            <a:xfrm>
              <a:off x="1524000" y="6756400"/>
              <a:ext cx="9144000" cy="101600"/>
            </a:xfrm>
            <a:prstGeom prst="rect">
              <a:avLst/>
            </a:prstGeom>
            <a:noFill/>
            <a:ln>
              <a:noFill/>
            </a:ln>
          </p:spPr>
        </p:pic>
        <p:pic>
          <p:nvPicPr>
            <p:cNvPr id="14" name="Google Shape;14;p4"/>
            <p:cNvPicPr preferRelativeResize="0"/>
            <p:nvPr/>
          </p:nvPicPr>
          <p:blipFill rotWithShape="1">
            <a:blip r:embed="rId1">
              <a:alphaModFix/>
            </a:blip>
            <a:srcRect b="15585" l="0" r="71580" t="0"/>
            <a:stretch/>
          </p:blipFill>
          <p:spPr>
            <a:xfrm>
              <a:off x="0" y="6756400"/>
              <a:ext cx="2598717" cy="101600"/>
            </a:xfrm>
            <a:prstGeom prst="rect">
              <a:avLst/>
            </a:prstGeom>
            <a:noFill/>
            <a:ln>
              <a:noFill/>
            </a:ln>
          </p:spPr>
        </p:pic>
        <p:pic>
          <p:nvPicPr>
            <p:cNvPr id="15" name="Google Shape;15;p4"/>
            <p:cNvPicPr preferRelativeResize="0"/>
            <p:nvPr/>
          </p:nvPicPr>
          <p:blipFill rotWithShape="1">
            <a:blip r:embed="rId1">
              <a:alphaModFix/>
            </a:blip>
            <a:srcRect b="15585" l="0" r="71580" t="0"/>
            <a:stretch/>
          </p:blipFill>
          <p:spPr>
            <a:xfrm>
              <a:off x="9593283" y="6756400"/>
              <a:ext cx="2598717" cy="105496"/>
            </a:xfrm>
            <a:prstGeom prst="rect">
              <a:avLst/>
            </a:prstGeom>
            <a:noFill/>
            <a:ln>
              <a:noFill/>
            </a:ln>
          </p:spPr>
        </p:pic>
      </p:grpSp>
      <p:sp>
        <p:nvSpPr>
          <p:cNvPr id="16" name="Google Shape;16;p4"/>
          <p:cNvSpPr txBox="1"/>
          <p:nvPr>
            <p:ph idx="12" type="sldNum"/>
          </p:nvPr>
        </p:nvSpPr>
        <p:spPr>
          <a:xfrm>
            <a:off x="10802678" y="6284675"/>
            <a:ext cx="551121" cy="377426"/>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1pPr>
            <a:lvl2pPr indent="0" lvl="1" marL="0" marR="0" rtl="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2pPr>
            <a:lvl3pPr indent="0" lvl="2" marL="0" marR="0" rtl="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3pPr>
            <a:lvl4pPr indent="0" lvl="3" marL="0" marR="0" rtl="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4pPr>
            <a:lvl5pPr indent="0" lvl="4" marL="0" marR="0" rtl="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5pPr>
            <a:lvl6pPr indent="0" lvl="5" marL="0" marR="0" rtl="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6pPr>
            <a:lvl7pPr indent="0" lvl="6" marL="0" marR="0" rtl="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7pPr>
            <a:lvl8pPr indent="0" lvl="7" marL="0" marR="0" rtl="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8pPr>
            <a:lvl9pPr indent="0" lvl="8" marL="0" marR="0" rtl="0" algn="r">
              <a:lnSpc>
                <a:spcPct val="100000"/>
              </a:lnSpc>
              <a:spcBef>
                <a:spcPts val="0"/>
              </a:spcBef>
              <a:spcAft>
                <a:spcPts val="0"/>
              </a:spcAft>
              <a:buClr>
                <a:srgbClr val="000000"/>
              </a:buClr>
              <a:buSzPts val="1200"/>
              <a:buFont typeface="Arial"/>
              <a:buNone/>
              <a:defRPr b="1" i="0" sz="1200" u="none" cap="none" strike="noStrike">
                <a:solidFill>
                  <a:srgbClr val="7F7F7F"/>
                </a:solidFill>
                <a:latin typeface="Helvetica Neue Light"/>
                <a:ea typeface="Helvetica Neue Light"/>
                <a:cs typeface="Helvetica Neue Light"/>
                <a:sym typeface="Helvetica Neue Light"/>
              </a:defRPr>
            </a:lvl9pPr>
          </a:lstStyle>
          <a:p>
            <a:pPr indent="0" lvl="0" marL="0" rtl="0" algn="r">
              <a:spcBef>
                <a:spcPts val="0"/>
              </a:spcBef>
              <a:spcAft>
                <a:spcPts val="0"/>
              </a:spcAft>
              <a:buNone/>
            </a:pPr>
            <a:r>
              <a:rPr lang="en-US"/>
              <a:t>|</a:t>
            </a:r>
            <a:r>
              <a:rPr b="0" lang="en-US"/>
              <a:t>  </a:t>
            </a:r>
            <a:fld id="{00000000-1234-1234-1234-123412341234}" type="slidenum">
              <a:rPr b="0" lang="en-US"/>
              <a:t>‹#›</a:t>
            </a:fld>
            <a:endParaRPr b="0"/>
          </a:p>
        </p:txBody>
      </p:sp>
      <p:sp>
        <p:nvSpPr>
          <p:cNvPr id="17" name="Google Shape;17;p4"/>
          <p:cNvSpPr txBox="1"/>
          <p:nvPr>
            <p:ph idx="10" type="dt"/>
          </p:nvPr>
        </p:nvSpPr>
        <p:spPr>
          <a:xfrm>
            <a:off x="7924800" y="6284674"/>
            <a:ext cx="2877878" cy="377426"/>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rgbClr val="7F7F7F"/>
                </a:solidFill>
                <a:latin typeface="Helvetica Neue Light"/>
                <a:ea typeface="Helvetica Neue Light"/>
                <a:cs typeface="Helvetica Neue Light"/>
                <a:sym typeface="Helvetica Neue Light"/>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s://www.researchgate.net/profile/Paulo-Azevedo-Marques?_tp=eyJjb250ZXh0Ijp7ImZpcnN0UGFnZSI6Il9kaXJlY3QiLCJwYWdlIjoiX2RpcmVjdCJ9fQ"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87" name="Shape 87"/>
        <p:cNvGrpSpPr/>
        <p:nvPr/>
      </p:nvGrpSpPr>
      <p:grpSpPr>
        <a:xfrm>
          <a:off x="0" y="0"/>
          <a:ext cx="0" cy="0"/>
          <a:chOff x="0" y="0"/>
          <a:chExt cx="0" cy="0"/>
        </a:xfrm>
      </p:grpSpPr>
      <p:sp>
        <p:nvSpPr>
          <p:cNvPr id="88" name="Google Shape;88;p1"/>
          <p:cNvSpPr txBox="1"/>
          <p:nvPr>
            <p:ph type="title"/>
          </p:nvPr>
        </p:nvSpPr>
        <p:spPr>
          <a:xfrm>
            <a:off x="702025" y="3239225"/>
            <a:ext cx="10216500" cy="1461600"/>
          </a:xfrm>
          <a:prstGeom prst="rect">
            <a:avLst/>
          </a:prstGeom>
          <a:noFill/>
          <a:ln>
            <a:noFill/>
          </a:ln>
        </p:spPr>
        <p:txBody>
          <a:bodyPr anchorCtr="1" anchor="t" bIns="45700" lIns="91425" spcFirstLastPara="1" rIns="91425" wrap="square" tIns="45700">
            <a:noAutofit/>
          </a:bodyPr>
          <a:lstStyle/>
          <a:p>
            <a:pPr indent="0" lvl="0" marL="0" rtl="0" algn="l">
              <a:lnSpc>
                <a:spcPct val="90000"/>
              </a:lnSpc>
              <a:spcBef>
                <a:spcPts val="0"/>
              </a:spcBef>
              <a:spcAft>
                <a:spcPts val="0"/>
              </a:spcAft>
              <a:buClr>
                <a:schemeClr val="dk1"/>
              </a:buClr>
              <a:buSzPts val="1100"/>
              <a:buFont typeface="Arial"/>
              <a:buNone/>
            </a:pPr>
            <a:r>
              <a:rPr lang="en-US" sz="4000">
                <a:latin typeface="Times New Roman"/>
                <a:ea typeface="Times New Roman"/>
                <a:cs typeface="Times New Roman"/>
                <a:sym typeface="Times New Roman"/>
              </a:rPr>
              <a:t>Content-Based Image Retrieval (CBIR) for Chest X-Rays using Histogram and GLCM Feature</a:t>
            </a:r>
            <a:endParaRPr sz="4000">
              <a:latin typeface="Times New Roman"/>
              <a:ea typeface="Times New Roman"/>
              <a:cs typeface="Times New Roman"/>
              <a:sym typeface="Times New Roman"/>
            </a:endParaRPr>
          </a:p>
        </p:txBody>
      </p:sp>
      <p:sp>
        <p:nvSpPr>
          <p:cNvPr id="89" name="Google Shape;89;p1"/>
          <p:cNvSpPr txBox="1"/>
          <p:nvPr/>
        </p:nvSpPr>
        <p:spPr>
          <a:xfrm>
            <a:off x="702025" y="5183300"/>
            <a:ext cx="7016100" cy="100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2300">
                <a:solidFill>
                  <a:schemeClr val="lt1"/>
                </a:solidFill>
                <a:latin typeface="Times New Roman"/>
                <a:ea typeface="Times New Roman"/>
                <a:cs typeface="Times New Roman"/>
                <a:sym typeface="Times New Roman"/>
              </a:rPr>
              <a:t>Course: Digital Image Processing (ECE501)</a:t>
            </a:r>
            <a:endParaRPr sz="23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rPr lang="en-US" sz="2300">
                <a:solidFill>
                  <a:schemeClr val="lt1"/>
                </a:solidFill>
                <a:latin typeface="Times New Roman"/>
                <a:ea typeface="Times New Roman"/>
                <a:cs typeface="Times New Roman"/>
                <a:sym typeface="Times New Roman"/>
              </a:rPr>
              <a:t>Group Number: 13</a:t>
            </a:r>
            <a:endParaRPr sz="2300">
              <a:solidFill>
                <a:schemeClr val="lt1"/>
              </a:solidFill>
              <a:latin typeface="Times New Roman"/>
              <a:ea typeface="Times New Roman"/>
              <a:cs typeface="Times New Roman"/>
              <a:sym typeface="Times New Roman"/>
            </a:endParaRPr>
          </a:p>
          <a:p>
            <a:pPr indent="0" lvl="0" marL="0" rtl="0" algn="l">
              <a:spcBef>
                <a:spcPts val="0"/>
              </a:spcBef>
              <a:spcAft>
                <a:spcPts val="0"/>
              </a:spcAft>
              <a:buClr>
                <a:schemeClr val="dk1"/>
              </a:buClr>
              <a:buSzPts val="1100"/>
              <a:buFont typeface="Arial"/>
              <a:buNone/>
            </a:pPr>
            <a:r>
              <a:t/>
            </a:r>
            <a:endParaRPr sz="2300">
              <a:solidFill>
                <a:schemeClr val="lt1"/>
              </a:solidFill>
              <a:latin typeface="Times New Roman"/>
              <a:ea typeface="Times New Roman"/>
              <a:cs typeface="Times New Roman"/>
              <a:sym typeface="Times New Roman"/>
            </a:endParaRPr>
          </a:p>
          <a:p>
            <a:pPr indent="0" lvl="0" marL="0" rtl="0" algn="l">
              <a:spcBef>
                <a:spcPts val="0"/>
              </a:spcBef>
              <a:spcAft>
                <a:spcPts val="0"/>
              </a:spcAft>
              <a:buNone/>
            </a:pPr>
            <a:r>
              <a:t/>
            </a:r>
            <a:endParaRPr sz="4000">
              <a:solidFill>
                <a:schemeClr val="lt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g385dce0ddc6_0_40"/>
          <p:cNvSpPr txBox="1"/>
          <p:nvPr>
            <p:ph type="title"/>
          </p:nvPr>
        </p:nvSpPr>
        <p:spPr>
          <a:xfrm>
            <a:off x="456750" y="285699"/>
            <a:ext cx="10515600" cy="9513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2"/>
              </a:buClr>
              <a:buSzPts val="5400"/>
              <a:buFont typeface="Helvetica Neue"/>
              <a:buNone/>
            </a:pPr>
            <a:r>
              <a:rPr lang="en-US"/>
              <a:t>NEXT SET OF WORK</a:t>
            </a:r>
            <a:endParaRPr/>
          </a:p>
        </p:txBody>
      </p:sp>
      <p:sp>
        <p:nvSpPr>
          <p:cNvPr id="162" name="Google Shape;162;g385dce0ddc6_0_40"/>
          <p:cNvSpPr txBox="1"/>
          <p:nvPr>
            <p:ph idx="1" type="body"/>
          </p:nvPr>
        </p:nvSpPr>
        <p:spPr>
          <a:xfrm>
            <a:off x="655175" y="1626938"/>
            <a:ext cx="10515600" cy="4267800"/>
          </a:xfrm>
          <a:prstGeom prst="rect">
            <a:avLst/>
          </a:prstGeom>
          <a:noFill/>
          <a:ln>
            <a:noFill/>
          </a:ln>
        </p:spPr>
        <p:txBody>
          <a:bodyPr anchorCtr="0" anchor="t" bIns="45700" lIns="91425" spcFirstLastPara="1" rIns="91425" wrap="square" tIns="45700">
            <a:noAutofit/>
          </a:bodyPr>
          <a:lstStyle/>
          <a:p>
            <a:pPr indent="-419100" lvl="0" marL="457200" rtl="0" algn="l">
              <a:spcBef>
                <a:spcPts val="1000"/>
              </a:spcBef>
              <a:spcAft>
                <a:spcPts val="0"/>
              </a:spcAft>
              <a:buClr>
                <a:schemeClr val="dk2"/>
              </a:buClr>
              <a:buSzPts val="3000"/>
              <a:buFont typeface="Times New Roman"/>
              <a:buChar char="●"/>
            </a:pPr>
            <a:r>
              <a:rPr b="1" lang="en-US" sz="3100">
                <a:solidFill>
                  <a:schemeClr val="dk2"/>
                </a:solidFill>
                <a:latin typeface="Times New Roman"/>
                <a:ea typeface="Times New Roman"/>
                <a:cs typeface="Times New Roman"/>
                <a:sym typeface="Times New Roman"/>
              </a:rPr>
              <a:t>Implement similarity matching using Euclidean distance.</a:t>
            </a:r>
            <a:br>
              <a:rPr lang="en-US" sz="3300">
                <a:solidFill>
                  <a:schemeClr val="dk2"/>
                </a:solidFill>
                <a:latin typeface="Times New Roman"/>
                <a:ea typeface="Times New Roman"/>
                <a:cs typeface="Times New Roman"/>
                <a:sym typeface="Times New Roman"/>
              </a:rPr>
            </a:br>
            <a:r>
              <a:rPr lang="en-US" sz="2600">
                <a:solidFill>
                  <a:schemeClr val="dk2"/>
                </a:solidFill>
                <a:latin typeface="Times New Roman"/>
                <a:ea typeface="Times New Roman"/>
                <a:cs typeface="Times New Roman"/>
                <a:sym typeface="Times New Roman"/>
              </a:rPr>
              <a:t>After Histogram &amp; GLCM value, will calculate the distance to know how much similar or different they are.</a:t>
            </a:r>
            <a:endParaRPr sz="2600">
              <a:solidFill>
                <a:schemeClr val="dk2"/>
              </a:solidFill>
              <a:latin typeface="Times New Roman"/>
              <a:ea typeface="Times New Roman"/>
              <a:cs typeface="Times New Roman"/>
              <a:sym typeface="Times New Roman"/>
            </a:endParaRPr>
          </a:p>
          <a:p>
            <a:pPr indent="-419100" lvl="0" marL="457200" rtl="0" algn="l">
              <a:spcBef>
                <a:spcPts val="0"/>
              </a:spcBef>
              <a:spcAft>
                <a:spcPts val="0"/>
              </a:spcAft>
              <a:buClr>
                <a:schemeClr val="dk2"/>
              </a:buClr>
              <a:buSzPts val="3000"/>
              <a:buFont typeface="Times New Roman"/>
              <a:buChar char="●"/>
            </a:pPr>
            <a:r>
              <a:rPr b="1" lang="en-US" sz="3100">
                <a:solidFill>
                  <a:schemeClr val="dk2"/>
                </a:solidFill>
                <a:latin typeface="Times New Roman"/>
                <a:ea typeface="Times New Roman"/>
                <a:cs typeface="Times New Roman"/>
                <a:sym typeface="Times New Roman"/>
              </a:rPr>
              <a:t>Retrieve and rank top similar images.</a:t>
            </a:r>
            <a:br>
              <a:rPr lang="en-US" sz="3300">
                <a:solidFill>
                  <a:schemeClr val="dk2"/>
                </a:solidFill>
                <a:latin typeface="Times New Roman"/>
                <a:ea typeface="Times New Roman"/>
                <a:cs typeface="Times New Roman"/>
                <a:sym typeface="Times New Roman"/>
              </a:rPr>
            </a:br>
            <a:r>
              <a:rPr lang="en-US" sz="2600">
                <a:solidFill>
                  <a:schemeClr val="dk2"/>
                </a:solidFill>
                <a:latin typeface="Times New Roman"/>
                <a:ea typeface="Times New Roman"/>
                <a:cs typeface="Times New Roman"/>
                <a:sym typeface="Times New Roman"/>
              </a:rPr>
              <a:t>After the distance calculation will sort the images to see to check near by / similar images to it.</a:t>
            </a:r>
            <a:endParaRPr sz="2600">
              <a:solidFill>
                <a:schemeClr val="dk2"/>
              </a:solidFill>
              <a:latin typeface="Times New Roman"/>
              <a:ea typeface="Times New Roman"/>
              <a:cs typeface="Times New Roman"/>
              <a:sym typeface="Times New Roman"/>
            </a:endParaRPr>
          </a:p>
          <a:p>
            <a:pPr indent="-425450" lvl="0" marL="457200" rtl="0" algn="l">
              <a:spcBef>
                <a:spcPts val="0"/>
              </a:spcBef>
              <a:spcAft>
                <a:spcPts val="0"/>
              </a:spcAft>
              <a:buClr>
                <a:schemeClr val="dk2"/>
              </a:buClr>
              <a:buSzPts val="3100"/>
              <a:buFont typeface="Times New Roman"/>
              <a:buChar char="●"/>
            </a:pPr>
            <a:r>
              <a:rPr b="1" lang="en-US" sz="3100">
                <a:solidFill>
                  <a:schemeClr val="dk2"/>
                </a:solidFill>
                <a:latin typeface="Times New Roman"/>
                <a:ea typeface="Times New Roman"/>
                <a:cs typeface="Times New Roman"/>
                <a:sym typeface="Times New Roman"/>
              </a:rPr>
              <a:t>Analyze retrieval performance using precision and recall metrics.</a:t>
            </a:r>
            <a:endParaRPr b="1" sz="3100">
              <a:solidFill>
                <a:schemeClr val="dk2"/>
              </a:solidFill>
              <a:latin typeface="Times New Roman"/>
              <a:ea typeface="Times New Roman"/>
              <a:cs typeface="Times New Roman"/>
              <a:sym typeface="Times New Roman"/>
            </a:endParaRPr>
          </a:p>
          <a:p>
            <a:pPr indent="0" lvl="0" marL="457200" rtl="0" algn="l">
              <a:spcBef>
                <a:spcPts val="1000"/>
              </a:spcBef>
              <a:spcAft>
                <a:spcPts val="0"/>
              </a:spcAft>
              <a:buNone/>
            </a:pPr>
            <a:r>
              <a:rPr lang="en-US" sz="2600">
                <a:solidFill>
                  <a:schemeClr val="dk2"/>
                </a:solidFill>
                <a:latin typeface="Times New Roman"/>
                <a:ea typeface="Times New Roman"/>
                <a:cs typeface="Times New Roman"/>
                <a:sym typeface="Times New Roman"/>
              </a:rPr>
              <a:t>Next, will check the how well it is working</a:t>
            </a:r>
            <a:endParaRPr sz="3300">
              <a:solidFill>
                <a:schemeClr val="dk2"/>
              </a:solidFill>
              <a:latin typeface="Times New Roman"/>
              <a:ea typeface="Times New Roman"/>
              <a:cs typeface="Times New Roman"/>
              <a:sym typeface="Times New Roman"/>
            </a:endParaRPr>
          </a:p>
          <a:p>
            <a:pPr indent="0" lvl="0" marL="457200" rtl="0" algn="l">
              <a:lnSpc>
                <a:spcPct val="90000"/>
              </a:lnSpc>
              <a:spcBef>
                <a:spcPts val="1000"/>
              </a:spcBef>
              <a:spcAft>
                <a:spcPts val="0"/>
              </a:spcAft>
              <a:buNone/>
            </a:pPr>
            <a:r>
              <a:t/>
            </a:r>
            <a:endParaRPr sz="3300">
              <a:solidFill>
                <a:schemeClr val="dk2"/>
              </a:solidFill>
              <a:latin typeface="Times New Roman"/>
              <a:ea typeface="Times New Roman"/>
              <a:cs typeface="Times New Roman"/>
              <a:sym typeface="Times New Roman"/>
            </a:endParaRPr>
          </a:p>
        </p:txBody>
      </p:sp>
      <p:sp>
        <p:nvSpPr>
          <p:cNvPr id="163" name="Google Shape;163;g385dce0ddc6_0_40"/>
          <p:cNvSpPr txBox="1"/>
          <p:nvPr>
            <p:ph idx="12" type="sldNum"/>
          </p:nvPr>
        </p:nvSpPr>
        <p:spPr>
          <a:xfrm>
            <a:off x="10802678" y="6284675"/>
            <a:ext cx="551100" cy="377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r>
              <a:rPr b="1" lang="en-US"/>
              <a:t>|</a:t>
            </a:r>
            <a:r>
              <a:rPr lang="en-US"/>
              <a:t>  </a:t>
            </a:r>
            <a:fld id="{00000000-1234-1234-1234-123412341234}" type="slidenum">
              <a:rPr lang="en-US"/>
              <a:t>‹#›</a:t>
            </a:fld>
            <a:endParaRPr/>
          </a:p>
        </p:txBody>
      </p:sp>
      <p:sp>
        <p:nvSpPr>
          <p:cNvPr id="164" name="Google Shape;164;g385dce0ddc6_0_40"/>
          <p:cNvSpPr txBox="1"/>
          <p:nvPr>
            <p:ph idx="10" type="dt"/>
          </p:nvPr>
        </p:nvSpPr>
        <p:spPr>
          <a:xfrm>
            <a:off x="7924800" y="6284674"/>
            <a:ext cx="2877900" cy="377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g385dce0ddc6_0_47"/>
          <p:cNvSpPr txBox="1"/>
          <p:nvPr>
            <p:ph type="title"/>
          </p:nvPr>
        </p:nvSpPr>
        <p:spPr>
          <a:xfrm>
            <a:off x="456750" y="246024"/>
            <a:ext cx="10515600" cy="9513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2"/>
              </a:buClr>
              <a:buSzPts val="5400"/>
              <a:buFont typeface="Helvetica Neue"/>
              <a:buNone/>
            </a:pPr>
            <a:r>
              <a:rPr lang="en-US"/>
              <a:t>REFERENCES</a:t>
            </a:r>
            <a:endParaRPr/>
          </a:p>
        </p:txBody>
      </p:sp>
      <p:sp>
        <p:nvSpPr>
          <p:cNvPr id="170" name="Google Shape;170;g385dce0ddc6_0_47"/>
          <p:cNvSpPr txBox="1"/>
          <p:nvPr>
            <p:ph idx="1" type="body"/>
          </p:nvPr>
        </p:nvSpPr>
        <p:spPr>
          <a:xfrm>
            <a:off x="800350" y="1615175"/>
            <a:ext cx="10172100" cy="4089000"/>
          </a:xfrm>
          <a:prstGeom prst="rect">
            <a:avLst/>
          </a:prstGeom>
          <a:noFill/>
          <a:ln>
            <a:noFill/>
          </a:ln>
        </p:spPr>
        <p:txBody>
          <a:bodyPr anchorCtr="0" anchor="t" bIns="45700" lIns="91425" spcFirstLastPara="1" rIns="91425" wrap="square" tIns="45700">
            <a:noAutofit/>
          </a:bodyPr>
          <a:lstStyle/>
          <a:p>
            <a:pPr indent="-381000" lvl="0" marL="457200" rtl="0" algn="l">
              <a:lnSpc>
                <a:spcPct val="100000"/>
              </a:lnSpc>
              <a:spcBef>
                <a:spcPts val="0"/>
              </a:spcBef>
              <a:spcAft>
                <a:spcPts val="0"/>
              </a:spcAft>
              <a:buClr>
                <a:schemeClr val="dk2"/>
              </a:buClr>
              <a:buSzPts val="2400"/>
              <a:buFont typeface="Times New Roman"/>
              <a:buAutoNum type="arabicPeriod"/>
            </a:pPr>
            <a:r>
              <a:rPr lang="en-US" sz="2400">
                <a:solidFill>
                  <a:schemeClr val="dk2"/>
                </a:solidFill>
                <a:latin typeface="Times New Roman"/>
                <a:ea typeface="Times New Roman"/>
                <a:cs typeface="Times New Roman"/>
                <a:sym typeface="Times New Roman"/>
              </a:rPr>
              <a:t>“NIH Chest X-rays,” Kaggle, Feb. 21, 2018. https://www.kaggle.com/datasets/nih-chest-xrays/data</a:t>
            </a:r>
            <a:endParaRPr sz="2400">
              <a:solidFill>
                <a:schemeClr val="dk2"/>
              </a:solidFill>
              <a:latin typeface="Times New Roman"/>
              <a:ea typeface="Times New Roman"/>
              <a:cs typeface="Times New Roman"/>
              <a:sym typeface="Times New Roman"/>
            </a:endParaRPr>
          </a:p>
          <a:p>
            <a:pPr indent="-381000" lvl="0" marL="457200" rtl="0" algn="l">
              <a:lnSpc>
                <a:spcPct val="115000"/>
              </a:lnSpc>
              <a:spcBef>
                <a:spcPts val="0"/>
              </a:spcBef>
              <a:spcAft>
                <a:spcPts val="0"/>
              </a:spcAft>
              <a:buClr>
                <a:schemeClr val="dk2"/>
              </a:buClr>
              <a:buSzPts val="2400"/>
              <a:buFont typeface="Times New Roman"/>
              <a:buAutoNum type="arabicPeriod"/>
            </a:pPr>
            <a:r>
              <a:rPr lang="en-US" sz="2400">
                <a:solidFill>
                  <a:schemeClr val="dk2"/>
                </a:solidFill>
                <a:uFill>
                  <a:noFill/>
                </a:uFill>
                <a:latin typeface="Times New Roman"/>
                <a:ea typeface="Times New Roman"/>
                <a:cs typeface="Times New Roman"/>
                <a:sym typeface="Times New Roman"/>
                <a:hlinkClick r:id="rId3">
                  <a:extLst>
                    <a:ext uri="{A12FA001-AC4F-418D-AE19-62706E023703}">
                      <ahyp:hlinkClr val="tx"/>
                    </a:ext>
                  </a:extLst>
                </a:hlinkClick>
              </a:rPr>
              <a:t>Paulo Mazzoncini de Azevedo-Marques</a:t>
            </a:r>
            <a:r>
              <a:rPr lang="en-US" sz="2400">
                <a:solidFill>
                  <a:schemeClr val="dk2"/>
                </a:solidFill>
                <a:latin typeface="Times New Roman"/>
                <a:ea typeface="Times New Roman"/>
                <a:cs typeface="Times New Roman"/>
                <a:sym typeface="Times New Roman"/>
              </a:rPr>
              <a:t>, "Combination of Shape Histogram and Moment-Based Features," ResearchGate, [Online]. Available: https://www.researchgate.net/. [Accessed: Oct. 12, 2025].</a:t>
            </a:r>
            <a:endParaRPr sz="2400">
              <a:solidFill>
                <a:schemeClr val="dk2"/>
              </a:solidFill>
              <a:latin typeface="Times New Roman"/>
              <a:ea typeface="Times New Roman"/>
              <a:cs typeface="Times New Roman"/>
              <a:sym typeface="Times New Roman"/>
            </a:endParaRPr>
          </a:p>
          <a:p>
            <a:pPr indent="-381000" lvl="0" marL="457200" rtl="0" algn="l">
              <a:lnSpc>
                <a:spcPct val="115000"/>
              </a:lnSpc>
              <a:spcBef>
                <a:spcPts val="0"/>
              </a:spcBef>
              <a:spcAft>
                <a:spcPts val="0"/>
              </a:spcAft>
              <a:buClr>
                <a:schemeClr val="dk2"/>
              </a:buClr>
              <a:buSzPts val="2400"/>
              <a:buFont typeface="Times New Roman"/>
              <a:buAutoNum type="arabicPeriod"/>
            </a:pPr>
            <a:r>
              <a:rPr lang="en-US" sz="2400">
                <a:solidFill>
                  <a:schemeClr val="dk2"/>
                </a:solidFill>
                <a:latin typeface="Times New Roman"/>
                <a:ea typeface="Times New Roman"/>
                <a:cs typeface="Times New Roman"/>
                <a:sym typeface="Times New Roman"/>
              </a:rPr>
              <a:t>R. C. Shivamurthy, M. B. Manjunatha, "CBIR using Statistical Texture Descriptors," Article14.pdf, 2025.</a:t>
            </a:r>
            <a:endParaRPr sz="2400">
              <a:solidFill>
                <a:schemeClr val="dk2"/>
              </a:solidFill>
              <a:latin typeface="Times New Roman"/>
              <a:ea typeface="Times New Roman"/>
              <a:cs typeface="Times New Roman"/>
              <a:sym typeface="Times New Roman"/>
            </a:endParaRPr>
          </a:p>
          <a:p>
            <a:pPr indent="-381000" lvl="0" marL="457200" rtl="0" algn="l">
              <a:lnSpc>
                <a:spcPct val="115000"/>
              </a:lnSpc>
              <a:spcBef>
                <a:spcPts val="0"/>
              </a:spcBef>
              <a:spcAft>
                <a:spcPts val="0"/>
              </a:spcAft>
              <a:buClr>
                <a:schemeClr val="dk2"/>
              </a:buClr>
              <a:buSzPts val="2400"/>
              <a:buFont typeface="Times New Roman"/>
              <a:buAutoNum type="arabicPeriod"/>
            </a:pPr>
            <a:r>
              <a:rPr lang="en-US" sz="2400">
                <a:solidFill>
                  <a:schemeClr val="dk2"/>
                </a:solidFill>
                <a:latin typeface="Times New Roman"/>
                <a:ea typeface="Times New Roman"/>
                <a:cs typeface="Times New Roman"/>
                <a:sym typeface="Times New Roman"/>
              </a:rPr>
              <a:t>Python Libraries – OpenCV, scikit-image, NumPy, Matplotlib</a:t>
            </a:r>
            <a:br>
              <a:rPr lang="en-US" sz="2400">
                <a:solidFill>
                  <a:schemeClr val="dk2"/>
                </a:solidFill>
                <a:latin typeface="Times New Roman"/>
                <a:ea typeface="Times New Roman"/>
                <a:cs typeface="Times New Roman"/>
                <a:sym typeface="Times New Roman"/>
              </a:rPr>
            </a:br>
            <a:endParaRPr sz="2400">
              <a:solidFill>
                <a:schemeClr val="dk2"/>
              </a:solidFill>
              <a:latin typeface="Times New Roman"/>
              <a:ea typeface="Times New Roman"/>
              <a:cs typeface="Times New Roman"/>
              <a:sym typeface="Times New Roman"/>
            </a:endParaRPr>
          </a:p>
          <a:p>
            <a:pPr indent="0" lvl="0" marL="0" rtl="0" algn="l">
              <a:lnSpc>
                <a:spcPct val="90000"/>
              </a:lnSpc>
              <a:spcBef>
                <a:spcPts val="1200"/>
              </a:spcBef>
              <a:spcAft>
                <a:spcPts val="0"/>
              </a:spcAft>
              <a:buClr>
                <a:srgbClr val="888888"/>
              </a:buClr>
              <a:buSzPts val="2000"/>
              <a:buFont typeface="Helvetica Neue Light"/>
              <a:buNone/>
            </a:pPr>
            <a:r>
              <a:t/>
            </a:r>
            <a:endParaRPr sz="2400">
              <a:solidFill>
                <a:schemeClr val="dk2"/>
              </a:solidFill>
              <a:latin typeface="Times New Roman"/>
              <a:ea typeface="Times New Roman"/>
              <a:cs typeface="Times New Roman"/>
              <a:sym typeface="Times New Roman"/>
            </a:endParaRPr>
          </a:p>
          <a:p>
            <a:pPr indent="0" lvl="0" marL="0" rtl="0" algn="l">
              <a:lnSpc>
                <a:spcPct val="90000"/>
              </a:lnSpc>
              <a:spcBef>
                <a:spcPts val="1000"/>
              </a:spcBef>
              <a:spcAft>
                <a:spcPts val="0"/>
              </a:spcAft>
              <a:buClr>
                <a:srgbClr val="888888"/>
              </a:buClr>
              <a:buSzPts val="2000"/>
              <a:buFont typeface="Helvetica Neue Light"/>
              <a:buNone/>
            </a:pPr>
            <a:r>
              <a:t/>
            </a:r>
            <a:endParaRPr sz="2400">
              <a:solidFill>
                <a:schemeClr val="dk2"/>
              </a:solidFill>
              <a:latin typeface="Times New Roman"/>
              <a:ea typeface="Times New Roman"/>
              <a:cs typeface="Times New Roman"/>
              <a:sym typeface="Times New Roman"/>
            </a:endParaRPr>
          </a:p>
        </p:txBody>
      </p:sp>
      <p:sp>
        <p:nvSpPr>
          <p:cNvPr id="171" name="Google Shape;171;g385dce0ddc6_0_47"/>
          <p:cNvSpPr txBox="1"/>
          <p:nvPr>
            <p:ph idx="12" type="sldNum"/>
          </p:nvPr>
        </p:nvSpPr>
        <p:spPr>
          <a:xfrm>
            <a:off x="10802678" y="6284675"/>
            <a:ext cx="551100" cy="377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r>
              <a:rPr b="1" lang="en-US"/>
              <a:t>|</a:t>
            </a:r>
            <a:r>
              <a:rPr lang="en-US"/>
              <a:t>  </a:t>
            </a:r>
            <a:fld id="{00000000-1234-1234-1234-123412341234}" type="slidenum">
              <a:rPr lang="en-US"/>
              <a:t>‹#›</a:t>
            </a:fld>
            <a:endParaRPr/>
          </a:p>
        </p:txBody>
      </p:sp>
      <p:sp>
        <p:nvSpPr>
          <p:cNvPr id="172" name="Google Shape;172;g385dce0ddc6_0_47"/>
          <p:cNvSpPr txBox="1"/>
          <p:nvPr>
            <p:ph idx="10" type="dt"/>
          </p:nvPr>
        </p:nvSpPr>
        <p:spPr>
          <a:xfrm>
            <a:off x="7924800" y="6284674"/>
            <a:ext cx="2877900" cy="377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rPr lang="en-US"/>
              <a:t>\</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g385dce0ddc6_0_54"/>
          <p:cNvSpPr txBox="1"/>
          <p:nvPr>
            <p:ph type="title"/>
          </p:nvPr>
        </p:nvSpPr>
        <p:spPr>
          <a:xfrm>
            <a:off x="3560850" y="587200"/>
            <a:ext cx="5070300" cy="15024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2"/>
              </a:buClr>
              <a:buSzPts val="5400"/>
              <a:buFont typeface="Helvetica Neue"/>
              <a:buNone/>
            </a:pPr>
            <a:r>
              <a:rPr lang="en-US"/>
              <a:t>THANK YOU</a:t>
            </a:r>
            <a:endParaRPr/>
          </a:p>
        </p:txBody>
      </p:sp>
      <p:sp>
        <p:nvSpPr>
          <p:cNvPr id="178" name="Google Shape;178;g385dce0ddc6_0_54"/>
          <p:cNvSpPr txBox="1"/>
          <p:nvPr>
            <p:ph idx="1" type="body"/>
          </p:nvPr>
        </p:nvSpPr>
        <p:spPr>
          <a:xfrm>
            <a:off x="3656625" y="2500113"/>
            <a:ext cx="6858000" cy="3597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1000"/>
              </a:spcBef>
              <a:spcAft>
                <a:spcPts val="0"/>
              </a:spcAft>
              <a:buClr>
                <a:srgbClr val="888888"/>
              </a:buClr>
              <a:buSzPts val="2000"/>
              <a:buFont typeface="Helvetica Neue Light"/>
              <a:buNone/>
            </a:pPr>
            <a:r>
              <a:rPr b="1" lang="en-US" sz="2200">
                <a:solidFill>
                  <a:schemeClr val="dk2"/>
                </a:solidFill>
                <a:latin typeface="Times New Roman"/>
                <a:ea typeface="Times New Roman"/>
                <a:cs typeface="Times New Roman"/>
                <a:sym typeface="Times New Roman"/>
              </a:rPr>
              <a:t>BY: GROUP 13</a:t>
            </a:r>
            <a:endParaRPr b="1" sz="2200">
              <a:solidFill>
                <a:schemeClr val="dk2"/>
              </a:solidFill>
              <a:latin typeface="Times New Roman"/>
              <a:ea typeface="Times New Roman"/>
              <a:cs typeface="Times New Roman"/>
              <a:sym typeface="Times New Roman"/>
            </a:endParaRPr>
          </a:p>
          <a:p>
            <a:pPr indent="0" lvl="0" marL="0" rtl="0" algn="l">
              <a:lnSpc>
                <a:spcPct val="100000"/>
              </a:lnSpc>
              <a:spcBef>
                <a:spcPts val="1000"/>
              </a:spcBef>
              <a:spcAft>
                <a:spcPts val="0"/>
              </a:spcAft>
              <a:buClr>
                <a:srgbClr val="888888"/>
              </a:buClr>
              <a:buSzPts val="2000"/>
              <a:buFont typeface="Helvetica Neue Light"/>
              <a:buNone/>
            </a:pPr>
            <a:r>
              <a:t/>
            </a:r>
            <a:endParaRPr sz="1600">
              <a:solidFill>
                <a:schemeClr val="dk2"/>
              </a:solidFill>
              <a:latin typeface="Times New Roman"/>
              <a:ea typeface="Times New Roman"/>
              <a:cs typeface="Times New Roman"/>
              <a:sym typeface="Times New Roman"/>
            </a:endParaRPr>
          </a:p>
          <a:p>
            <a:pPr indent="0" lvl="0" marL="0" rtl="0" algn="l">
              <a:lnSpc>
                <a:spcPct val="100000"/>
              </a:lnSpc>
              <a:spcBef>
                <a:spcPts val="1000"/>
              </a:spcBef>
              <a:spcAft>
                <a:spcPts val="0"/>
              </a:spcAft>
              <a:buClr>
                <a:srgbClr val="888888"/>
              </a:buClr>
              <a:buSzPts val="2000"/>
              <a:buFont typeface="Helvetica Neue Light"/>
              <a:buNone/>
            </a:pPr>
            <a:r>
              <a:rPr lang="en-US" sz="1700">
                <a:solidFill>
                  <a:schemeClr val="dk2"/>
                </a:solidFill>
                <a:latin typeface="Times New Roman"/>
                <a:ea typeface="Times New Roman"/>
                <a:cs typeface="Times New Roman"/>
                <a:sym typeface="Times New Roman"/>
              </a:rPr>
              <a:t>KRISSA </a:t>
            </a:r>
            <a:r>
              <a:rPr lang="en-US" sz="1700">
                <a:solidFill>
                  <a:schemeClr val="dk2"/>
                </a:solidFill>
                <a:latin typeface="Times New Roman"/>
                <a:ea typeface="Times New Roman"/>
                <a:cs typeface="Times New Roman"/>
                <a:sym typeface="Times New Roman"/>
              </a:rPr>
              <a:t>GANDHI - AU2340055</a:t>
            </a:r>
            <a:endParaRPr sz="1700">
              <a:solidFill>
                <a:schemeClr val="dk2"/>
              </a:solidFill>
              <a:latin typeface="Times New Roman"/>
              <a:ea typeface="Times New Roman"/>
              <a:cs typeface="Times New Roman"/>
              <a:sym typeface="Times New Roman"/>
            </a:endParaRPr>
          </a:p>
          <a:p>
            <a:pPr indent="0" lvl="0" marL="0" rtl="0" algn="l">
              <a:lnSpc>
                <a:spcPct val="100000"/>
              </a:lnSpc>
              <a:spcBef>
                <a:spcPts val="1000"/>
              </a:spcBef>
              <a:spcAft>
                <a:spcPts val="0"/>
              </a:spcAft>
              <a:buClr>
                <a:srgbClr val="888888"/>
              </a:buClr>
              <a:buSzPts val="2000"/>
              <a:buFont typeface="Helvetica Neue Light"/>
              <a:buNone/>
            </a:pPr>
            <a:r>
              <a:t/>
            </a:r>
            <a:endParaRPr sz="1700">
              <a:solidFill>
                <a:schemeClr val="dk2"/>
              </a:solidFill>
              <a:latin typeface="Times New Roman"/>
              <a:ea typeface="Times New Roman"/>
              <a:cs typeface="Times New Roman"/>
              <a:sym typeface="Times New Roman"/>
            </a:endParaRPr>
          </a:p>
          <a:p>
            <a:pPr indent="0" lvl="0" marL="0" rtl="0" algn="l">
              <a:lnSpc>
                <a:spcPct val="100000"/>
              </a:lnSpc>
              <a:spcBef>
                <a:spcPts val="1000"/>
              </a:spcBef>
              <a:spcAft>
                <a:spcPts val="0"/>
              </a:spcAft>
              <a:buClr>
                <a:srgbClr val="888888"/>
              </a:buClr>
              <a:buSzPts val="2000"/>
              <a:buFont typeface="Helvetica Neue Light"/>
              <a:buNone/>
            </a:pPr>
            <a:r>
              <a:rPr lang="en-US" sz="1700">
                <a:solidFill>
                  <a:schemeClr val="dk2"/>
                </a:solidFill>
                <a:latin typeface="Times New Roman"/>
                <a:ea typeface="Times New Roman"/>
                <a:cs typeface="Times New Roman"/>
                <a:sym typeface="Times New Roman"/>
              </a:rPr>
              <a:t>PRISCILLA R - AU2340001</a:t>
            </a:r>
            <a:endParaRPr sz="1700">
              <a:solidFill>
                <a:schemeClr val="dk2"/>
              </a:solidFill>
              <a:latin typeface="Times New Roman"/>
              <a:ea typeface="Times New Roman"/>
              <a:cs typeface="Times New Roman"/>
              <a:sym typeface="Times New Roman"/>
            </a:endParaRPr>
          </a:p>
          <a:p>
            <a:pPr indent="0" lvl="0" marL="0" rtl="0" algn="l">
              <a:lnSpc>
                <a:spcPct val="100000"/>
              </a:lnSpc>
              <a:spcBef>
                <a:spcPts val="1000"/>
              </a:spcBef>
              <a:spcAft>
                <a:spcPts val="0"/>
              </a:spcAft>
              <a:buClr>
                <a:srgbClr val="888888"/>
              </a:buClr>
              <a:buSzPts val="2000"/>
              <a:buFont typeface="Helvetica Neue Light"/>
              <a:buNone/>
            </a:pPr>
            <a:r>
              <a:t/>
            </a:r>
            <a:endParaRPr sz="1700">
              <a:solidFill>
                <a:schemeClr val="dk2"/>
              </a:solidFill>
              <a:latin typeface="Times New Roman"/>
              <a:ea typeface="Times New Roman"/>
              <a:cs typeface="Times New Roman"/>
              <a:sym typeface="Times New Roman"/>
            </a:endParaRPr>
          </a:p>
          <a:p>
            <a:pPr indent="0" lvl="0" marL="0" rtl="0" algn="l">
              <a:lnSpc>
                <a:spcPct val="100000"/>
              </a:lnSpc>
              <a:spcBef>
                <a:spcPts val="1000"/>
              </a:spcBef>
              <a:spcAft>
                <a:spcPts val="0"/>
              </a:spcAft>
              <a:buClr>
                <a:srgbClr val="888888"/>
              </a:buClr>
              <a:buSzPts val="2000"/>
              <a:buFont typeface="Helvetica Neue Light"/>
              <a:buNone/>
            </a:pPr>
            <a:r>
              <a:rPr lang="en-US" sz="1700">
                <a:solidFill>
                  <a:schemeClr val="dk2"/>
                </a:solidFill>
                <a:latin typeface="Times New Roman"/>
                <a:ea typeface="Times New Roman"/>
                <a:cs typeface="Times New Roman"/>
                <a:sym typeface="Times New Roman"/>
              </a:rPr>
              <a:t>SHREYA DHUMAL - AU2340124</a:t>
            </a:r>
            <a:endParaRPr sz="1700">
              <a:solidFill>
                <a:schemeClr val="dk2"/>
              </a:solidFill>
              <a:latin typeface="Times New Roman"/>
              <a:ea typeface="Times New Roman"/>
              <a:cs typeface="Times New Roman"/>
              <a:sym typeface="Times New Roman"/>
            </a:endParaRPr>
          </a:p>
          <a:p>
            <a:pPr indent="0" lvl="0" marL="0" rtl="0" algn="l">
              <a:lnSpc>
                <a:spcPct val="100000"/>
              </a:lnSpc>
              <a:spcBef>
                <a:spcPts val="1000"/>
              </a:spcBef>
              <a:spcAft>
                <a:spcPts val="0"/>
              </a:spcAft>
              <a:buClr>
                <a:srgbClr val="888888"/>
              </a:buClr>
              <a:buSzPts val="2000"/>
              <a:buFont typeface="Helvetica Neue Light"/>
              <a:buNone/>
            </a:pPr>
            <a:r>
              <a:t/>
            </a:r>
            <a:endParaRPr sz="1700">
              <a:solidFill>
                <a:schemeClr val="dk2"/>
              </a:solidFill>
              <a:latin typeface="Times New Roman"/>
              <a:ea typeface="Times New Roman"/>
              <a:cs typeface="Times New Roman"/>
              <a:sym typeface="Times New Roman"/>
            </a:endParaRPr>
          </a:p>
          <a:p>
            <a:pPr indent="0" lvl="0" marL="0" rtl="0" algn="l">
              <a:lnSpc>
                <a:spcPct val="100000"/>
              </a:lnSpc>
              <a:spcBef>
                <a:spcPts val="1000"/>
              </a:spcBef>
              <a:spcAft>
                <a:spcPts val="0"/>
              </a:spcAft>
              <a:buClr>
                <a:srgbClr val="888888"/>
              </a:buClr>
              <a:buSzPts val="2000"/>
              <a:buFont typeface="Helvetica Neue Light"/>
              <a:buNone/>
            </a:pPr>
            <a:r>
              <a:rPr lang="en-US" sz="1700">
                <a:solidFill>
                  <a:schemeClr val="dk2"/>
                </a:solidFill>
                <a:latin typeface="Times New Roman"/>
                <a:ea typeface="Times New Roman"/>
                <a:cs typeface="Times New Roman"/>
                <a:sym typeface="Times New Roman"/>
              </a:rPr>
              <a:t>PRATIKSHA DONGARE - AU234012</a:t>
            </a:r>
            <a:r>
              <a:rPr lang="en-US" sz="1700" u="sng">
                <a:solidFill>
                  <a:schemeClr val="dk2"/>
                </a:solidFill>
                <a:latin typeface="Times New Roman"/>
                <a:ea typeface="Times New Roman"/>
                <a:cs typeface="Times New Roman"/>
                <a:sym typeface="Times New Roman"/>
              </a:rPr>
              <a:t>3</a:t>
            </a:r>
            <a:endParaRPr sz="1700" u="sng">
              <a:solidFill>
                <a:schemeClr val="dk2"/>
              </a:solidFill>
              <a:latin typeface="Times New Roman"/>
              <a:ea typeface="Times New Roman"/>
              <a:cs typeface="Times New Roman"/>
              <a:sym typeface="Times New Roman"/>
            </a:endParaRPr>
          </a:p>
          <a:p>
            <a:pPr indent="0" lvl="0" marL="0" rtl="0" algn="l">
              <a:lnSpc>
                <a:spcPct val="100000"/>
              </a:lnSpc>
              <a:spcBef>
                <a:spcPts val="1000"/>
              </a:spcBef>
              <a:spcAft>
                <a:spcPts val="0"/>
              </a:spcAft>
              <a:buClr>
                <a:srgbClr val="888888"/>
              </a:buClr>
              <a:buSzPts val="2000"/>
              <a:buFont typeface="Helvetica Neue Light"/>
              <a:buNone/>
            </a:pPr>
            <a:r>
              <a:t/>
            </a:r>
            <a:endParaRPr sz="1600" u="sng">
              <a:solidFill>
                <a:schemeClr val="dk2"/>
              </a:solidFill>
              <a:latin typeface="Times New Roman"/>
              <a:ea typeface="Times New Roman"/>
              <a:cs typeface="Times New Roman"/>
              <a:sym typeface="Times New Roman"/>
            </a:endParaRPr>
          </a:p>
          <a:p>
            <a:pPr indent="0" lvl="0" marL="0" rtl="0" algn="l">
              <a:lnSpc>
                <a:spcPct val="90000"/>
              </a:lnSpc>
              <a:spcBef>
                <a:spcPts val="1000"/>
              </a:spcBef>
              <a:spcAft>
                <a:spcPts val="0"/>
              </a:spcAft>
              <a:buClr>
                <a:srgbClr val="888888"/>
              </a:buClr>
              <a:buSzPts val="2000"/>
              <a:buFont typeface="Helvetica Neue Light"/>
              <a:buNone/>
            </a:pPr>
            <a:r>
              <a:t/>
            </a:r>
            <a:endParaRPr u="sng">
              <a:solidFill>
                <a:schemeClr val="dk2"/>
              </a:solidFill>
              <a:latin typeface="Times New Roman"/>
              <a:ea typeface="Times New Roman"/>
              <a:cs typeface="Times New Roman"/>
              <a:sym typeface="Times New Roman"/>
            </a:endParaRPr>
          </a:p>
        </p:txBody>
      </p:sp>
      <p:sp>
        <p:nvSpPr>
          <p:cNvPr id="179" name="Google Shape;179;g385dce0ddc6_0_54"/>
          <p:cNvSpPr txBox="1"/>
          <p:nvPr>
            <p:ph idx="12" type="sldNum"/>
          </p:nvPr>
        </p:nvSpPr>
        <p:spPr>
          <a:xfrm>
            <a:off x="10802678" y="6284675"/>
            <a:ext cx="551100" cy="377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r>
              <a:rPr b="1" lang="en-US"/>
              <a:t>|</a:t>
            </a:r>
            <a:r>
              <a:rPr lang="en-US"/>
              <a:t>  </a:t>
            </a:r>
            <a:fld id="{00000000-1234-1234-1234-123412341234}" type="slidenum">
              <a:rPr lang="en-US"/>
              <a:t>‹#›</a:t>
            </a:fld>
            <a:endParaRPr/>
          </a:p>
        </p:txBody>
      </p:sp>
      <p:sp>
        <p:nvSpPr>
          <p:cNvPr id="180" name="Google Shape;180;g385dce0ddc6_0_54"/>
          <p:cNvSpPr txBox="1"/>
          <p:nvPr>
            <p:ph idx="10" type="dt"/>
          </p:nvPr>
        </p:nvSpPr>
        <p:spPr>
          <a:xfrm>
            <a:off x="7924800" y="6284674"/>
            <a:ext cx="2877900" cy="377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
          <p:cNvSpPr txBox="1"/>
          <p:nvPr>
            <p:ph type="title"/>
          </p:nvPr>
        </p:nvSpPr>
        <p:spPr>
          <a:xfrm>
            <a:off x="456750" y="246024"/>
            <a:ext cx="10515600" cy="9513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2"/>
              </a:buClr>
              <a:buSzPts val="5400"/>
              <a:buFont typeface="Helvetica Neue"/>
              <a:buNone/>
            </a:pPr>
            <a:r>
              <a:rPr lang="en-US"/>
              <a:t>INTRODUCTION</a:t>
            </a:r>
            <a:endParaRPr/>
          </a:p>
        </p:txBody>
      </p:sp>
      <p:sp>
        <p:nvSpPr>
          <p:cNvPr id="95" name="Google Shape;95;p2"/>
          <p:cNvSpPr txBox="1"/>
          <p:nvPr>
            <p:ph idx="1" type="body"/>
          </p:nvPr>
        </p:nvSpPr>
        <p:spPr>
          <a:xfrm>
            <a:off x="456750" y="1305175"/>
            <a:ext cx="11246700" cy="48918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b="1" lang="en-US">
                <a:solidFill>
                  <a:schemeClr val="dk2"/>
                </a:solidFill>
                <a:latin typeface="Times New Roman"/>
                <a:ea typeface="Times New Roman"/>
                <a:cs typeface="Times New Roman"/>
                <a:sym typeface="Times New Roman"/>
              </a:rPr>
              <a:t>Content-Based Image Retrieval (CBIR) system using Histogram and GLCM features.</a:t>
            </a:r>
            <a:endParaRPr b="1">
              <a:solidFill>
                <a:schemeClr val="dk2"/>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lang="en-US">
                <a:solidFill>
                  <a:schemeClr val="dk2"/>
                </a:solidFill>
                <a:latin typeface="Times New Roman"/>
                <a:ea typeface="Times New Roman"/>
                <a:cs typeface="Times New Roman"/>
                <a:sym typeface="Times New Roman"/>
              </a:rPr>
              <a:t>Processing of Chest X-ray images, thereby extracting features such as histogram analysis and Gray Level Co-occurrence Matrix (GLCM) texture features</a:t>
            </a:r>
            <a:endParaRPr>
              <a:solidFill>
                <a:schemeClr val="dk2"/>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b="1" lang="en-US">
                <a:solidFill>
                  <a:schemeClr val="dk2"/>
                </a:solidFill>
                <a:latin typeface="Times New Roman"/>
                <a:ea typeface="Times New Roman"/>
                <a:cs typeface="Times New Roman"/>
                <a:sym typeface="Times New Roman"/>
              </a:rPr>
              <a:t>Applications:</a:t>
            </a:r>
            <a:endParaRPr b="1">
              <a:solidFill>
                <a:schemeClr val="dk2"/>
              </a:solidFill>
              <a:latin typeface="Times New Roman"/>
              <a:ea typeface="Times New Roman"/>
              <a:cs typeface="Times New Roman"/>
              <a:sym typeface="Times New Roman"/>
            </a:endParaRPr>
          </a:p>
          <a:p>
            <a:pPr indent="-355600" lvl="0" marL="457200" rtl="0" algn="l">
              <a:lnSpc>
                <a:spcPct val="115000"/>
              </a:lnSpc>
              <a:spcBef>
                <a:spcPts val="1200"/>
              </a:spcBef>
              <a:spcAft>
                <a:spcPts val="0"/>
              </a:spcAft>
              <a:buClr>
                <a:schemeClr val="dk2"/>
              </a:buClr>
              <a:buSzPts val="2000"/>
              <a:buFont typeface="Times New Roman"/>
              <a:buChar char="●"/>
            </a:pPr>
            <a:r>
              <a:rPr lang="en-US">
                <a:solidFill>
                  <a:schemeClr val="dk2"/>
                </a:solidFill>
                <a:latin typeface="Times New Roman"/>
                <a:ea typeface="Times New Roman"/>
                <a:cs typeface="Times New Roman"/>
                <a:sym typeface="Times New Roman"/>
              </a:rPr>
              <a:t>Medical Diagnosis Assistance</a:t>
            </a:r>
            <a:endParaRPr>
              <a:solidFill>
                <a:schemeClr val="dk2"/>
              </a:solidFill>
              <a:latin typeface="Times New Roman"/>
              <a:ea typeface="Times New Roman"/>
              <a:cs typeface="Times New Roman"/>
              <a:sym typeface="Times New Roman"/>
            </a:endParaRPr>
          </a:p>
          <a:p>
            <a:pPr indent="-355600" lvl="0" marL="457200" rtl="0" algn="l">
              <a:lnSpc>
                <a:spcPct val="115000"/>
              </a:lnSpc>
              <a:spcBef>
                <a:spcPts val="0"/>
              </a:spcBef>
              <a:spcAft>
                <a:spcPts val="0"/>
              </a:spcAft>
              <a:buClr>
                <a:schemeClr val="dk2"/>
              </a:buClr>
              <a:buSzPts val="2000"/>
              <a:buFont typeface="Times New Roman"/>
              <a:buChar char="●"/>
            </a:pPr>
            <a:r>
              <a:rPr lang="en-US">
                <a:solidFill>
                  <a:schemeClr val="dk2"/>
                </a:solidFill>
                <a:latin typeface="Times New Roman"/>
                <a:ea typeface="Times New Roman"/>
                <a:cs typeface="Times New Roman"/>
                <a:sym typeface="Times New Roman"/>
              </a:rPr>
              <a:t>Disease Pattern Recognition</a:t>
            </a:r>
            <a:endParaRPr>
              <a:solidFill>
                <a:schemeClr val="dk2"/>
              </a:solidFill>
              <a:latin typeface="Times New Roman"/>
              <a:ea typeface="Times New Roman"/>
              <a:cs typeface="Times New Roman"/>
              <a:sym typeface="Times New Roman"/>
            </a:endParaRPr>
          </a:p>
          <a:p>
            <a:pPr indent="-355600" lvl="0" marL="457200" rtl="0" algn="l">
              <a:lnSpc>
                <a:spcPct val="115000"/>
              </a:lnSpc>
              <a:spcBef>
                <a:spcPts val="0"/>
              </a:spcBef>
              <a:spcAft>
                <a:spcPts val="0"/>
              </a:spcAft>
              <a:buClr>
                <a:schemeClr val="dk2"/>
              </a:buClr>
              <a:buSzPts val="2000"/>
              <a:buFont typeface="Times New Roman"/>
              <a:buChar char="●"/>
            </a:pPr>
            <a:r>
              <a:rPr lang="en-US">
                <a:solidFill>
                  <a:schemeClr val="dk2"/>
                </a:solidFill>
                <a:latin typeface="Times New Roman"/>
                <a:ea typeface="Times New Roman"/>
                <a:cs typeface="Times New Roman"/>
                <a:sym typeface="Times New Roman"/>
              </a:rPr>
              <a:t>Cross-Hospital Image Comparison</a:t>
            </a:r>
            <a:endParaRPr>
              <a:solidFill>
                <a:schemeClr val="dk2"/>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b="1" lang="en-US">
                <a:solidFill>
                  <a:schemeClr val="dk2"/>
                </a:solidFill>
                <a:latin typeface="Times New Roman"/>
                <a:ea typeface="Times New Roman"/>
                <a:cs typeface="Times New Roman"/>
                <a:sym typeface="Times New Roman"/>
              </a:rPr>
              <a:t>Objective: </a:t>
            </a:r>
            <a:endParaRPr b="1">
              <a:solidFill>
                <a:schemeClr val="dk2"/>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US">
                <a:solidFill>
                  <a:schemeClr val="dk2"/>
                </a:solidFill>
                <a:latin typeface="Times New Roman"/>
                <a:ea typeface="Times New Roman"/>
                <a:cs typeface="Times New Roman"/>
                <a:sym typeface="Times New Roman"/>
              </a:rPr>
              <a:t>To develop a CBIR system by Euclidean distance using combined Histogram and GLCM features. These features can be employed to detect intensity patterns and texture features from the medical images that can be utilized to search similar X-rays in diagnosis applications.</a:t>
            </a:r>
            <a:endParaRPr>
              <a:solidFill>
                <a:schemeClr val="dk2"/>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t/>
            </a:r>
            <a:endParaRPr sz="2200">
              <a:solidFill>
                <a:schemeClr val="dk2"/>
              </a:solidFill>
              <a:latin typeface="Times New Roman"/>
              <a:ea typeface="Times New Roman"/>
              <a:cs typeface="Times New Roman"/>
              <a:sym typeface="Times New Roman"/>
            </a:endParaRPr>
          </a:p>
          <a:p>
            <a:pPr indent="0" lvl="0" marL="0" rtl="0" algn="l">
              <a:lnSpc>
                <a:spcPct val="90000"/>
              </a:lnSpc>
              <a:spcBef>
                <a:spcPts val="1200"/>
              </a:spcBef>
              <a:spcAft>
                <a:spcPts val="0"/>
              </a:spcAft>
              <a:buClr>
                <a:srgbClr val="888888"/>
              </a:buClr>
              <a:buSzPts val="2000"/>
              <a:buFont typeface="Helvetica Neue Light"/>
              <a:buNone/>
            </a:pPr>
            <a:r>
              <a:t/>
            </a:r>
            <a:endParaRPr sz="2200">
              <a:solidFill>
                <a:schemeClr val="dk2"/>
              </a:solidFill>
              <a:latin typeface="Times New Roman"/>
              <a:ea typeface="Times New Roman"/>
              <a:cs typeface="Times New Roman"/>
              <a:sym typeface="Times New Roman"/>
            </a:endParaRPr>
          </a:p>
          <a:p>
            <a:pPr indent="0" lvl="0" marL="0" rtl="0" algn="l">
              <a:lnSpc>
                <a:spcPct val="90000"/>
              </a:lnSpc>
              <a:spcBef>
                <a:spcPts val="1000"/>
              </a:spcBef>
              <a:spcAft>
                <a:spcPts val="0"/>
              </a:spcAft>
              <a:buClr>
                <a:srgbClr val="888888"/>
              </a:buClr>
              <a:buSzPts val="2000"/>
              <a:buFont typeface="Helvetica Neue Light"/>
              <a:buNone/>
            </a:pPr>
            <a:r>
              <a:t/>
            </a:r>
            <a:endParaRPr sz="2200">
              <a:solidFill>
                <a:schemeClr val="dk2"/>
              </a:solidFill>
              <a:latin typeface="Times New Roman"/>
              <a:ea typeface="Times New Roman"/>
              <a:cs typeface="Times New Roman"/>
              <a:sym typeface="Times New Roman"/>
            </a:endParaRPr>
          </a:p>
        </p:txBody>
      </p:sp>
      <p:sp>
        <p:nvSpPr>
          <p:cNvPr id="96" name="Google Shape;96;p2"/>
          <p:cNvSpPr txBox="1"/>
          <p:nvPr>
            <p:ph idx="12" type="sldNum"/>
          </p:nvPr>
        </p:nvSpPr>
        <p:spPr>
          <a:xfrm>
            <a:off x="10802678" y="6284675"/>
            <a:ext cx="551121" cy="37742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r>
              <a:rPr b="1" lang="en-US"/>
              <a:t>|</a:t>
            </a:r>
            <a:r>
              <a:rPr lang="en-US"/>
              <a:t>  </a:t>
            </a:r>
            <a:fld id="{00000000-1234-1234-1234-123412341234}" type="slidenum">
              <a:rPr lang="en-US"/>
              <a:t>‹#›</a:t>
            </a:fld>
            <a:endParaRPr/>
          </a:p>
        </p:txBody>
      </p:sp>
      <p:sp>
        <p:nvSpPr>
          <p:cNvPr id="97" name="Google Shape;97;p2"/>
          <p:cNvSpPr txBox="1"/>
          <p:nvPr>
            <p:ph idx="10" type="dt"/>
          </p:nvPr>
        </p:nvSpPr>
        <p:spPr>
          <a:xfrm>
            <a:off x="7924800" y="6284674"/>
            <a:ext cx="2877878" cy="377426"/>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g385dce0ddc6_0_12"/>
          <p:cNvSpPr txBox="1"/>
          <p:nvPr>
            <p:ph type="title"/>
          </p:nvPr>
        </p:nvSpPr>
        <p:spPr>
          <a:xfrm>
            <a:off x="456750" y="246024"/>
            <a:ext cx="10515600" cy="9513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2"/>
              </a:buClr>
              <a:buSzPts val="5400"/>
              <a:buFont typeface="Helvetica Neue"/>
              <a:buNone/>
            </a:pPr>
            <a:r>
              <a:rPr lang="en-US"/>
              <a:t>DATASET	</a:t>
            </a:r>
            <a:endParaRPr/>
          </a:p>
        </p:txBody>
      </p:sp>
      <p:sp>
        <p:nvSpPr>
          <p:cNvPr id="103" name="Google Shape;103;g385dce0ddc6_0_12"/>
          <p:cNvSpPr txBox="1"/>
          <p:nvPr>
            <p:ph idx="1" type="body"/>
          </p:nvPr>
        </p:nvSpPr>
        <p:spPr>
          <a:xfrm>
            <a:off x="655200" y="1515625"/>
            <a:ext cx="10515600" cy="4267800"/>
          </a:xfrm>
          <a:prstGeom prst="rect">
            <a:avLst/>
          </a:prstGeom>
          <a:noFill/>
          <a:ln>
            <a:noFill/>
          </a:ln>
        </p:spPr>
        <p:txBody>
          <a:bodyPr anchorCtr="0" anchor="t" bIns="45700" lIns="91425" spcFirstLastPara="1" rIns="91425" wrap="square" tIns="45700">
            <a:noAutofit/>
          </a:bodyPr>
          <a:lstStyle/>
          <a:p>
            <a:pPr indent="0" lvl="0" marL="0" rtl="0" algn="l">
              <a:spcBef>
                <a:spcPts val="1000"/>
              </a:spcBef>
              <a:spcAft>
                <a:spcPts val="0"/>
              </a:spcAft>
              <a:buClr>
                <a:schemeClr val="dk1"/>
              </a:buClr>
              <a:buSzPts val="1100"/>
              <a:buFont typeface="Arial"/>
              <a:buNone/>
            </a:pPr>
            <a:r>
              <a:rPr b="1" lang="en-US" sz="2700">
                <a:solidFill>
                  <a:schemeClr val="dk2"/>
                </a:solidFill>
                <a:latin typeface="Times New Roman"/>
                <a:ea typeface="Times New Roman"/>
                <a:cs typeface="Times New Roman"/>
                <a:sym typeface="Times New Roman"/>
              </a:rPr>
              <a:t>Dataset Used:</a:t>
            </a:r>
            <a:r>
              <a:rPr lang="en-US" sz="2700">
                <a:solidFill>
                  <a:schemeClr val="dk2"/>
                </a:solidFill>
                <a:latin typeface="Times New Roman"/>
                <a:ea typeface="Times New Roman"/>
                <a:cs typeface="Times New Roman"/>
                <a:sym typeface="Times New Roman"/>
              </a:rPr>
              <a:t>   NIH Chest X-ray (ChestX-ray14) Dataset (Kaggle)</a:t>
            </a:r>
            <a:br>
              <a:rPr lang="en-US" sz="2700">
                <a:solidFill>
                  <a:schemeClr val="dk2"/>
                </a:solidFill>
                <a:latin typeface="Times New Roman"/>
                <a:ea typeface="Times New Roman"/>
                <a:cs typeface="Times New Roman"/>
                <a:sym typeface="Times New Roman"/>
              </a:rPr>
            </a:br>
            <a:endParaRPr sz="2700">
              <a:solidFill>
                <a:schemeClr val="dk2"/>
              </a:solidFill>
              <a:latin typeface="Times New Roman"/>
              <a:ea typeface="Times New Roman"/>
              <a:cs typeface="Times New Roman"/>
              <a:sym typeface="Times New Roman"/>
            </a:endParaRPr>
          </a:p>
          <a:p>
            <a:pPr indent="-400050" lvl="0" marL="457200" rtl="0" algn="l">
              <a:spcBef>
                <a:spcPts val="1000"/>
              </a:spcBef>
              <a:spcAft>
                <a:spcPts val="0"/>
              </a:spcAft>
              <a:buClr>
                <a:schemeClr val="dk2"/>
              </a:buClr>
              <a:buSzPts val="2700"/>
              <a:buFont typeface="Times New Roman"/>
              <a:buChar char="-"/>
            </a:pPr>
            <a:r>
              <a:rPr b="1" lang="en-US" sz="2700">
                <a:solidFill>
                  <a:schemeClr val="dk2"/>
                </a:solidFill>
                <a:latin typeface="Times New Roman"/>
                <a:ea typeface="Times New Roman"/>
                <a:cs typeface="Times New Roman"/>
                <a:sym typeface="Times New Roman"/>
              </a:rPr>
              <a:t>Type:</a:t>
            </a:r>
            <a:r>
              <a:rPr lang="en-US" sz="2700">
                <a:solidFill>
                  <a:schemeClr val="dk2"/>
                </a:solidFill>
                <a:latin typeface="Times New Roman"/>
                <a:ea typeface="Times New Roman"/>
                <a:cs typeface="Times New Roman"/>
                <a:sym typeface="Times New Roman"/>
              </a:rPr>
              <a:t> Medical images (Chest X-rays)</a:t>
            </a:r>
            <a:endParaRPr sz="2700">
              <a:solidFill>
                <a:schemeClr val="dk2"/>
              </a:solidFill>
              <a:latin typeface="Times New Roman"/>
              <a:ea typeface="Times New Roman"/>
              <a:cs typeface="Times New Roman"/>
              <a:sym typeface="Times New Roman"/>
            </a:endParaRPr>
          </a:p>
          <a:p>
            <a:pPr indent="-400050" lvl="0" marL="457200" rtl="0" algn="l">
              <a:spcBef>
                <a:spcPts val="0"/>
              </a:spcBef>
              <a:spcAft>
                <a:spcPts val="0"/>
              </a:spcAft>
              <a:buClr>
                <a:schemeClr val="dk2"/>
              </a:buClr>
              <a:buSzPts val="2700"/>
              <a:buFont typeface="Times New Roman"/>
              <a:buChar char="-"/>
            </a:pPr>
            <a:r>
              <a:rPr lang="en-US" sz="2700">
                <a:solidFill>
                  <a:schemeClr val="dk2"/>
                </a:solidFill>
                <a:latin typeface="Times New Roman"/>
                <a:ea typeface="Times New Roman"/>
                <a:cs typeface="Times New Roman"/>
                <a:sym typeface="Times New Roman"/>
              </a:rPr>
              <a:t>It consists of different chest X-ray  related disease images of patients</a:t>
            </a:r>
            <a:endParaRPr sz="2700">
              <a:solidFill>
                <a:schemeClr val="dk2"/>
              </a:solidFill>
              <a:latin typeface="Times New Roman"/>
              <a:ea typeface="Times New Roman"/>
              <a:cs typeface="Times New Roman"/>
              <a:sym typeface="Times New Roman"/>
            </a:endParaRPr>
          </a:p>
          <a:p>
            <a:pPr indent="-400050" lvl="0" marL="457200" rtl="0" algn="l">
              <a:spcBef>
                <a:spcPts val="0"/>
              </a:spcBef>
              <a:spcAft>
                <a:spcPts val="0"/>
              </a:spcAft>
              <a:buClr>
                <a:schemeClr val="dk2"/>
              </a:buClr>
              <a:buSzPts val="2700"/>
              <a:buFont typeface="Times New Roman"/>
              <a:buChar char="-"/>
            </a:pPr>
            <a:r>
              <a:rPr lang="en-US" sz="2700">
                <a:solidFill>
                  <a:schemeClr val="dk2"/>
                </a:solidFill>
                <a:latin typeface="Times New Roman"/>
                <a:ea typeface="Times New Roman"/>
                <a:cs typeface="Times New Roman"/>
                <a:sym typeface="Times New Roman"/>
              </a:rPr>
              <a:t>14 disease labels like Pneumonia, Effusion, Cardiomegaly, Emphysema, etc</a:t>
            </a:r>
            <a:endParaRPr sz="2700">
              <a:solidFill>
                <a:schemeClr val="dk2"/>
              </a:solidFill>
              <a:latin typeface="Times New Roman"/>
              <a:ea typeface="Times New Roman"/>
              <a:cs typeface="Times New Roman"/>
              <a:sym typeface="Times New Roman"/>
            </a:endParaRPr>
          </a:p>
          <a:p>
            <a:pPr indent="-400050" lvl="0" marL="457200" rtl="0" algn="l">
              <a:spcBef>
                <a:spcPts val="0"/>
              </a:spcBef>
              <a:spcAft>
                <a:spcPts val="0"/>
              </a:spcAft>
              <a:buClr>
                <a:schemeClr val="dk2"/>
              </a:buClr>
              <a:buSzPts val="2700"/>
              <a:buFont typeface="Times New Roman"/>
              <a:buChar char="-"/>
            </a:pPr>
            <a:r>
              <a:rPr lang="en-US" sz="2700">
                <a:solidFill>
                  <a:schemeClr val="dk2"/>
                </a:solidFill>
                <a:latin typeface="Times New Roman"/>
                <a:ea typeface="Times New Roman"/>
                <a:cs typeface="Times New Roman"/>
                <a:sym typeface="Times New Roman"/>
              </a:rPr>
              <a:t>Number of images = Over 1,12,000, but for now we used some around 10-15 images only to get a clear picture of it.</a:t>
            </a:r>
            <a:endParaRPr sz="2700">
              <a:solidFill>
                <a:schemeClr val="dk2"/>
              </a:solidFill>
              <a:latin typeface="Times New Roman"/>
              <a:ea typeface="Times New Roman"/>
              <a:cs typeface="Times New Roman"/>
              <a:sym typeface="Times New Roman"/>
            </a:endParaRPr>
          </a:p>
          <a:p>
            <a:pPr indent="-400050" lvl="0" marL="457200" rtl="0" algn="l">
              <a:spcBef>
                <a:spcPts val="0"/>
              </a:spcBef>
              <a:spcAft>
                <a:spcPts val="0"/>
              </a:spcAft>
              <a:buClr>
                <a:schemeClr val="dk2"/>
              </a:buClr>
              <a:buSzPts val="2700"/>
              <a:buFont typeface="Times New Roman"/>
              <a:buChar char="-"/>
            </a:pPr>
            <a:r>
              <a:rPr lang="en-US" sz="2700">
                <a:solidFill>
                  <a:schemeClr val="dk2"/>
                </a:solidFill>
                <a:latin typeface="Times New Roman"/>
                <a:ea typeface="Times New Roman"/>
                <a:cs typeface="Times New Roman"/>
                <a:sym typeface="Times New Roman"/>
              </a:rPr>
              <a:t>file format - .png .jpeg</a:t>
            </a:r>
            <a:endParaRPr sz="2700">
              <a:solidFill>
                <a:schemeClr val="dk2"/>
              </a:solidFill>
              <a:latin typeface="Times New Roman"/>
              <a:ea typeface="Times New Roman"/>
              <a:cs typeface="Times New Roman"/>
              <a:sym typeface="Times New Roman"/>
            </a:endParaRPr>
          </a:p>
          <a:p>
            <a:pPr indent="-400050" lvl="0" marL="457200" rtl="0" algn="l">
              <a:spcBef>
                <a:spcPts val="0"/>
              </a:spcBef>
              <a:spcAft>
                <a:spcPts val="0"/>
              </a:spcAft>
              <a:buClr>
                <a:schemeClr val="dk2"/>
              </a:buClr>
              <a:buSzPts val="2700"/>
              <a:buFont typeface="Times New Roman"/>
              <a:buChar char="-"/>
            </a:pPr>
            <a:r>
              <a:rPr lang="en-US" sz="2700">
                <a:solidFill>
                  <a:schemeClr val="dk2"/>
                </a:solidFill>
                <a:latin typeface="Times New Roman"/>
                <a:ea typeface="Times New Roman"/>
                <a:cs typeface="Times New Roman"/>
                <a:sym typeface="Times New Roman"/>
              </a:rPr>
              <a:t>released by NIH(National Institute of Health) Clinical Center, USA</a:t>
            </a:r>
            <a:endParaRPr sz="2700">
              <a:solidFill>
                <a:schemeClr val="dk2"/>
              </a:solidFill>
              <a:latin typeface="Times New Roman"/>
              <a:ea typeface="Times New Roman"/>
              <a:cs typeface="Times New Roman"/>
              <a:sym typeface="Times New Roman"/>
            </a:endParaRPr>
          </a:p>
          <a:p>
            <a:pPr indent="0" lvl="0" marL="457200" rtl="0" algn="l">
              <a:spcBef>
                <a:spcPts val="1000"/>
              </a:spcBef>
              <a:spcAft>
                <a:spcPts val="0"/>
              </a:spcAft>
              <a:buNone/>
            </a:pPr>
            <a:r>
              <a:t/>
            </a:r>
            <a:endParaRPr sz="2500">
              <a:solidFill>
                <a:schemeClr val="dk2"/>
              </a:solidFill>
              <a:latin typeface="Times New Roman"/>
              <a:ea typeface="Times New Roman"/>
              <a:cs typeface="Times New Roman"/>
              <a:sym typeface="Times New Roman"/>
            </a:endParaRPr>
          </a:p>
          <a:p>
            <a:pPr indent="0" lvl="0" marL="0" rtl="0" algn="l">
              <a:lnSpc>
                <a:spcPct val="115000"/>
              </a:lnSpc>
              <a:spcBef>
                <a:spcPts val="0"/>
              </a:spcBef>
              <a:spcAft>
                <a:spcPts val="0"/>
              </a:spcAft>
              <a:buClr>
                <a:schemeClr val="dk1"/>
              </a:buClr>
              <a:buSzPts val="1100"/>
              <a:buFont typeface="Arial"/>
              <a:buNone/>
            </a:pPr>
            <a:r>
              <a:t/>
            </a:r>
            <a:endParaRPr b="1" sz="2500">
              <a:solidFill>
                <a:schemeClr val="dk2"/>
              </a:solidFill>
              <a:latin typeface="Times New Roman"/>
              <a:ea typeface="Times New Roman"/>
              <a:cs typeface="Times New Roman"/>
              <a:sym typeface="Times New Roman"/>
            </a:endParaRPr>
          </a:p>
          <a:p>
            <a:pPr indent="0" lvl="0" marL="0" rtl="0" algn="l">
              <a:lnSpc>
                <a:spcPct val="90000"/>
              </a:lnSpc>
              <a:spcBef>
                <a:spcPts val="1000"/>
              </a:spcBef>
              <a:spcAft>
                <a:spcPts val="0"/>
              </a:spcAft>
              <a:buClr>
                <a:srgbClr val="888888"/>
              </a:buClr>
              <a:buSzPts val="2000"/>
              <a:buFont typeface="Helvetica Neue Light"/>
              <a:buNone/>
            </a:pPr>
            <a:r>
              <a:t/>
            </a:r>
            <a:endParaRPr sz="2500">
              <a:solidFill>
                <a:schemeClr val="dk2"/>
              </a:solidFill>
              <a:latin typeface="Times New Roman"/>
              <a:ea typeface="Times New Roman"/>
              <a:cs typeface="Times New Roman"/>
              <a:sym typeface="Times New Roman"/>
            </a:endParaRPr>
          </a:p>
          <a:p>
            <a:pPr indent="0" lvl="0" marL="0" rtl="0" algn="l">
              <a:lnSpc>
                <a:spcPct val="90000"/>
              </a:lnSpc>
              <a:spcBef>
                <a:spcPts val="1000"/>
              </a:spcBef>
              <a:spcAft>
                <a:spcPts val="0"/>
              </a:spcAft>
              <a:buClr>
                <a:srgbClr val="888888"/>
              </a:buClr>
              <a:buSzPts val="2000"/>
              <a:buFont typeface="Helvetica Neue Light"/>
              <a:buNone/>
            </a:pPr>
            <a:r>
              <a:t/>
            </a:r>
            <a:endParaRPr sz="2500">
              <a:solidFill>
                <a:schemeClr val="dk2"/>
              </a:solidFill>
              <a:latin typeface="Times New Roman"/>
              <a:ea typeface="Times New Roman"/>
              <a:cs typeface="Times New Roman"/>
              <a:sym typeface="Times New Roman"/>
            </a:endParaRPr>
          </a:p>
        </p:txBody>
      </p:sp>
      <p:sp>
        <p:nvSpPr>
          <p:cNvPr id="104" name="Google Shape;104;g385dce0ddc6_0_12"/>
          <p:cNvSpPr txBox="1"/>
          <p:nvPr>
            <p:ph idx="12" type="sldNum"/>
          </p:nvPr>
        </p:nvSpPr>
        <p:spPr>
          <a:xfrm>
            <a:off x="10802678" y="6284675"/>
            <a:ext cx="551100" cy="377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r>
              <a:rPr b="1" lang="en-US"/>
              <a:t>|</a:t>
            </a:r>
            <a:r>
              <a:rPr lang="en-US"/>
              <a:t>  </a:t>
            </a:r>
            <a:fld id="{00000000-1234-1234-1234-123412341234}" type="slidenum">
              <a:rPr lang="en-US"/>
              <a:t>‹#›</a:t>
            </a:fld>
            <a:endParaRPr/>
          </a:p>
        </p:txBody>
      </p:sp>
      <p:sp>
        <p:nvSpPr>
          <p:cNvPr id="105" name="Google Shape;105;g385dce0ddc6_0_12"/>
          <p:cNvSpPr txBox="1"/>
          <p:nvPr>
            <p:ph idx="10" type="dt"/>
          </p:nvPr>
        </p:nvSpPr>
        <p:spPr>
          <a:xfrm>
            <a:off x="7924800" y="6284674"/>
            <a:ext cx="2877900" cy="377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g385dce0ddc6_0_4"/>
          <p:cNvSpPr txBox="1"/>
          <p:nvPr>
            <p:ph type="title"/>
          </p:nvPr>
        </p:nvSpPr>
        <p:spPr>
          <a:xfrm>
            <a:off x="456750" y="246024"/>
            <a:ext cx="10515600" cy="9513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2"/>
              </a:buClr>
              <a:buSzPts val="5400"/>
              <a:buFont typeface="Helvetica Neue"/>
              <a:buNone/>
            </a:pPr>
            <a:r>
              <a:rPr lang="en-US"/>
              <a:t>LITERATURE REVIEW</a:t>
            </a:r>
            <a:endParaRPr/>
          </a:p>
        </p:txBody>
      </p:sp>
      <p:sp>
        <p:nvSpPr>
          <p:cNvPr id="111" name="Google Shape;111;g385dce0ddc6_0_4"/>
          <p:cNvSpPr txBox="1"/>
          <p:nvPr>
            <p:ph idx="1" type="body"/>
          </p:nvPr>
        </p:nvSpPr>
        <p:spPr>
          <a:xfrm>
            <a:off x="1133825" y="1365888"/>
            <a:ext cx="9598200" cy="47820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400"/>
              </a:spcBef>
              <a:spcAft>
                <a:spcPts val="0"/>
              </a:spcAft>
              <a:buNone/>
            </a:pPr>
            <a:r>
              <a:rPr b="1" lang="en-US" sz="1800">
                <a:solidFill>
                  <a:schemeClr val="dk2"/>
                </a:solidFill>
                <a:latin typeface="Times New Roman"/>
                <a:ea typeface="Times New Roman"/>
                <a:cs typeface="Times New Roman"/>
                <a:sym typeface="Times New Roman"/>
              </a:rPr>
              <a:t>Paper 1:</a:t>
            </a:r>
            <a:r>
              <a:rPr lang="en-US" sz="1800">
                <a:solidFill>
                  <a:schemeClr val="dk2"/>
                </a:solidFill>
                <a:latin typeface="Times New Roman"/>
                <a:ea typeface="Times New Roman"/>
                <a:cs typeface="Times New Roman"/>
                <a:sym typeface="Times New Roman"/>
              </a:rPr>
              <a:t> </a:t>
            </a:r>
            <a:r>
              <a:rPr b="1" lang="en-US" sz="1800">
                <a:solidFill>
                  <a:schemeClr val="dk2"/>
                </a:solidFill>
                <a:latin typeface="Times New Roman"/>
                <a:ea typeface="Times New Roman"/>
                <a:cs typeface="Times New Roman"/>
                <a:sym typeface="Times New Roman"/>
              </a:rPr>
              <a:t>A Content Based Approach to Medical X-Ray Image Retrieval using Texture Features</a:t>
            </a:r>
            <a:endParaRPr b="1" sz="1800">
              <a:solidFill>
                <a:schemeClr val="dk2"/>
              </a:solidFill>
              <a:latin typeface="Times New Roman"/>
              <a:ea typeface="Times New Roman"/>
              <a:cs typeface="Times New Roman"/>
              <a:sym typeface="Times New Roman"/>
            </a:endParaRPr>
          </a:p>
          <a:p>
            <a:pPr indent="0" lvl="0" marL="0" rtl="0" algn="l">
              <a:lnSpc>
                <a:spcPct val="100000"/>
              </a:lnSpc>
              <a:spcBef>
                <a:spcPts val="400"/>
              </a:spcBef>
              <a:spcAft>
                <a:spcPts val="0"/>
              </a:spcAft>
              <a:buNone/>
            </a:pPr>
            <a:r>
              <a:rPr lang="en-US" sz="1800">
                <a:solidFill>
                  <a:schemeClr val="dk2"/>
                </a:solidFill>
                <a:latin typeface="Times New Roman"/>
                <a:ea typeface="Times New Roman"/>
                <a:cs typeface="Times New Roman"/>
                <a:sym typeface="Times New Roman"/>
              </a:rPr>
              <a:t>Reference: S. Ganesan and T. S. Subashini, “A content based approach to medical X-Ray image retrieval using texture features,” INTERNATIONAL JOURNAL OF COMPUTERS &amp; TECHNOLOGY. </a:t>
            </a:r>
            <a:endParaRPr sz="1800">
              <a:solidFill>
                <a:schemeClr val="dk2"/>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US" sz="1800">
                <a:solidFill>
                  <a:schemeClr val="dk2"/>
                </a:solidFill>
                <a:latin typeface="Times New Roman"/>
                <a:ea typeface="Times New Roman"/>
                <a:cs typeface="Times New Roman"/>
                <a:sym typeface="Times New Roman"/>
              </a:rPr>
              <a:t>Details: Worked with multiple types of X-ray images (chest, skull, foot, spine, pelvic, palm) as different classes</a:t>
            </a:r>
            <a:endParaRPr sz="1800">
              <a:solidFill>
                <a:schemeClr val="dk2"/>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b="1" lang="en-US" sz="1800">
                <a:solidFill>
                  <a:schemeClr val="dk2"/>
                </a:solidFill>
                <a:latin typeface="Times New Roman"/>
                <a:ea typeface="Times New Roman"/>
                <a:cs typeface="Times New Roman"/>
                <a:sym typeface="Times New Roman"/>
              </a:rPr>
              <a:t>Paper 2: CBIR using Statistical Texture Descriptors</a:t>
            </a:r>
            <a:endParaRPr b="1" sz="1800">
              <a:solidFill>
                <a:schemeClr val="dk2"/>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US" sz="1800">
                <a:solidFill>
                  <a:schemeClr val="dk2"/>
                </a:solidFill>
                <a:latin typeface="Times New Roman"/>
                <a:ea typeface="Times New Roman"/>
                <a:cs typeface="Times New Roman"/>
                <a:sym typeface="Times New Roman"/>
              </a:rPr>
              <a:t>Reference: R. C. Shivamurthy and M. B. Manjunatha, “An Efficient Chest X-Ray Image Retrieval using CBIR Technique,” Indian Journal of Science and Technology, vol. 10, no. 4, Jan. 2017, doi: 10.17485/ijst/2017/v10i4/110712.</a:t>
            </a:r>
            <a:endParaRPr sz="1800">
              <a:solidFill>
                <a:schemeClr val="dk2"/>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US" sz="1800">
                <a:solidFill>
                  <a:schemeClr val="dk2"/>
                </a:solidFill>
                <a:latin typeface="Times New Roman"/>
                <a:ea typeface="Times New Roman"/>
                <a:cs typeface="Times New Roman"/>
                <a:sym typeface="Times New Roman"/>
              </a:rPr>
              <a:t>Details: </a:t>
            </a:r>
            <a:endParaRPr sz="1800">
              <a:solidFill>
                <a:schemeClr val="dk2"/>
              </a:solidFill>
              <a:latin typeface="Times New Roman"/>
              <a:ea typeface="Times New Roman"/>
              <a:cs typeface="Times New Roman"/>
              <a:sym typeface="Times New Roman"/>
            </a:endParaRPr>
          </a:p>
          <a:p>
            <a:pPr indent="-342900" lvl="0" marL="457200" rtl="0" algn="l">
              <a:lnSpc>
                <a:spcPct val="115000"/>
              </a:lnSpc>
              <a:spcBef>
                <a:spcPts val="1200"/>
              </a:spcBef>
              <a:spcAft>
                <a:spcPts val="0"/>
              </a:spcAft>
              <a:buClr>
                <a:schemeClr val="dk2"/>
              </a:buClr>
              <a:buSzPts val="1800"/>
              <a:buFont typeface="Times New Roman"/>
              <a:buChar char="●"/>
            </a:pPr>
            <a:r>
              <a:rPr lang="en-US" sz="1800">
                <a:solidFill>
                  <a:schemeClr val="dk2"/>
                </a:solidFill>
                <a:latin typeface="Times New Roman"/>
                <a:ea typeface="Times New Roman"/>
                <a:cs typeface="Times New Roman"/>
                <a:sym typeface="Times New Roman"/>
              </a:rPr>
              <a:t>Demonstrates effectiveness of GLCM in representing texture information.</a:t>
            </a:r>
            <a:endParaRPr sz="1800">
              <a:solidFill>
                <a:schemeClr val="dk2"/>
              </a:solidFill>
              <a:latin typeface="Times New Roman"/>
              <a:ea typeface="Times New Roman"/>
              <a:cs typeface="Times New Roman"/>
              <a:sym typeface="Times New Roman"/>
            </a:endParaRPr>
          </a:p>
          <a:p>
            <a:pPr indent="-342900" lvl="0" marL="457200" rtl="0" algn="l">
              <a:lnSpc>
                <a:spcPct val="115000"/>
              </a:lnSpc>
              <a:spcBef>
                <a:spcPts val="0"/>
              </a:spcBef>
              <a:spcAft>
                <a:spcPts val="0"/>
              </a:spcAft>
              <a:buClr>
                <a:schemeClr val="dk2"/>
              </a:buClr>
              <a:buSzPts val="1800"/>
              <a:buFont typeface="Times New Roman"/>
              <a:buChar char="●"/>
            </a:pPr>
            <a:r>
              <a:rPr lang="en-US" sz="1800">
                <a:solidFill>
                  <a:schemeClr val="dk2"/>
                </a:solidFill>
                <a:latin typeface="Times New Roman"/>
                <a:ea typeface="Times New Roman"/>
                <a:cs typeface="Times New Roman"/>
                <a:sym typeface="Times New Roman"/>
              </a:rPr>
              <a:t>Guided our feature extraction method for chest X-ray images.</a:t>
            </a:r>
            <a:endParaRPr sz="1800">
              <a:solidFill>
                <a:schemeClr val="dk2"/>
              </a:solidFill>
              <a:latin typeface="Times New Roman"/>
              <a:ea typeface="Times New Roman"/>
              <a:cs typeface="Times New Roman"/>
              <a:sym typeface="Times New Roman"/>
            </a:endParaRPr>
          </a:p>
          <a:p>
            <a:pPr indent="0" lvl="0" marL="0" rtl="0" algn="l">
              <a:lnSpc>
                <a:spcPct val="115000"/>
              </a:lnSpc>
              <a:spcBef>
                <a:spcPts val="1200"/>
              </a:spcBef>
              <a:spcAft>
                <a:spcPts val="1200"/>
              </a:spcAft>
              <a:buNone/>
            </a:pPr>
            <a:r>
              <a:t/>
            </a:r>
            <a:endParaRPr sz="2300">
              <a:solidFill>
                <a:schemeClr val="dk2"/>
              </a:solidFill>
              <a:latin typeface="Times New Roman"/>
              <a:ea typeface="Times New Roman"/>
              <a:cs typeface="Times New Roman"/>
              <a:sym typeface="Times New Roman"/>
            </a:endParaRPr>
          </a:p>
        </p:txBody>
      </p:sp>
      <p:sp>
        <p:nvSpPr>
          <p:cNvPr id="112" name="Google Shape;112;g385dce0ddc6_0_4"/>
          <p:cNvSpPr txBox="1"/>
          <p:nvPr>
            <p:ph idx="12" type="sldNum"/>
          </p:nvPr>
        </p:nvSpPr>
        <p:spPr>
          <a:xfrm>
            <a:off x="10802678" y="6284675"/>
            <a:ext cx="551100" cy="377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r>
              <a:rPr b="1" lang="en-US"/>
              <a:t>|</a:t>
            </a:r>
            <a:r>
              <a:rPr lang="en-US"/>
              <a:t>  </a:t>
            </a:r>
            <a:fld id="{00000000-1234-1234-1234-123412341234}" type="slidenum">
              <a:rPr lang="en-US"/>
              <a:t>‹#›</a:t>
            </a:fld>
            <a:endParaRPr/>
          </a:p>
        </p:txBody>
      </p:sp>
      <p:sp>
        <p:nvSpPr>
          <p:cNvPr id="113" name="Google Shape;113;g385dce0ddc6_0_4"/>
          <p:cNvSpPr txBox="1"/>
          <p:nvPr>
            <p:ph idx="10" type="dt"/>
          </p:nvPr>
        </p:nvSpPr>
        <p:spPr>
          <a:xfrm>
            <a:off x="7924800" y="6284674"/>
            <a:ext cx="2877900" cy="377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g385dce0ddc6_0_19"/>
          <p:cNvSpPr txBox="1"/>
          <p:nvPr>
            <p:ph type="title"/>
          </p:nvPr>
        </p:nvSpPr>
        <p:spPr>
          <a:xfrm>
            <a:off x="456750" y="246024"/>
            <a:ext cx="10515600" cy="9513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2"/>
              </a:buClr>
              <a:buSzPts val="5400"/>
              <a:buFont typeface="Helvetica Neue"/>
              <a:buNone/>
            </a:pPr>
            <a:r>
              <a:rPr lang="en-US"/>
              <a:t>METHODOLOGY</a:t>
            </a:r>
            <a:endParaRPr/>
          </a:p>
        </p:txBody>
      </p:sp>
      <p:sp>
        <p:nvSpPr>
          <p:cNvPr id="119" name="Google Shape;119;g385dce0ddc6_0_19"/>
          <p:cNvSpPr txBox="1"/>
          <p:nvPr>
            <p:ph idx="1" type="body"/>
          </p:nvPr>
        </p:nvSpPr>
        <p:spPr>
          <a:xfrm>
            <a:off x="669850" y="1368700"/>
            <a:ext cx="11454300" cy="52341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b="1" lang="en-US" sz="2200">
                <a:solidFill>
                  <a:schemeClr val="dk2"/>
                </a:solidFill>
                <a:latin typeface="Times New Roman"/>
                <a:ea typeface="Times New Roman"/>
                <a:cs typeface="Times New Roman"/>
                <a:sym typeface="Times New Roman"/>
              </a:rPr>
              <a:t>1</a:t>
            </a:r>
            <a:r>
              <a:rPr b="1" lang="en-US">
                <a:solidFill>
                  <a:schemeClr val="dk2"/>
                </a:solidFill>
                <a:latin typeface="Times New Roman"/>
                <a:ea typeface="Times New Roman"/>
                <a:cs typeface="Times New Roman"/>
                <a:sym typeface="Times New Roman"/>
              </a:rPr>
              <a:t>.</a:t>
            </a:r>
            <a:r>
              <a:rPr b="1" lang="en-US" sz="2200">
                <a:solidFill>
                  <a:schemeClr val="dk2"/>
                </a:solidFill>
                <a:latin typeface="Times New Roman"/>
                <a:ea typeface="Times New Roman"/>
                <a:cs typeface="Times New Roman"/>
                <a:sym typeface="Times New Roman"/>
              </a:rPr>
              <a:t> Preprocessing</a:t>
            </a:r>
            <a:endParaRPr b="1" sz="2200">
              <a:solidFill>
                <a:schemeClr val="dk2"/>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US" sz="2200">
                <a:solidFill>
                  <a:schemeClr val="dk2"/>
                </a:solidFill>
                <a:latin typeface="Times New Roman"/>
                <a:ea typeface="Times New Roman"/>
                <a:cs typeface="Times New Roman"/>
                <a:sym typeface="Times New Roman"/>
              </a:rPr>
              <a:t>Grayscale conversion</a:t>
            </a:r>
            <a:endParaRPr sz="2200">
              <a:solidFill>
                <a:schemeClr val="dk2"/>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lang="en-US" sz="2200">
                <a:solidFill>
                  <a:schemeClr val="dk2"/>
                </a:solidFill>
                <a:latin typeface="Times New Roman"/>
                <a:ea typeface="Times New Roman"/>
                <a:cs typeface="Times New Roman"/>
                <a:sym typeface="Times New Roman"/>
              </a:rPr>
              <a:t>Resizing and normalization</a:t>
            </a:r>
            <a:endParaRPr sz="2200">
              <a:solidFill>
                <a:schemeClr val="dk2"/>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b="1" lang="en-US" sz="2200">
                <a:solidFill>
                  <a:schemeClr val="dk2"/>
                </a:solidFill>
                <a:latin typeface="Times New Roman"/>
                <a:ea typeface="Times New Roman"/>
                <a:cs typeface="Times New Roman"/>
                <a:sym typeface="Times New Roman"/>
              </a:rPr>
              <a:t>2. Feature Extraction</a:t>
            </a:r>
            <a:endParaRPr b="1" sz="2200">
              <a:solidFill>
                <a:schemeClr val="dk2"/>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b="1" lang="en-US" sz="2200">
                <a:solidFill>
                  <a:schemeClr val="dk2"/>
                </a:solidFill>
                <a:latin typeface="Times New Roman"/>
                <a:ea typeface="Times New Roman"/>
                <a:cs typeface="Times New Roman"/>
                <a:sym typeface="Times New Roman"/>
              </a:rPr>
              <a:t>Histogram Features:</a:t>
            </a:r>
            <a:r>
              <a:rPr lang="en-US" sz="2200">
                <a:solidFill>
                  <a:schemeClr val="dk2"/>
                </a:solidFill>
                <a:latin typeface="Times New Roman"/>
                <a:ea typeface="Times New Roman"/>
                <a:cs typeface="Times New Roman"/>
                <a:sym typeface="Times New Roman"/>
              </a:rPr>
              <a:t> Represent pixel intensity distribution.</a:t>
            </a:r>
            <a:endParaRPr sz="2200">
              <a:solidFill>
                <a:schemeClr val="dk2"/>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b="1" lang="en-US" sz="2200">
                <a:solidFill>
                  <a:schemeClr val="dk2"/>
                </a:solidFill>
                <a:latin typeface="Times New Roman"/>
                <a:ea typeface="Times New Roman"/>
                <a:cs typeface="Times New Roman"/>
                <a:sym typeface="Times New Roman"/>
              </a:rPr>
              <a:t>GLCM Features:</a:t>
            </a:r>
            <a:r>
              <a:rPr lang="en-US" sz="2200">
                <a:solidFill>
                  <a:schemeClr val="dk2"/>
                </a:solidFill>
                <a:latin typeface="Times New Roman"/>
                <a:ea typeface="Times New Roman"/>
                <a:cs typeface="Times New Roman"/>
                <a:sym typeface="Times New Roman"/>
              </a:rPr>
              <a:t> Represent texture characteristics (contrast, energy, homogeneity, correlation).</a:t>
            </a:r>
            <a:endParaRPr sz="2200">
              <a:solidFill>
                <a:schemeClr val="dk2"/>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b="1" lang="en-US" sz="2200">
                <a:solidFill>
                  <a:schemeClr val="dk2"/>
                </a:solidFill>
                <a:latin typeface="Times New Roman"/>
                <a:ea typeface="Times New Roman"/>
                <a:cs typeface="Times New Roman"/>
                <a:sym typeface="Times New Roman"/>
              </a:rPr>
              <a:t>3. Visualization and Analysis</a:t>
            </a:r>
            <a:endParaRPr b="1" sz="2200">
              <a:solidFill>
                <a:schemeClr val="dk2"/>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rPr lang="en-US" sz="2200">
                <a:solidFill>
                  <a:schemeClr val="dk2"/>
                </a:solidFill>
                <a:latin typeface="Times New Roman"/>
                <a:ea typeface="Times New Roman"/>
                <a:cs typeface="Times New Roman"/>
                <a:sym typeface="Times New Roman"/>
              </a:rPr>
              <a:t>Results are aggregated into a single DataFrame and images and histograms are visualized for analysis. </a:t>
            </a:r>
            <a:endParaRPr sz="2200">
              <a:solidFill>
                <a:schemeClr val="dk2"/>
              </a:solidFill>
              <a:latin typeface="Times New Roman"/>
              <a:ea typeface="Times New Roman"/>
              <a:cs typeface="Times New Roman"/>
              <a:sym typeface="Times New Roman"/>
            </a:endParaRPr>
          </a:p>
          <a:p>
            <a:pPr indent="0" lvl="0" marL="0" rtl="0" algn="l">
              <a:lnSpc>
                <a:spcPct val="115000"/>
              </a:lnSpc>
              <a:spcBef>
                <a:spcPts val="1200"/>
              </a:spcBef>
              <a:spcAft>
                <a:spcPts val="1200"/>
              </a:spcAft>
              <a:buClr>
                <a:schemeClr val="dk1"/>
              </a:buClr>
              <a:buSzPts val="1100"/>
              <a:buFont typeface="Arial"/>
              <a:buNone/>
            </a:pPr>
            <a:r>
              <a:t/>
            </a:r>
            <a:endParaRPr b="1" sz="2200">
              <a:solidFill>
                <a:schemeClr val="dk2"/>
              </a:solidFill>
              <a:latin typeface="Times New Roman"/>
              <a:ea typeface="Times New Roman"/>
              <a:cs typeface="Times New Roman"/>
              <a:sym typeface="Times New Roman"/>
            </a:endParaRPr>
          </a:p>
        </p:txBody>
      </p:sp>
      <p:sp>
        <p:nvSpPr>
          <p:cNvPr id="120" name="Google Shape;120;g385dce0ddc6_0_19"/>
          <p:cNvSpPr txBox="1"/>
          <p:nvPr>
            <p:ph idx="12" type="sldNum"/>
          </p:nvPr>
        </p:nvSpPr>
        <p:spPr>
          <a:xfrm>
            <a:off x="10802678" y="6284675"/>
            <a:ext cx="551100" cy="377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r>
              <a:rPr b="1" lang="en-US"/>
              <a:t>|</a:t>
            </a:r>
            <a:r>
              <a:rPr lang="en-US"/>
              <a:t>  </a:t>
            </a:r>
            <a:fld id="{00000000-1234-1234-1234-123412341234}" type="slidenum">
              <a:rPr lang="en-US"/>
              <a:t>‹#›</a:t>
            </a:fld>
            <a:endParaRPr/>
          </a:p>
        </p:txBody>
      </p:sp>
      <p:sp>
        <p:nvSpPr>
          <p:cNvPr id="121" name="Google Shape;121;g385dce0ddc6_0_19"/>
          <p:cNvSpPr txBox="1"/>
          <p:nvPr>
            <p:ph idx="10" type="dt"/>
          </p:nvPr>
        </p:nvSpPr>
        <p:spPr>
          <a:xfrm>
            <a:off x="7924800" y="6284674"/>
            <a:ext cx="2877900" cy="377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g385dce0ddc6_0_26"/>
          <p:cNvSpPr txBox="1"/>
          <p:nvPr>
            <p:ph type="title"/>
          </p:nvPr>
        </p:nvSpPr>
        <p:spPr>
          <a:xfrm>
            <a:off x="456750" y="246024"/>
            <a:ext cx="10515600" cy="9513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2"/>
              </a:buClr>
              <a:buSzPts val="5400"/>
              <a:buFont typeface="Helvetica Neue"/>
              <a:buNone/>
            </a:pPr>
            <a:r>
              <a:rPr lang="en-US"/>
              <a:t>RESULT</a:t>
            </a:r>
            <a:endParaRPr/>
          </a:p>
        </p:txBody>
      </p:sp>
      <p:sp>
        <p:nvSpPr>
          <p:cNvPr id="127" name="Google Shape;127;g385dce0ddc6_0_26"/>
          <p:cNvSpPr txBox="1"/>
          <p:nvPr>
            <p:ph idx="1" type="body"/>
          </p:nvPr>
        </p:nvSpPr>
        <p:spPr>
          <a:xfrm>
            <a:off x="1148325" y="1436250"/>
            <a:ext cx="9824100" cy="42678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t/>
            </a:r>
            <a:endParaRPr sz="1200">
              <a:solidFill>
                <a:schemeClr val="dk1"/>
              </a:solidFill>
              <a:latin typeface="Roboto"/>
              <a:ea typeface="Roboto"/>
              <a:cs typeface="Roboto"/>
              <a:sym typeface="Roboto"/>
            </a:endParaRPr>
          </a:p>
          <a:p>
            <a:pPr indent="-406400" lvl="0" marL="457200" rtl="0" algn="l">
              <a:lnSpc>
                <a:spcPct val="115000"/>
              </a:lnSpc>
              <a:spcBef>
                <a:spcPts val="1200"/>
              </a:spcBef>
              <a:spcAft>
                <a:spcPts val="0"/>
              </a:spcAft>
              <a:buClr>
                <a:schemeClr val="dk2"/>
              </a:buClr>
              <a:buSzPts val="2800"/>
              <a:buFont typeface="Arial"/>
              <a:buChar char="●"/>
            </a:pPr>
            <a:r>
              <a:rPr lang="en-US" sz="2800">
                <a:solidFill>
                  <a:schemeClr val="dk2"/>
                </a:solidFill>
                <a:latin typeface="Times New Roman"/>
                <a:ea typeface="Times New Roman"/>
                <a:cs typeface="Times New Roman"/>
                <a:sym typeface="Times New Roman"/>
              </a:rPr>
              <a:t>Each image exhibits normalized histogram and GLCM features. </a:t>
            </a:r>
            <a:endParaRPr sz="2800">
              <a:solidFill>
                <a:schemeClr val="dk2"/>
              </a:solidFill>
              <a:latin typeface="Times New Roman"/>
              <a:ea typeface="Times New Roman"/>
              <a:cs typeface="Times New Roman"/>
              <a:sym typeface="Times New Roman"/>
            </a:endParaRPr>
          </a:p>
          <a:p>
            <a:pPr indent="-406400" lvl="0" marL="457200" rtl="0" algn="l">
              <a:lnSpc>
                <a:spcPct val="115000"/>
              </a:lnSpc>
              <a:spcBef>
                <a:spcPts val="0"/>
              </a:spcBef>
              <a:spcAft>
                <a:spcPts val="0"/>
              </a:spcAft>
              <a:buClr>
                <a:schemeClr val="dk2"/>
              </a:buClr>
              <a:buSzPts val="2800"/>
              <a:buFont typeface="Arial"/>
              <a:buChar char="●"/>
            </a:pPr>
            <a:r>
              <a:rPr lang="en-US" sz="2800">
                <a:solidFill>
                  <a:schemeClr val="dk2"/>
                </a:solidFill>
                <a:latin typeface="Times New Roman"/>
                <a:ea typeface="Times New Roman"/>
                <a:cs typeface="Times New Roman"/>
                <a:sym typeface="Times New Roman"/>
              </a:rPr>
              <a:t>Images with higher contrast have pronounced patterns. </a:t>
            </a:r>
            <a:endParaRPr sz="2800">
              <a:solidFill>
                <a:schemeClr val="dk2"/>
              </a:solidFill>
              <a:latin typeface="Times New Roman"/>
              <a:ea typeface="Times New Roman"/>
              <a:cs typeface="Times New Roman"/>
              <a:sym typeface="Times New Roman"/>
            </a:endParaRPr>
          </a:p>
          <a:p>
            <a:pPr indent="-406400" lvl="0" marL="457200" rtl="0" algn="l">
              <a:lnSpc>
                <a:spcPct val="115000"/>
              </a:lnSpc>
              <a:spcBef>
                <a:spcPts val="0"/>
              </a:spcBef>
              <a:spcAft>
                <a:spcPts val="0"/>
              </a:spcAft>
              <a:buClr>
                <a:schemeClr val="dk2"/>
              </a:buClr>
              <a:buSzPts val="2800"/>
              <a:buFont typeface="Arial"/>
              <a:buChar char="●"/>
            </a:pPr>
            <a:r>
              <a:rPr lang="en-US" sz="2800">
                <a:solidFill>
                  <a:schemeClr val="dk2"/>
                </a:solidFill>
                <a:latin typeface="Times New Roman"/>
                <a:ea typeface="Times New Roman"/>
                <a:cs typeface="Times New Roman"/>
                <a:sym typeface="Times New Roman"/>
              </a:rPr>
              <a:t>Higher homogeneity and ASM values have uniform and smooth regions in some images. </a:t>
            </a:r>
            <a:endParaRPr sz="2800">
              <a:solidFill>
                <a:schemeClr val="dk2"/>
              </a:solidFill>
              <a:latin typeface="Times New Roman"/>
              <a:ea typeface="Times New Roman"/>
              <a:cs typeface="Times New Roman"/>
              <a:sym typeface="Times New Roman"/>
            </a:endParaRPr>
          </a:p>
          <a:p>
            <a:pPr indent="-419100" lvl="0" marL="457200" rtl="0" algn="l">
              <a:lnSpc>
                <a:spcPct val="115000"/>
              </a:lnSpc>
              <a:spcBef>
                <a:spcPts val="0"/>
              </a:spcBef>
              <a:spcAft>
                <a:spcPts val="0"/>
              </a:spcAft>
              <a:buClr>
                <a:schemeClr val="dk2"/>
              </a:buClr>
              <a:buSzPts val="3000"/>
              <a:buFont typeface="Arial"/>
              <a:buChar char="●"/>
            </a:pPr>
            <a:r>
              <a:rPr lang="en-US" sz="2800">
                <a:solidFill>
                  <a:schemeClr val="dk2"/>
                </a:solidFill>
                <a:latin typeface="Times New Roman"/>
                <a:ea typeface="Times New Roman"/>
                <a:cs typeface="Times New Roman"/>
                <a:sym typeface="Times New Roman"/>
              </a:rPr>
              <a:t>Extracted </a:t>
            </a:r>
            <a:r>
              <a:rPr lang="en-US" sz="2800">
                <a:solidFill>
                  <a:schemeClr val="dk2"/>
                </a:solidFill>
                <a:latin typeface="Times New Roman"/>
                <a:ea typeface="Times New Roman"/>
                <a:cs typeface="Times New Roman"/>
                <a:sym typeface="Times New Roman"/>
              </a:rPr>
              <a:t>features</a:t>
            </a:r>
            <a:r>
              <a:rPr lang="en-US" sz="2800">
                <a:solidFill>
                  <a:schemeClr val="dk2"/>
                </a:solidFill>
                <a:latin typeface="Times New Roman"/>
                <a:ea typeface="Times New Roman"/>
                <a:cs typeface="Times New Roman"/>
                <a:sym typeface="Times New Roman"/>
              </a:rPr>
              <a:t> allows visualisation and </a:t>
            </a:r>
            <a:r>
              <a:rPr lang="en-US" sz="2800">
                <a:solidFill>
                  <a:schemeClr val="dk2"/>
                </a:solidFill>
                <a:latin typeface="Times New Roman"/>
                <a:ea typeface="Times New Roman"/>
                <a:cs typeface="Times New Roman"/>
                <a:sym typeface="Times New Roman"/>
              </a:rPr>
              <a:t>numerical</a:t>
            </a:r>
            <a:r>
              <a:rPr lang="en-US" sz="2800">
                <a:solidFill>
                  <a:schemeClr val="dk2"/>
                </a:solidFill>
                <a:latin typeface="Times New Roman"/>
                <a:ea typeface="Times New Roman"/>
                <a:cs typeface="Times New Roman"/>
                <a:sym typeface="Times New Roman"/>
              </a:rPr>
              <a:t> data analysis across input images.  </a:t>
            </a:r>
            <a:br>
              <a:rPr lang="en-US" sz="3000">
                <a:solidFill>
                  <a:schemeClr val="dk2"/>
                </a:solidFill>
                <a:latin typeface="Times New Roman"/>
                <a:ea typeface="Times New Roman"/>
                <a:cs typeface="Times New Roman"/>
                <a:sym typeface="Times New Roman"/>
              </a:rPr>
            </a:br>
            <a:endParaRPr sz="3000">
              <a:solidFill>
                <a:schemeClr val="dk2"/>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t/>
            </a:r>
            <a:endParaRPr i="1" sz="3000">
              <a:solidFill>
                <a:schemeClr val="dk2"/>
              </a:solidFill>
              <a:latin typeface="Times New Roman"/>
              <a:ea typeface="Times New Roman"/>
              <a:cs typeface="Times New Roman"/>
              <a:sym typeface="Times New Roman"/>
            </a:endParaRPr>
          </a:p>
          <a:p>
            <a:pPr indent="0" lvl="0" marL="0" rtl="0" algn="l">
              <a:lnSpc>
                <a:spcPct val="90000"/>
              </a:lnSpc>
              <a:spcBef>
                <a:spcPts val="1200"/>
              </a:spcBef>
              <a:spcAft>
                <a:spcPts val="0"/>
              </a:spcAft>
              <a:buClr>
                <a:srgbClr val="888888"/>
              </a:buClr>
              <a:buSzPts val="2000"/>
              <a:buFont typeface="Helvetica Neue Light"/>
              <a:buNone/>
            </a:pPr>
            <a:r>
              <a:t/>
            </a:r>
            <a:endParaRPr sz="3000">
              <a:solidFill>
                <a:schemeClr val="dk2"/>
              </a:solidFill>
              <a:latin typeface="Times New Roman"/>
              <a:ea typeface="Times New Roman"/>
              <a:cs typeface="Times New Roman"/>
              <a:sym typeface="Times New Roman"/>
            </a:endParaRPr>
          </a:p>
          <a:p>
            <a:pPr indent="0" lvl="0" marL="0" rtl="0" algn="l">
              <a:lnSpc>
                <a:spcPct val="90000"/>
              </a:lnSpc>
              <a:spcBef>
                <a:spcPts val="1000"/>
              </a:spcBef>
              <a:spcAft>
                <a:spcPts val="0"/>
              </a:spcAft>
              <a:buClr>
                <a:srgbClr val="888888"/>
              </a:buClr>
              <a:buSzPts val="2000"/>
              <a:buFont typeface="Helvetica Neue Light"/>
              <a:buNone/>
            </a:pPr>
            <a:r>
              <a:t/>
            </a:r>
            <a:endParaRPr sz="3000">
              <a:solidFill>
                <a:schemeClr val="dk2"/>
              </a:solidFill>
              <a:latin typeface="Times New Roman"/>
              <a:ea typeface="Times New Roman"/>
              <a:cs typeface="Times New Roman"/>
              <a:sym typeface="Times New Roman"/>
            </a:endParaRPr>
          </a:p>
        </p:txBody>
      </p:sp>
      <p:sp>
        <p:nvSpPr>
          <p:cNvPr id="128" name="Google Shape;128;g385dce0ddc6_0_26"/>
          <p:cNvSpPr txBox="1"/>
          <p:nvPr>
            <p:ph idx="12" type="sldNum"/>
          </p:nvPr>
        </p:nvSpPr>
        <p:spPr>
          <a:xfrm>
            <a:off x="10802678" y="6284675"/>
            <a:ext cx="551100" cy="377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r>
              <a:rPr b="1" lang="en-US"/>
              <a:t>|</a:t>
            </a:r>
            <a:r>
              <a:rPr lang="en-US"/>
              <a:t>  </a:t>
            </a:r>
            <a:fld id="{00000000-1234-1234-1234-123412341234}" type="slidenum">
              <a:rPr lang="en-US"/>
              <a:t>‹#›</a:t>
            </a:fld>
            <a:endParaRPr/>
          </a:p>
        </p:txBody>
      </p:sp>
      <p:sp>
        <p:nvSpPr>
          <p:cNvPr id="129" name="Google Shape;129;g385dce0ddc6_0_26"/>
          <p:cNvSpPr txBox="1"/>
          <p:nvPr>
            <p:ph idx="10" type="dt"/>
          </p:nvPr>
        </p:nvSpPr>
        <p:spPr>
          <a:xfrm>
            <a:off x="7924800" y="6284674"/>
            <a:ext cx="2877900" cy="377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g385f695163c_0_8"/>
          <p:cNvSpPr txBox="1"/>
          <p:nvPr>
            <p:ph type="title"/>
          </p:nvPr>
        </p:nvSpPr>
        <p:spPr>
          <a:xfrm>
            <a:off x="456750" y="246024"/>
            <a:ext cx="10515600" cy="9513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2"/>
              </a:buClr>
              <a:buSzPts val="5400"/>
              <a:buFont typeface="Helvetica Neue"/>
              <a:buNone/>
            </a:pPr>
            <a:r>
              <a:rPr lang="en-US"/>
              <a:t>HISTOGRAM</a:t>
            </a:r>
            <a:endParaRPr/>
          </a:p>
        </p:txBody>
      </p:sp>
      <p:sp>
        <p:nvSpPr>
          <p:cNvPr id="135" name="Google Shape;135;g385f695163c_0_8"/>
          <p:cNvSpPr txBox="1"/>
          <p:nvPr>
            <p:ph idx="1" type="body"/>
          </p:nvPr>
        </p:nvSpPr>
        <p:spPr>
          <a:xfrm>
            <a:off x="456750" y="1436250"/>
            <a:ext cx="10515600" cy="4267800"/>
          </a:xfrm>
          <a:prstGeom prst="rect">
            <a:avLst/>
          </a:prstGeom>
          <a:noFill/>
          <a:ln>
            <a:noFill/>
          </a:ln>
        </p:spPr>
        <p:txBody>
          <a:bodyPr anchorCtr="0" anchor="t" bIns="45700" lIns="91425" spcFirstLastPara="1" rIns="91425" wrap="square" tIns="45700">
            <a:noAutofit/>
          </a:bodyPr>
          <a:lstStyle/>
          <a:p>
            <a:pPr indent="0" lvl="0" marL="457200" rtl="0" algn="l">
              <a:lnSpc>
                <a:spcPct val="115000"/>
              </a:lnSpc>
              <a:spcBef>
                <a:spcPts val="1200"/>
              </a:spcBef>
              <a:spcAft>
                <a:spcPts val="0"/>
              </a:spcAft>
              <a:buNone/>
            </a:pPr>
            <a:br>
              <a:rPr lang="en-US">
                <a:solidFill>
                  <a:schemeClr val="dk2"/>
                </a:solidFill>
                <a:latin typeface="Times New Roman"/>
                <a:ea typeface="Times New Roman"/>
                <a:cs typeface="Times New Roman"/>
                <a:sym typeface="Times New Roman"/>
              </a:rPr>
            </a:br>
            <a:endParaRPr>
              <a:solidFill>
                <a:schemeClr val="dk2"/>
              </a:solidFill>
              <a:latin typeface="Times New Roman"/>
              <a:ea typeface="Times New Roman"/>
              <a:cs typeface="Times New Roman"/>
              <a:sym typeface="Times New Roman"/>
            </a:endParaRPr>
          </a:p>
          <a:p>
            <a:pPr indent="0" lvl="0" marL="0" rtl="0" algn="l">
              <a:lnSpc>
                <a:spcPct val="115000"/>
              </a:lnSpc>
              <a:spcBef>
                <a:spcPts val="1200"/>
              </a:spcBef>
              <a:spcAft>
                <a:spcPts val="0"/>
              </a:spcAft>
              <a:buClr>
                <a:schemeClr val="dk1"/>
              </a:buClr>
              <a:buSzPts val="1100"/>
              <a:buFont typeface="Arial"/>
              <a:buNone/>
            </a:pPr>
            <a:r>
              <a:t/>
            </a:r>
            <a:endParaRPr i="1">
              <a:solidFill>
                <a:schemeClr val="dk2"/>
              </a:solidFill>
              <a:latin typeface="Times New Roman"/>
              <a:ea typeface="Times New Roman"/>
              <a:cs typeface="Times New Roman"/>
              <a:sym typeface="Times New Roman"/>
            </a:endParaRPr>
          </a:p>
          <a:p>
            <a:pPr indent="0" lvl="0" marL="0" rtl="0" algn="l">
              <a:lnSpc>
                <a:spcPct val="90000"/>
              </a:lnSpc>
              <a:spcBef>
                <a:spcPts val="1200"/>
              </a:spcBef>
              <a:spcAft>
                <a:spcPts val="0"/>
              </a:spcAft>
              <a:buClr>
                <a:srgbClr val="888888"/>
              </a:buClr>
              <a:buSzPts val="2000"/>
              <a:buFont typeface="Helvetica Neue Light"/>
              <a:buNone/>
            </a:pPr>
            <a:r>
              <a:t/>
            </a:r>
            <a:endParaRPr>
              <a:solidFill>
                <a:schemeClr val="dk2"/>
              </a:solidFill>
              <a:latin typeface="Times New Roman"/>
              <a:ea typeface="Times New Roman"/>
              <a:cs typeface="Times New Roman"/>
              <a:sym typeface="Times New Roman"/>
            </a:endParaRPr>
          </a:p>
          <a:p>
            <a:pPr indent="0" lvl="0" marL="0" rtl="0" algn="l">
              <a:lnSpc>
                <a:spcPct val="90000"/>
              </a:lnSpc>
              <a:spcBef>
                <a:spcPts val="1000"/>
              </a:spcBef>
              <a:spcAft>
                <a:spcPts val="0"/>
              </a:spcAft>
              <a:buClr>
                <a:srgbClr val="888888"/>
              </a:buClr>
              <a:buSzPts val="2000"/>
              <a:buFont typeface="Helvetica Neue Light"/>
              <a:buNone/>
            </a:pPr>
            <a:r>
              <a:t/>
            </a:r>
            <a:endParaRPr>
              <a:solidFill>
                <a:schemeClr val="dk2"/>
              </a:solidFill>
              <a:latin typeface="Times New Roman"/>
              <a:ea typeface="Times New Roman"/>
              <a:cs typeface="Times New Roman"/>
              <a:sym typeface="Times New Roman"/>
            </a:endParaRPr>
          </a:p>
        </p:txBody>
      </p:sp>
      <p:sp>
        <p:nvSpPr>
          <p:cNvPr id="136" name="Google Shape;136;g385f695163c_0_8"/>
          <p:cNvSpPr txBox="1"/>
          <p:nvPr>
            <p:ph idx="12" type="sldNum"/>
          </p:nvPr>
        </p:nvSpPr>
        <p:spPr>
          <a:xfrm>
            <a:off x="10802678" y="6284675"/>
            <a:ext cx="551100" cy="377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r>
              <a:rPr b="1" lang="en-US"/>
              <a:t>|</a:t>
            </a:r>
            <a:r>
              <a:rPr lang="en-US"/>
              <a:t>  </a:t>
            </a:r>
            <a:fld id="{00000000-1234-1234-1234-123412341234}" type="slidenum">
              <a:rPr lang="en-US"/>
              <a:t>‹#›</a:t>
            </a:fld>
            <a:endParaRPr/>
          </a:p>
        </p:txBody>
      </p:sp>
      <p:sp>
        <p:nvSpPr>
          <p:cNvPr id="137" name="Google Shape;137;g385f695163c_0_8"/>
          <p:cNvSpPr txBox="1"/>
          <p:nvPr>
            <p:ph idx="10" type="dt"/>
          </p:nvPr>
        </p:nvSpPr>
        <p:spPr>
          <a:xfrm>
            <a:off x="7924800" y="6284674"/>
            <a:ext cx="2877900" cy="377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t/>
            </a:r>
            <a:endParaRPr/>
          </a:p>
        </p:txBody>
      </p:sp>
      <p:pic>
        <p:nvPicPr>
          <p:cNvPr id="138" name="Google Shape;138;g385f695163c_0_8"/>
          <p:cNvPicPr preferRelativeResize="0"/>
          <p:nvPr/>
        </p:nvPicPr>
        <p:blipFill>
          <a:blip r:embed="rId3">
            <a:alphaModFix/>
          </a:blip>
          <a:stretch>
            <a:fillRect/>
          </a:stretch>
        </p:blipFill>
        <p:spPr>
          <a:xfrm>
            <a:off x="2087825" y="1436251"/>
            <a:ext cx="7491025" cy="2405800"/>
          </a:xfrm>
          <a:prstGeom prst="rect">
            <a:avLst/>
          </a:prstGeom>
          <a:noFill/>
          <a:ln>
            <a:noFill/>
          </a:ln>
        </p:spPr>
      </p:pic>
      <p:pic>
        <p:nvPicPr>
          <p:cNvPr id="139" name="Google Shape;139;g385f695163c_0_8"/>
          <p:cNvPicPr preferRelativeResize="0"/>
          <p:nvPr/>
        </p:nvPicPr>
        <p:blipFill>
          <a:blip r:embed="rId4">
            <a:alphaModFix/>
          </a:blip>
          <a:stretch>
            <a:fillRect/>
          </a:stretch>
        </p:blipFill>
        <p:spPr>
          <a:xfrm>
            <a:off x="2087825" y="3893825"/>
            <a:ext cx="7491024" cy="24401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g385f695163c_0_15"/>
          <p:cNvSpPr txBox="1"/>
          <p:nvPr>
            <p:ph type="title"/>
          </p:nvPr>
        </p:nvSpPr>
        <p:spPr>
          <a:xfrm>
            <a:off x="456750" y="246024"/>
            <a:ext cx="10515600" cy="9513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2"/>
              </a:buClr>
              <a:buSzPts val="5400"/>
              <a:buFont typeface="Helvetica Neue"/>
              <a:buNone/>
            </a:pPr>
            <a:r>
              <a:rPr lang="en-US"/>
              <a:t>GLCM FEATURES</a:t>
            </a:r>
            <a:endParaRPr/>
          </a:p>
        </p:txBody>
      </p:sp>
      <p:sp>
        <p:nvSpPr>
          <p:cNvPr id="145" name="Google Shape;145;g385f695163c_0_15"/>
          <p:cNvSpPr txBox="1"/>
          <p:nvPr>
            <p:ph idx="1" type="body"/>
          </p:nvPr>
        </p:nvSpPr>
        <p:spPr>
          <a:xfrm>
            <a:off x="1786275" y="2499625"/>
            <a:ext cx="9186000" cy="32043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Clr>
                <a:srgbClr val="888888"/>
              </a:buClr>
              <a:buSzPts val="2000"/>
              <a:buFont typeface="Helvetica Neue Light"/>
              <a:buNone/>
            </a:pPr>
            <a:r>
              <a:t/>
            </a:r>
            <a:endParaRPr>
              <a:solidFill>
                <a:schemeClr val="dk2"/>
              </a:solidFill>
              <a:latin typeface="Times New Roman"/>
              <a:ea typeface="Times New Roman"/>
              <a:cs typeface="Times New Roman"/>
              <a:sym typeface="Times New Roman"/>
            </a:endParaRPr>
          </a:p>
        </p:txBody>
      </p:sp>
      <p:sp>
        <p:nvSpPr>
          <p:cNvPr id="146" name="Google Shape;146;g385f695163c_0_15"/>
          <p:cNvSpPr txBox="1"/>
          <p:nvPr>
            <p:ph idx="12" type="sldNum"/>
          </p:nvPr>
        </p:nvSpPr>
        <p:spPr>
          <a:xfrm>
            <a:off x="10802678" y="6284675"/>
            <a:ext cx="551100" cy="377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r>
              <a:rPr b="1" lang="en-US"/>
              <a:t>|</a:t>
            </a:r>
            <a:r>
              <a:rPr lang="en-US"/>
              <a:t>  </a:t>
            </a:r>
            <a:fld id="{00000000-1234-1234-1234-123412341234}" type="slidenum">
              <a:rPr lang="en-US"/>
              <a:t>‹#›</a:t>
            </a:fld>
            <a:endParaRPr/>
          </a:p>
        </p:txBody>
      </p:sp>
      <p:sp>
        <p:nvSpPr>
          <p:cNvPr id="147" name="Google Shape;147;g385f695163c_0_15"/>
          <p:cNvSpPr txBox="1"/>
          <p:nvPr>
            <p:ph idx="10" type="dt"/>
          </p:nvPr>
        </p:nvSpPr>
        <p:spPr>
          <a:xfrm>
            <a:off x="7924800" y="6284674"/>
            <a:ext cx="2877900" cy="377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t/>
            </a:r>
            <a:endParaRPr/>
          </a:p>
        </p:txBody>
      </p:sp>
      <p:pic>
        <p:nvPicPr>
          <p:cNvPr id="148" name="Google Shape;148;g385f695163c_0_15"/>
          <p:cNvPicPr preferRelativeResize="0"/>
          <p:nvPr/>
        </p:nvPicPr>
        <p:blipFill>
          <a:blip r:embed="rId3">
            <a:alphaModFix/>
          </a:blip>
          <a:stretch>
            <a:fillRect/>
          </a:stretch>
        </p:blipFill>
        <p:spPr>
          <a:xfrm>
            <a:off x="818375" y="1407312"/>
            <a:ext cx="10309224" cy="43546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g385dce0ddc6_0_33"/>
          <p:cNvSpPr txBox="1"/>
          <p:nvPr>
            <p:ph type="title"/>
          </p:nvPr>
        </p:nvSpPr>
        <p:spPr>
          <a:xfrm>
            <a:off x="456750" y="246024"/>
            <a:ext cx="10515600" cy="9513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2"/>
              </a:buClr>
              <a:buSzPts val="5400"/>
              <a:buFont typeface="Helvetica Neue"/>
              <a:buNone/>
            </a:pPr>
            <a:r>
              <a:rPr lang="en-US"/>
              <a:t>CONCLUSION</a:t>
            </a:r>
            <a:endParaRPr/>
          </a:p>
        </p:txBody>
      </p:sp>
      <p:sp>
        <p:nvSpPr>
          <p:cNvPr id="154" name="Google Shape;154;g385dce0ddc6_0_33"/>
          <p:cNvSpPr txBox="1"/>
          <p:nvPr>
            <p:ph idx="1" type="body"/>
          </p:nvPr>
        </p:nvSpPr>
        <p:spPr>
          <a:xfrm>
            <a:off x="829350" y="1436250"/>
            <a:ext cx="10990200" cy="4267800"/>
          </a:xfrm>
          <a:prstGeom prst="rect">
            <a:avLst/>
          </a:prstGeom>
          <a:noFill/>
          <a:ln>
            <a:noFill/>
          </a:ln>
        </p:spPr>
        <p:txBody>
          <a:bodyPr anchorCtr="0" anchor="t" bIns="45700" lIns="91425" spcFirstLastPara="1" rIns="91425" wrap="square" tIns="45700">
            <a:noAutofit/>
          </a:bodyPr>
          <a:lstStyle/>
          <a:p>
            <a:pPr indent="-406400" lvl="0" marL="457200" rtl="0" algn="l">
              <a:lnSpc>
                <a:spcPct val="115000"/>
              </a:lnSpc>
              <a:spcBef>
                <a:spcPts val="1200"/>
              </a:spcBef>
              <a:spcAft>
                <a:spcPts val="0"/>
              </a:spcAft>
              <a:buClr>
                <a:schemeClr val="dk2"/>
              </a:buClr>
              <a:buSzPts val="2800"/>
              <a:buFont typeface="Times New Roman"/>
              <a:buChar char="●"/>
            </a:pPr>
            <a:r>
              <a:rPr lang="en-US" sz="2800">
                <a:solidFill>
                  <a:schemeClr val="dk2"/>
                </a:solidFill>
                <a:latin typeface="Times New Roman"/>
                <a:ea typeface="Times New Roman"/>
                <a:cs typeface="Times New Roman"/>
                <a:sym typeface="Times New Roman"/>
              </a:rPr>
              <a:t>Histogram and GLCM provides comprehensive representation of intensity and texture characteristics of images. </a:t>
            </a:r>
            <a:endParaRPr sz="2800">
              <a:solidFill>
                <a:schemeClr val="dk2"/>
              </a:solidFill>
              <a:latin typeface="Times New Roman"/>
              <a:ea typeface="Times New Roman"/>
              <a:cs typeface="Times New Roman"/>
              <a:sym typeface="Times New Roman"/>
            </a:endParaRPr>
          </a:p>
          <a:p>
            <a:pPr indent="-406400" lvl="0" marL="457200" rtl="0" algn="l">
              <a:lnSpc>
                <a:spcPct val="115000"/>
              </a:lnSpc>
              <a:spcBef>
                <a:spcPts val="0"/>
              </a:spcBef>
              <a:spcAft>
                <a:spcPts val="0"/>
              </a:spcAft>
              <a:buClr>
                <a:schemeClr val="dk2"/>
              </a:buClr>
              <a:buSzPts val="2800"/>
              <a:buFont typeface="Times New Roman"/>
              <a:buChar char="●"/>
            </a:pPr>
            <a:r>
              <a:rPr lang="en-US" sz="2800">
                <a:solidFill>
                  <a:schemeClr val="dk2"/>
                </a:solidFill>
                <a:latin typeface="Times New Roman"/>
                <a:ea typeface="Times New Roman"/>
                <a:cs typeface="Times New Roman"/>
                <a:sym typeface="Times New Roman"/>
              </a:rPr>
              <a:t>The features can be helpful for tasks like sorting or recognizing different types of images.</a:t>
            </a:r>
            <a:endParaRPr sz="2800">
              <a:solidFill>
                <a:schemeClr val="dk2"/>
              </a:solidFill>
              <a:latin typeface="Times New Roman"/>
              <a:ea typeface="Times New Roman"/>
              <a:cs typeface="Times New Roman"/>
              <a:sym typeface="Times New Roman"/>
            </a:endParaRPr>
          </a:p>
          <a:p>
            <a:pPr indent="-406400" lvl="0" marL="457200" rtl="0" algn="l">
              <a:lnSpc>
                <a:spcPct val="115000"/>
              </a:lnSpc>
              <a:spcBef>
                <a:spcPts val="0"/>
              </a:spcBef>
              <a:spcAft>
                <a:spcPts val="0"/>
              </a:spcAft>
              <a:buClr>
                <a:schemeClr val="dk2"/>
              </a:buClr>
              <a:buSzPts val="2800"/>
              <a:buFont typeface="Times New Roman"/>
              <a:buChar char="●"/>
            </a:pPr>
            <a:r>
              <a:rPr lang="en-US" sz="2800">
                <a:solidFill>
                  <a:schemeClr val="dk2"/>
                </a:solidFill>
                <a:latin typeface="Times New Roman"/>
                <a:ea typeface="Times New Roman"/>
                <a:cs typeface="Times New Roman"/>
                <a:sym typeface="Times New Roman"/>
              </a:rPr>
              <a:t>Extracted features can be effectively used for image classification, retrieval and in general image analysis. </a:t>
            </a:r>
            <a:endParaRPr sz="2800">
              <a:solidFill>
                <a:schemeClr val="dk2"/>
              </a:solidFill>
              <a:latin typeface="Times New Roman"/>
              <a:ea typeface="Times New Roman"/>
              <a:cs typeface="Times New Roman"/>
              <a:sym typeface="Times New Roman"/>
            </a:endParaRPr>
          </a:p>
          <a:p>
            <a:pPr indent="-406400" lvl="0" marL="457200" rtl="0" algn="l">
              <a:lnSpc>
                <a:spcPct val="115000"/>
              </a:lnSpc>
              <a:spcBef>
                <a:spcPts val="0"/>
              </a:spcBef>
              <a:spcAft>
                <a:spcPts val="0"/>
              </a:spcAft>
              <a:buClr>
                <a:schemeClr val="dk2"/>
              </a:buClr>
              <a:buSzPts val="2800"/>
              <a:buFont typeface="Times New Roman"/>
              <a:buChar char="●"/>
            </a:pPr>
            <a:r>
              <a:rPr lang="en-US" sz="2800">
                <a:solidFill>
                  <a:schemeClr val="dk2"/>
                </a:solidFill>
                <a:latin typeface="Times New Roman"/>
                <a:ea typeface="Times New Roman"/>
                <a:cs typeface="Times New Roman"/>
                <a:sym typeface="Times New Roman"/>
              </a:rPr>
              <a:t>Useful extraction for CBIR system generation.  </a:t>
            </a:r>
            <a:endParaRPr sz="2800">
              <a:solidFill>
                <a:schemeClr val="dk2"/>
              </a:solidFill>
              <a:latin typeface="Times New Roman"/>
              <a:ea typeface="Times New Roman"/>
              <a:cs typeface="Times New Roman"/>
              <a:sym typeface="Times New Roman"/>
            </a:endParaRPr>
          </a:p>
          <a:p>
            <a:pPr indent="0" lvl="0" marL="0" rtl="0" algn="l">
              <a:lnSpc>
                <a:spcPct val="90000"/>
              </a:lnSpc>
              <a:spcBef>
                <a:spcPts val="1200"/>
              </a:spcBef>
              <a:spcAft>
                <a:spcPts val="0"/>
              </a:spcAft>
              <a:buClr>
                <a:srgbClr val="888888"/>
              </a:buClr>
              <a:buSzPts val="2000"/>
              <a:buFont typeface="Helvetica Neue Light"/>
              <a:buNone/>
            </a:pPr>
            <a:r>
              <a:t/>
            </a:r>
            <a:endParaRPr sz="2400">
              <a:solidFill>
                <a:schemeClr val="dk2"/>
              </a:solidFill>
              <a:latin typeface="Times New Roman"/>
              <a:ea typeface="Times New Roman"/>
              <a:cs typeface="Times New Roman"/>
              <a:sym typeface="Times New Roman"/>
            </a:endParaRPr>
          </a:p>
          <a:p>
            <a:pPr indent="0" lvl="0" marL="0" rtl="0" algn="l">
              <a:lnSpc>
                <a:spcPct val="90000"/>
              </a:lnSpc>
              <a:spcBef>
                <a:spcPts val="1000"/>
              </a:spcBef>
              <a:spcAft>
                <a:spcPts val="0"/>
              </a:spcAft>
              <a:buClr>
                <a:srgbClr val="888888"/>
              </a:buClr>
              <a:buSzPts val="2000"/>
              <a:buFont typeface="Helvetica Neue Light"/>
              <a:buNone/>
            </a:pPr>
            <a:r>
              <a:t/>
            </a:r>
            <a:endParaRPr sz="2400">
              <a:solidFill>
                <a:schemeClr val="dk2"/>
              </a:solidFill>
              <a:latin typeface="Times New Roman"/>
              <a:ea typeface="Times New Roman"/>
              <a:cs typeface="Times New Roman"/>
              <a:sym typeface="Times New Roman"/>
            </a:endParaRPr>
          </a:p>
        </p:txBody>
      </p:sp>
      <p:sp>
        <p:nvSpPr>
          <p:cNvPr id="155" name="Google Shape;155;g385dce0ddc6_0_33"/>
          <p:cNvSpPr txBox="1"/>
          <p:nvPr>
            <p:ph idx="12" type="sldNum"/>
          </p:nvPr>
        </p:nvSpPr>
        <p:spPr>
          <a:xfrm>
            <a:off x="10802678" y="6284675"/>
            <a:ext cx="551100" cy="377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r>
              <a:rPr b="1" lang="en-US"/>
              <a:t>|</a:t>
            </a:r>
            <a:r>
              <a:rPr lang="en-US"/>
              <a:t>  </a:t>
            </a:r>
            <a:fld id="{00000000-1234-1234-1234-123412341234}" type="slidenum">
              <a:rPr lang="en-US"/>
              <a:t>‹#›</a:t>
            </a:fld>
            <a:endParaRPr/>
          </a:p>
        </p:txBody>
      </p:sp>
      <p:sp>
        <p:nvSpPr>
          <p:cNvPr id="156" name="Google Shape;156;g385dce0ddc6_0_33"/>
          <p:cNvSpPr txBox="1"/>
          <p:nvPr>
            <p:ph idx="10" type="dt"/>
          </p:nvPr>
        </p:nvSpPr>
        <p:spPr>
          <a:xfrm>
            <a:off x="7924800" y="6284674"/>
            <a:ext cx="2877900" cy="377400"/>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400"/>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Ahmedabad University ">
      <a:dk1>
        <a:srgbClr val="000000"/>
      </a:dk1>
      <a:lt1>
        <a:srgbClr val="FFFFFF"/>
      </a:lt1>
      <a:dk2>
        <a:srgbClr val="7D1916"/>
      </a:dk2>
      <a:lt2>
        <a:srgbClr val="F2F1EE"/>
      </a:lt2>
      <a:accent1>
        <a:srgbClr val="894C00"/>
      </a:accent1>
      <a:accent2>
        <a:srgbClr val="7F4700"/>
      </a:accent2>
      <a:accent3>
        <a:srgbClr val="A5A5A5"/>
      </a:accent3>
      <a:accent4>
        <a:srgbClr val="BC933E"/>
      </a:accent4>
      <a:accent5>
        <a:srgbClr val="000000"/>
      </a:accent5>
      <a:accent6>
        <a:srgbClr val="FEFFFF"/>
      </a:accent6>
      <a:hlink>
        <a:srgbClr val="000000"/>
      </a:hlink>
      <a:folHlink>
        <a:srgbClr val="FEFF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