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EC6C7B-46FC-4F47-BE90-566DB7E7AEB6}"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9E849-FE01-432D-8174-8B76D84CE74E}"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C6C7B-46FC-4F47-BE90-566DB7E7AEB6}"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C6C7B-46FC-4F47-BE90-566DB7E7AEB6}"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C6C7B-46FC-4F47-BE90-566DB7E7AEB6}"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C6C7B-46FC-4F47-BE90-566DB7E7AEB6}"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99E849-FE01-432D-8174-8B76D84CE74E}"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EC6C7B-46FC-4F47-BE90-566DB7E7AEB6}"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EC6C7B-46FC-4F47-BE90-566DB7E7AEB6}"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99E849-FE01-432D-8174-8B76D84CE74E}"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EC6C7B-46FC-4F47-BE90-566DB7E7AEB6}"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EC6C7B-46FC-4F47-BE90-566DB7E7AEB6}"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C6C7B-46FC-4F47-BE90-566DB7E7AEB6}"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9E849-FE01-432D-8174-8B76D84CE74E}"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C6C7B-46FC-4F47-BE90-566DB7E7AEB6}"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99E849-FE01-432D-8174-8B76D84CE7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7EC6C7B-46FC-4F47-BE90-566DB7E7AEB6}" type="datetimeFigureOut">
              <a:rPr lang="en-US" smtClean="0"/>
              <a:t>9/6/2022</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D99E849-FE01-432D-8174-8B76D84CE74E}"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3600"/>
            <a:ext cx="7772400" cy="1470025"/>
          </a:xfrm>
        </p:spPr>
        <p:txBody>
          <a:bodyPr>
            <a:normAutofit/>
          </a:bodyPr>
          <a:lstStyle/>
          <a:p>
            <a:pPr algn="ctr"/>
            <a:r>
              <a:rPr lang="en-US" sz="4000" b="1" dirty="0" err="1" smtClean="0">
                <a:latin typeface="Times New Roman" pitchFamily="18" charset="0"/>
                <a:cs typeface="Times New Roman" pitchFamily="18" charset="0"/>
              </a:rPr>
              <a:t>Akumu</a:t>
            </a:r>
            <a:r>
              <a:rPr lang="en-US" sz="4000" b="1" dirty="0" smtClean="0">
                <a:latin typeface="Times New Roman" pitchFamily="18" charset="0"/>
                <a:cs typeface="Times New Roman" pitchFamily="18" charset="0"/>
              </a:rPr>
              <a:t> Priscilla </a:t>
            </a:r>
            <a:endParaRPr lang="en-US"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183004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US" sz="4000" b="1" dirty="0" smtClean="0">
                <a:latin typeface="Times New Roman" pitchFamily="18" charset="0"/>
                <a:cs typeface="Times New Roman" pitchFamily="18" charset="0"/>
              </a:rPr>
              <a:t>Verification and Validation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endParaRPr lang="en-US" dirty="0" smtClean="0"/>
          </a:p>
          <a:p>
            <a:pPr marL="0" indent="0" algn="just">
              <a:buNone/>
            </a:pPr>
            <a:r>
              <a:rPr lang="en-US" sz="2000" b="1" dirty="0" smtClean="0">
                <a:latin typeface="Times New Roman" pitchFamily="18" charset="0"/>
                <a:cs typeface="Times New Roman" pitchFamily="18" charset="0"/>
              </a:rPr>
              <a:t>Verification </a:t>
            </a:r>
            <a:r>
              <a:rPr lang="en-US" sz="2000" dirty="0" smtClean="0">
                <a:latin typeface="Times New Roman" pitchFamily="18" charset="0"/>
                <a:cs typeface="Times New Roman" pitchFamily="18" charset="0"/>
              </a:rPr>
              <a:t>is the process of checking that a software achieves its goal without any bugs. It is the process to ensure whether the product that is developed is right or not. It verifies whether the developed product fulfills the requirements that we have. Verification is static testing. </a:t>
            </a:r>
          </a:p>
          <a:p>
            <a:pPr marL="0" indent="0" algn="just">
              <a:buNone/>
            </a:pPr>
            <a:r>
              <a:rPr lang="en-US" sz="2000" dirty="0" smtClean="0">
                <a:latin typeface="Times New Roman" pitchFamily="18" charset="0"/>
                <a:cs typeface="Times New Roman" pitchFamily="18" charset="0"/>
              </a:rPr>
              <a:t>Verification means Are we building the product right? </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Validation</a:t>
            </a:r>
            <a:r>
              <a:rPr lang="en-US" sz="2000" dirty="0" smtClean="0">
                <a:latin typeface="Times New Roman" pitchFamily="18" charset="0"/>
                <a:cs typeface="Times New Roman" pitchFamily="18" charset="0"/>
              </a:rPr>
              <a:t> is the process of checking whether the software product is up to the mark or in other words product has high level requirements. It is the process of checking the validation of product i.e. it checks what we are developing is the right product. it is validation of actual and expected product. Validation is the dynamic testing. </a:t>
            </a:r>
          </a:p>
          <a:p>
            <a:pPr marL="0" indent="0" algn="just">
              <a:buNone/>
            </a:pPr>
            <a:r>
              <a:rPr lang="en-US" sz="2000" dirty="0" smtClean="0">
                <a:latin typeface="Times New Roman" pitchFamily="18" charset="0"/>
                <a:cs typeface="Times New Roman" pitchFamily="18" charset="0"/>
              </a:rPr>
              <a:t>Validation means Are we building the right product?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932675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TotalTime>
  <Words>137</Words>
  <Application>Microsoft Office PowerPoint</Application>
  <PresentationFormat>On-screen Show (4:3)</PresentationFormat>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NewsPrint</vt:lpstr>
      <vt:lpstr>Akumu Priscilla </vt:lpstr>
      <vt:lpstr>Verification and 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title>
  <dc:creator>COMPUTER</dc:creator>
  <cp:lastModifiedBy>COMPUTER</cp:lastModifiedBy>
  <cp:revision>2</cp:revision>
  <dcterms:created xsi:type="dcterms:W3CDTF">2022-09-06T16:14:33Z</dcterms:created>
  <dcterms:modified xsi:type="dcterms:W3CDTF">2022-09-06T16:32:40Z</dcterms:modified>
</cp:coreProperties>
</file>