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156-139D-4128-BFE8-238F1B925B1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CEC-8E09-45C7-8B34-0CA6EF9D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8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156-139D-4128-BFE8-238F1B925B1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CEC-8E09-45C7-8B34-0CA6EF9D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156-139D-4128-BFE8-238F1B925B1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CEC-8E09-45C7-8B34-0CA6EF9D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5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156-139D-4128-BFE8-238F1B925B1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CEC-8E09-45C7-8B34-0CA6EF9D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156-139D-4128-BFE8-238F1B925B1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CEC-8E09-45C7-8B34-0CA6EF9D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156-139D-4128-BFE8-238F1B925B1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CEC-8E09-45C7-8B34-0CA6EF9D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6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156-139D-4128-BFE8-238F1B925B1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CEC-8E09-45C7-8B34-0CA6EF9D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2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156-139D-4128-BFE8-238F1B925B1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CEC-8E09-45C7-8B34-0CA6EF9D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156-139D-4128-BFE8-238F1B925B1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CEC-8E09-45C7-8B34-0CA6EF9D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156-139D-4128-BFE8-238F1B925B1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CEC-8E09-45C7-8B34-0CA6EF9D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156-139D-4128-BFE8-238F1B925B1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9CEC-8E09-45C7-8B34-0CA6EF9D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8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8156-139D-4128-BFE8-238F1B925B1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9CEC-8E09-45C7-8B34-0CA6EF9D8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3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5860"/>
            <a:ext cx="12192000" cy="6893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5436" y="3041738"/>
            <a:ext cx="233530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9701695897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95125" y="64611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08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22"/>
    </mc:Choice>
    <mc:Fallback>
      <p:transition spd="slow" advTm="63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20844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Input the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2"/>
            <a:ext cx="12192000" cy="6856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6789" y="3077597"/>
            <a:ext cx="233530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7135823198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8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20844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Input the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7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8847" y="3014844"/>
            <a:ext cx="233530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2031470628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8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20844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Input the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3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</Words>
  <Application>Microsoft Office PowerPoint</Application>
  <PresentationFormat>Widescreen</PresentationFormat>
  <Paragraphs>7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Sample 2</vt:lpstr>
      <vt:lpstr>Input the number</vt:lpstr>
      <vt:lpstr>PowerPoint Presentation</vt:lpstr>
      <vt:lpstr>Input the number</vt:lpstr>
      <vt:lpstr>PowerPoint Presentation</vt:lpstr>
      <vt:lpstr>Input the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2</dc:title>
  <dc:creator>Priscilla Imandi</dc:creator>
  <cp:lastModifiedBy>Priscilla Imandi</cp:lastModifiedBy>
  <cp:revision>3</cp:revision>
  <dcterms:created xsi:type="dcterms:W3CDTF">2019-03-19T01:22:56Z</dcterms:created>
  <dcterms:modified xsi:type="dcterms:W3CDTF">2019-03-19T04:21:46Z</dcterms:modified>
</cp:coreProperties>
</file>