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1BD1-3971-5E45-BC41-FD927FFB772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0311F0-184E-C74D-8D3D-3E1263CD45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EVENLY SPACED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STREAMLINES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PRISCILLA LIKHITA ROY IMANDI </a:t>
            </a:r>
            <a:endParaRPr lang="en-US" dirty="0" smtClean="0"/>
          </a:p>
          <a:p>
            <a:r>
              <a:rPr lang="en-US" dirty="0" smtClean="0"/>
              <a:t>ABHEESHTA </a:t>
            </a:r>
            <a:r>
              <a:rPr lang="en-US" dirty="0"/>
              <a:t>REDDY JAKKA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/>
              <a:t>streamlines when projected on to the screen become cluttered. 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becomes difficult for the viewer to understand the structure of the flow.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 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/>
              <a:t>Based Streamline </a:t>
            </a:r>
            <a:r>
              <a:rPr lang="en-US" dirty="0" smtClean="0"/>
              <a:t>Generation</a:t>
            </a:r>
          </a:p>
          <a:p>
            <a:r>
              <a:rPr lang="en-US" dirty="0" smtClean="0"/>
              <a:t>Evenly-Spaced Streamlines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3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Based </a:t>
            </a:r>
            <a:r>
              <a:rPr lang="en-US" dirty="0" err="1" smtClean="0"/>
              <a:t>StreamLines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placing of streamline seeds in 3D space is done.</a:t>
            </a:r>
          </a:p>
          <a:p>
            <a:r>
              <a:rPr lang="en-US" dirty="0" smtClean="0"/>
              <a:t>And then generating of the streamline from the seed, projected onto the 2D space.</a:t>
            </a:r>
          </a:p>
          <a:p>
            <a:r>
              <a:rPr lang="en-US" dirty="0" smtClean="0"/>
              <a:t>But here, seeds are dropped on 2D image plane first.</a:t>
            </a:r>
          </a:p>
          <a:p>
            <a:r>
              <a:rPr lang="en-US" dirty="0"/>
              <a:t>A</a:t>
            </a:r>
            <a:r>
              <a:rPr lang="en-US" dirty="0" smtClean="0"/>
              <a:t>nd then </a:t>
            </a:r>
            <a:r>
              <a:rPr lang="en-US" dirty="0" err="1" smtClean="0"/>
              <a:t>unproject</a:t>
            </a:r>
            <a:r>
              <a:rPr lang="en-US" dirty="0" smtClean="0"/>
              <a:t> the seeds back to3D object space before streamline integration.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6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Evenly Spaced </a:t>
            </a:r>
            <a:r>
              <a:rPr lang="en-US" dirty="0" err="1" smtClean="0"/>
              <a:t>StreamLines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3" y="2229868"/>
            <a:ext cx="8401050" cy="3635945"/>
          </a:xfrm>
        </p:spPr>
      </p:pic>
    </p:spTree>
    <p:extLst>
      <p:ext uri="{BB962C8B-B14F-4D97-AF65-F5344CB8AC3E}">
        <p14:creationId xmlns:p14="http://schemas.microsoft.com/office/powerpoint/2010/main" val="137409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 are to be used to store the streamlines at a distance of </a:t>
            </a:r>
            <a:r>
              <a:rPr lang="en-US" dirty="0" err="1" smtClean="0"/>
              <a:t>dsep</a:t>
            </a:r>
            <a:r>
              <a:rPr lang="en-US" dirty="0" smtClean="0"/>
              <a:t> from the current chosen seed streamline.</a:t>
            </a:r>
          </a:p>
          <a:p>
            <a:r>
              <a:rPr lang="en-US" dirty="0" smtClean="0"/>
              <a:t>And then these are popped and again streamlines at </a:t>
            </a:r>
            <a:r>
              <a:rPr lang="en-US" dirty="0" err="1" smtClean="0"/>
              <a:t>dsep</a:t>
            </a:r>
            <a:r>
              <a:rPr lang="en-US" dirty="0" smtClean="0"/>
              <a:t> distance from this chosen streamline are added into queue.</a:t>
            </a:r>
          </a:p>
          <a:p>
            <a:r>
              <a:rPr lang="en-US" dirty="0" smtClean="0"/>
              <a:t>This process is repeated until there are no streamlines in the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7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using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r>
              <a:rPr lang="en-US" dirty="0" smtClean="0"/>
              <a:t>An arbitrary sample dataset is taken from the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1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93" y="2044699"/>
            <a:ext cx="8606265" cy="4056063"/>
          </a:xfrm>
        </p:spPr>
      </p:pic>
    </p:spTree>
    <p:extLst>
      <p:ext uri="{BB962C8B-B14F-4D97-AF65-F5344CB8AC3E}">
        <p14:creationId xmlns:p14="http://schemas.microsoft.com/office/powerpoint/2010/main" val="68940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Working on Queues.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954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738</TotalTime>
  <Words>182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Arial</vt:lpstr>
      <vt:lpstr>Gallery</vt:lpstr>
      <vt:lpstr>EVENLY SPACED  STREAMLINES  </vt:lpstr>
      <vt:lpstr>PROBLEM DEFINITION  </vt:lpstr>
      <vt:lpstr>SOLU TION  </vt:lpstr>
      <vt:lpstr>Image Based StreamLines</vt:lpstr>
      <vt:lpstr>Evenly Spaced StreamLines</vt:lpstr>
      <vt:lpstr>Data Structure Used</vt:lpstr>
      <vt:lpstr>Visualisation</vt:lpstr>
      <vt:lpstr>Results</vt:lpstr>
      <vt:lpstr>Future Work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EVENLY SPACED  STREAMLINES  </dc:title>
  <dc:creator>Imandi, Priscilla L</dc:creator>
  <cp:lastModifiedBy>Imandi, Priscilla L</cp:lastModifiedBy>
  <cp:revision>7</cp:revision>
  <dcterms:created xsi:type="dcterms:W3CDTF">2017-11-30T03:42:40Z</dcterms:created>
  <dcterms:modified xsi:type="dcterms:W3CDTF">2017-11-30T16:01:13Z</dcterms:modified>
</cp:coreProperties>
</file>