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2A48-E72D-4B92-8B5B-9F39E2F4C6CF}" type="datetimeFigureOut">
              <a:rPr lang="en-IN" smtClean="0"/>
              <a:t>03-05-2018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FD61-B9FA-4905-9B2F-9E45DC976F7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2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2A48-E72D-4B92-8B5B-9F39E2F4C6CF}" type="datetimeFigureOut">
              <a:rPr lang="en-IN" smtClean="0"/>
              <a:t>03-05-2018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FD61-B9FA-4905-9B2F-9E45DC976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5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2A48-E72D-4B92-8B5B-9F39E2F4C6CF}" type="datetimeFigureOut">
              <a:rPr lang="en-IN" smtClean="0"/>
              <a:t>03-05-2018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FD61-B9FA-4905-9B2F-9E45DC976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2A48-E72D-4B92-8B5B-9F39E2F4C6CF}" type="datetimeFigureOut">
              <a:rPr lang="en-IN" smtClean="0"/>
              <a:t>03-05-2018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FD61-B9FA-4905-9B2F-9E45DC976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64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2A48-E72D-4B92-8B5B-9F39E2F4C6CF}" type="datetimeFigureOut">
              <a:rPr lang="en-IN" smtClean="0"/>
              <a:t>03-05-2018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FD61-B9FA-4905-9B2F-9E45DC976F7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55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2A48-E72D-4B92-8B5B-9F39E2F4C6CF}" type="datetimeFigureOut">
              <a:rPr lang="en-IN" smtClean="0"/>
              <a:t>03-05-2018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FD61-B9FA-4905-9B2F-9E45DC976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92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2A48-E72D-4B92-8B5B-9F39E2F4C6CF}" type="datetimeFigureOut">
              <a:rPr lang="en-IN" smtClean="0"/>
              <a:t>03-05-2018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FD61-B9FA-4905-9B2F-9E45DC976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30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2A48-E72D-4B92-8B5B-9F39E2F4C6CF}" type="datetimeFigureOut">
              <a:rPr lang="en-IN" smtClean="0"/>
              <a:t>03-05-2018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FD61-B9FA-4905-9B2F-9E45DC976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06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2A48-E72D-4B92-8B5B-9F39E2F4C6CF}" type="datetimeFigureOut">
              <a:rPr lang="en-IN" smtClean="0"/>
              <a:t>03-05-2018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FD61-B9FA-4905-9B2F-9E45DC976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1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22A48-E72D-4B92-8B5B-9F39E2F4C6CF}" type="datetimeFigureOut">
              <a:rPr lang="en-IN" smtClean="0"/>
              <a:t>03-05-2018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E3FD61-B9FA-4905-9B2F-9E45DC976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63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2A48-E72D-4B92-8B5B-9F39E2F4C6CF}" type="datetimeFigureOut">
              <a:rPr lang="en-IN" smtClean="0"/>
              <a:t>03-05-2018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FD61-B9FA-4905-9B2F-9E45DC976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58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22A48-E72D-4B92-8B5B-9F39E2F4C6CF}" type="datetimeFigureOut">
              <a:rPr lang="en-IN" smtClean="0"/>
              <a:t>03-05-2018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E3FD61-B9FA-4905-9B2F-9E45DC976F7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84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1600" b="1" dirty="0" smtClean="0"/>
              <a:t>Team 8</a:t>
            </a:r>
          </a:p>
          <a:p>
            <a:r>
              <a:rPr lang="en-IN" sz="1600" b="1" dirty="0" smtClean="0"/>
              <a:t>Deepika Konreddy(1643290)</a:t>
            </a:r>
          </a:p>
          <a:p>
            <a:r>
              <a:rPr lang="en-IN" sz="1600" b="1" dirty="0" smtClean="0"/>
              <a:t>Priscilla </a:t>
            </a:r>
            <a:r>
              <a:rPr lang="en-IN" sz="1600" b="1" dirty="0" err="1" smtClean="0"/>
              <a:t>imandi</a:t>
            </a:r>
            <a:endParaRPr lang="en-IN" sz="1600" b="1" dirty="0" smtClean="0"/>
          </a:p>
          <a:p>
            <a:r>
              <a:rPr lang="en-IN" sz="1600" b="1" dirty="0" smtClean="0"/>
              <a:t>Manju </a:t>
            </a:r>
            <a:r>
              <a:rPr lang="en-IN" sz="1600" b="1" dirty="0" err="1" smtClean="0"/>
              <a:t>viswanathan</a:t>
            </a:r>
            <a:endParaRPr lang="en-IN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1437066" y="1999194"/>
            <a:ext cx="99622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dirty="0" smtClean="0"/>
              <a:t>OSF_MICROSURGERY_PROJECT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8479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5804" y="175098"/>
            <a:ext cx="789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REGRESSION MODELS 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5021" y="787940"/>
            <a:ext cx="108657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Apart from the basic model, we developed additional linear models:</a:t>
            </a:r>
          </a:p>
          <a:p>
            <a:endParaRPr lang="en-IN" dirty="0"/>
          </a:p>
          <a:p>
            <a:r>
              <a:rPr lang="en-IN" dirty="0" smtClean="0"/>
              <a:t>Basic Model: </a:t>
            </a:r>
          </a:p>
          <a:p>
            <a:endParaRPr lang="en-IN" dirty="0"/>
          </a:p>
          <a:p>
            <a:r>
              <a:rPr lang="en-IN" dirty="0" smtClean="0"/>
              <a:t>sum1 &lt;-lm(Score ~  PP  + Sessions + Task + Age + Sex  + Scorer ,data = </a:t>
            </a:r>
            <a:r>
              <a:rPr lang="en-IN" dirty="0" err="1" smtClean="0"/>
              <a:t>df_MicrosurgeryPerformance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 smtClean="0"/>
              <a:t>Linear model including Time. 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 smtClean="0"/>
              <a:t>Linear model including random effect(1|Subjects)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 smtClean="0"/>
              <a:t>Linear model including Number of Sutures. 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 smtClean="0"/>
              <a:t>Interaction model(Task*Sessions)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00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4443" y="237887"/>
            <a:ext cx="797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INTERACTION PLOTS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36651"/>
            <a:ext cx="4759157" cy="422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88" y="1693813"/>
            <a:ext cx="5100839" cy="3914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846306"/>
            <a:ext cx="720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Interaction plot between Score, Task and Sessions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6960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66" y="1421022"/>
            <a:ext cx="6801799" cy="32961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7792" y="627593"/>
            <a:ext cx="4877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Interaction plot between Time, Task and Sessions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1972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61" y="622570"/>
            <a:ext cx="8815084" cy="48895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574" y="622570"/>
            <a:ext cx="834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CORRELATION PLOT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0457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17" y="860391"/>
            <a:ext cx="7067550" cy="4981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9072" y="194553"/>
            <a:ext cx="804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Effect of Stress and Task on Scores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712189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95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Deepika Reddy</dc:creator>
  <cp:lastModifiedBy>Deepika Reddy</cp:lastModifiedBy>
  <cp:revision>6</cp:revision>
  <dcterms:created xsi:type="dcterms:W3CDTF">2018-05-04T03:22:04Z</dcterms:created>
  <dcterms:modified xsi:type="dcterms:W3CDTF">2018-05-04T04:51:17Z</dcterms:modified>
</cp:coreProperties>
</file>