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4" d="100"/>
          <a:sy n="74" d="100"/>
        </p:scale>
        <p:origin x="10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Enhancing Customer Experience Using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Internship Project at Intel</a:t>
            </a:r>
          </a:p>
          <a:p>
            <a:r>
              <a:t>Presented by: </a:t>
            </a:r>
            <a:r>
              <a:rPr lang="en-US"/>
              <a:t>Aashmi J</a:t>
            </a:r>
            <a:endParaRPr lang="en-US"/>
          </a:p>
          <a:p>
            <a:pPr marL="1828800" lvl="4" indent="457200">
              <a:buNone/>
            </a:pPr>
            <a:r>
              <a:rPr lang="en-US" sz="3200">
                <a:sym typeface="+mn-ea"/>
              </a:rPr>
              <a:t>      Joshua</a:t>
            </a:r>
            <a:endParaRPr lang="en-US" sz="3200">
              <a:sym typeface="+mn-ea"/>
            </a:endParaRPr>
          </a:p>
          <a:p>
            <a:pPr marL="1828800" lvl="4" indent="457200">
              <a:buNone/>
            </a:pPr>
            <a:r>
              <a:rPr lang="en-US" sz="3200">
                <a:sym typeface="+mn-ea"/>
              </a:rPr>
              <a:t>      Priscilla Jospin G</a:t>
            </a:r>
            <a:endParaRPr sz="3200"/>
          </a:p>
          <a:p>
            <a:r>
              <a:t>Date: [</a:t>
            </a:r>
            <a:r>
              <a:rPr lang="en-US"/>
              <a:t>5.04.25</a:t>
            </a:r>
            <a:r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610" y="2658428"/>
            <a:ext cx="8229600" cy="1143000"/>
          </a:xfrm>
        </p:spPr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79415"/>
            <a:ext cx="3848735" cy="647065"/>
          </a:xfrm>
        </p:spPr>
        <p:txBody>
          <a:bodyPr/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AI is revolutionizing e-commerce.</a:t>
            </a:r>
            <a:endParaRPr dirty="0"/>
          </a:p>
          <a:p>
            <a:r>
              <a:rPr dirty="0"/>
              <a:t>- Customers demand quick, accurate, and intelligent responses.</a:t>
            </a:r>
            <a:endParaRPr dirty="0"/>
          </a:p>
          <a:p>
            <a:r>
              <a:rPr dirty="0"/>
              <a:t>- This project focuses on using AI to elevate the customer experience in online shopping.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Manual support systems are slow and inefficient.</a:t>
            </a:r>
          </a:p>
          <a:p>
            <a:r>
              <a:t>- Users struggle with product comparison, price lookups, and reviewing credibility.</a:t>
            </a:r>
          </a:p>
          <a:p>
            <a:r>
              <a:t>- There’s a need for an intelligent AI system to bridge these gaps.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Design an AI chatbot for Flipkart dataset queries.</a:t>
            </a:r>
          </a:p>
          <a:p>
            <a:r>
              <a:t>- Enable customers to:</a:t>
            </a:r>
          </a:p>
          <a:p>
            <a:r>
              <a:t>  - Ask product-related questions.</a:t>
            </a:r>
          </a:p>
          <a:p>
            <a:r>
              <a:t>  - Compare two products.</a:t>
            </a:r>
          </a:p>
          <a:p>
            <a:r>
              <a:t>  - Fetch ratings, reviews, and price details.</a:t>
            </a:r>
          </a:p>
          <a:p>
            <a:r>
              <a:t>- Optimize performance using lightweight deployment.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Source: Flipkart Dataset</a:t>
            </a:r>
            <a:endParaRPr dirty="0"/>
          </a:p>
          <a:p>
            <a:r>
              <a:rPr dirty="0"/>
              <a:t>- Format:</a:t>
            </a:r>
            <a:endParaRPr dirty="0"/>
          </a:p>
          <a:p>
            <a:r>
              <a:rPr dirty="0"/>
              <a:t>  - JSON (100,000 entries)</a:t>
            </a:r>
            <a:endParaRPr dirty="0"/>
          </a:p>
          <a:p>
            <a:r>
              <a:rPr dirty="0"/>
              <a:t>  - CSV (20,000 entries)</a:t>
            </a:r>
            <a:endParaRPr dirty="0"/>
          </a:p>
          <a:p>
            <a:r>
              <a:rPr dirty="0"/>
              <a:t>- Fields:</a:t>
            </a:r>
            <a:endParaRPr dirty="0"/>
          </a:p>
          <a:p>
            <a:r>
              <a:rPr dirty="0"/>
              <a:t>  - Product Title, Description, Ratings, Reviews, Price, Features</a:t>
            </a:r>
            <a:r>
              <a:rPr lang="en-US" dirty="0"/>
              <a:t> and etc..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Preprocessing using pandas &amp; json</a:t>
            </a:r>
          </a:p>
          <a:p>
            <a:r>
              <a:t>- LLaMA 2-7B Chat Model → Fine-tuned using:</a:t>
            </a:r>
          </a:p>
          <a:p>
            <a:r>
              <a:t>  - LoRA (Low-Rank Adaptation)</a:t>
            </a:r>
          </a:p>
          <a:p>
            <a:r>
              <a:t>  - 4-bit Quantization</a:t>
            </a:r>
          </a:p>
          <a:p>
            <a:r>
              <a:t>- Converted to GGUF → PyTorch → ONNX → OpenVINO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sz="2000" dirty="0"/>
              <a:t>Loss after training: 0.</a:t>
            </a:r>
            <a:r>
              <a:rPr lang="en-US" sz="2000" dirty="0"/>
              <a:t>3</a:t>
            </a:r>
            <a:endParaRPr sz="2000" dirty="0"/>
          </a:p>
          <a:p>
            <a:r>
              <a:rPr sz="2000" dirty="0"/>
              <a:t>- System handles product comparison, price checking, rating retrieval effectively.</a:t>
            </a:r>
            <a:endParaRPr sz="2000" dirty="0"/>
          </a:p>
          <a:p>
            <a:r>
              <a:rPr sz="2000" dirty="0"/>
              <a:t>- Model performs well in constrained environments (</a:t>
            </a:r>
            <a:r>
              <a:rPr sz="2000" dirty="0" err="1"/>
              <a:t>OpenVINO</a:t>
            </a:r>
            <a:r>
              <a:rPr sz="2000" dirty="0"/>
              <a:t> optimized).</a:t>
            </a:r>
            <a:r>
              <a:rPr lang="en-US" sz="2000" dirty="0"/>
              <a:t>   fig num1</a:t>
            </a:r>
            <a:endParaRPr lang="en-US" sz="2000" dirty="0"/>
          </a:p>
          <a:p>
            <a:endParaRPr lang="en-US" sz="2000" dirty="0"/>
          </a:p>
          <a:p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3429000"/>
            <a:ext cx="7598664" cy="25596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AI-driven customer interaction boosts experience.</a:t>
            </a:r>
          </a:p>
          <a:p>
            <a:r>
              <a:t>- Lightweight deployment makes it scalable and efficient.</a:t>
            </a:r>
          </a:p>
          <a:p>
            <a:r>
              <a:t>- Future Scope:</a:t>
            </a:r>
          </a:p>
          <a:p>
            <a:r>
              <a:t>  - Add speech-to-text and multilingual support.</a:t>
            </a:r>
          </a:p>
          <a:p>
            <a:r>
              <a:t>  - Integrate visual search (image-to-product match).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1610</Words>
  <Application>WPS Presentation</Application>
  <PresentationFormat>On-screen Show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Arial</vt:lpstr>
      <vt:lpstr>Calibri</vt:lpstr>
      <vt:lpstr>Helvetica Neue</vt:lpstr>
      <vt:lpstr>Microsoft YaHei</vt:lpstr>
      <vt:lpstr>汉仪旗黑</vt:lpstr>
      <vt:lpstr>Arial Unicode MS</vt:lpstr>
      <vt:lpstr>汉仪书宋二KW</vt:lpstr>
      <vt:lpstr>Office Theme</vt:lpstr>
      <vt:lpstr>Enhancing Customer Experience Using AI</vt:lpstr>
      <vt:lpstr>Introduction</vt:lpstr>
      <vt:lpstr>Problem Statement</vt:lpstr>
      <vt:lpstr>Objectives</vt:lpstr>
      <vt:lpstr>Dataset</vt:lpstr>
      <vt:lpstr>Methodology</vt:lpstr>
      <vt:lpstr>Flow Diagram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AASHMI</dc:creator>
  <dc:description>generated using python-pptx</dc:description>
  <cp:lastModifiedBy>priscillajosping</cp:lastModifiedBy>
  <cp:revision>3</cp:revision>
  <dcterms:created xsi:type="dcterms:W3CDTF">2025-04-05T18:01:21Z</dcterms:created>
  <dcterms:modified xsi:type="dcterms:W3CDTF">2025-04-05T18:01:21Z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188A68511CECDA50F16FF16700D90B4E_42</vt:lpwstr>
  </property>
  <property fmtid="{D5CDD505-2E9C-101B-9397-08002B2CF9AE}" pid="3" name="KSOProductBuildVer">
    <vt:lpwstr>1033-6.12.2.8699</vt:lpwstr>
  </property>
</Properties>
</file>