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2FB2-9DF1-3FB4-D77F-EA2CAB58B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4260E-5431-30FA-07A1-ECCB05364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645FB-BD0F-FFEF-9A3A-F5C79B49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6ECC-C5E4-4239-9D62-9E651628F0E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94B5C-866E-D379-B021-EE781D86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58E5-7E62-3662-058C-FDFEFA02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8593-C1DF-4590-8274-F9140E0A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3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E01F-504B-B51D-9235-8F9C5278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E566A-57CC-5804-FC8E-CB3CD35B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13D1F-994D-D69D-B70A-4153E560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6ECC-C5E4-4239-9D62-9E651628F0E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FDDCB-73B2-447C-D159-67D27A8A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34FA-DE48-F7A0-2583-77130CF6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8593-C1DF-4590-8274-F9140E0A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8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3ECD1-E98C-DAA0-8DB6-23E40A145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71110-A6AA-794F-35A1-D48472A12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60FB4-5DB6-9D3A-FAA5-F0C910DF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6ECC-C5E4-4239-9D62-9E651628F0E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061B0-BB02-9A29-A1AF-A694AAD0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8302E-8805-C684-C045-DA1B750C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8593-C1DF-4590-8274-F9140E0A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7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55FD-7856-43D9-5A0F-BED9898F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57395-308E-52BD-4A25-1C179580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98DE7-A63D-2DFF-8114-097C4A64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6ECC-C5E4-4239-9D62-9E651628F0E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7517-7E02-6E5C-D461-8C5335DB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137AE-C797-A997-433A-F6209D7B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8593-C1DF-4590-8274-F9140E0A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3E86-BDCB-C99E-70D6-F84A5FC3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17206-404A-0627-5AF3-6F959493A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63C43-443E-873A-5187-B217BA1B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6ECC-C5E4-4239-9D62-9E651628F0E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BFA79-0461-ED28-1FF7-9A2AF2BD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83AC8-D9FE-F9E4-EFC0-289ED26B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8593-C1DF-4590-8274-F9140E0A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3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1E87-62BC-C641-1BB4-ECCEB7AA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63743-F467-7F1E-75ED-73705E70E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6471A-CFD4-508F-3634-B0AC6ADE1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199D6-7B48-5A8F-893D-B74534E2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6ECC-C5E4-4239-9D62-9E651628F0E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30150-A08F-4CF6-EC7F-76D4B8C9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CA966-FCC3-C8B2-B1F7-685E2FDE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8593-C1DF-4590-8274-F9140E0A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B3FC-08D5-8B3E-3B72-F4637171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825E6-2B8B-5192-D49C-63208844E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5BDD1-1C1C-1985-DDC3-F6C860708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CF482-BB00-02B8-F28E-44E4BB086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2C14D-31B6-8880-3204-B7C531159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F5159-037F-DDA4-FAEE-39825B64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6ECC-C5E4-4239-9D62-9E651628F0E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CE913-9449-AA15-5E52-5C0C0701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EF31E-D00F-0C7E-A164-6C13A109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8593-C1DF-4590-8274-F9140E0A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2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F38A-185F-8F29-C692-13CDFFE1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0227A-1429-71A7-B826-3D4B9B9C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6ECC-C5E4-4239-9D62-9E651628F0E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633F8-D19F-34A9-11AE-D0E30856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E1B37-C95B-F86D-6D2E-456A925C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8593-C1DF-4590-8274-F9140E0A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9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A45C5-BFE0-126B-B4BD-BDF7148C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6ECC-C5E4-4239-9D62-9E651628F0E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6B126-5BEE-2D1F-8A20-CCAB6E50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8E12B-D45D-1C36-3071-C5EC8172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8593-C1DF-4590-8274-F9140E0A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4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67AE-BB8E-2B13-99F1-5142DBB6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BF224-1FB8-9A29-1772-1CF48304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075EE-13AD-41C1-D7F0-E12040AEB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6478B-68AE-6645-8E85-15E53590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6ECC-C5E4-4239-9D62-9E651628F0E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F0B1A-880A-63E1-B506-575849C5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B5582-4A68-E709-D8C2-1AD2239D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8593-C1DF-4590-8274-F9140E0A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2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B5D8-146F-2653-EB95-06A62E58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B7CD8-9F6F-6F8F-1053-30ABF5858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21722-58EE-B1E7-C61A-1DCD81E0F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5B47B-3972-BF40-5C92-E09AF28B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6ECC-C5E4-4239-9D62-9E651628F0E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C4303-DA92-ACF2-421F-3F5062A0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45196-099A-9F92-711C-8E8D1489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8593-C1DF-4590-8274-F9140E0A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6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AD444-0258-0B57-0C86-2CC7943C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2B2C5-7507-C6AA-451F-BF6FBD316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5EB46-04D5-DB5A-60C0-FA6CD3DE4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A6ECC-C5E4-4239-9D62-9E651628F0E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801D-CEA8-3B33-7FC9-06D1D8316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F4A14-534D-8ED1-41DA-64C7182FA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F8593-C1DF-4590-8274-F9140E0A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0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4438-7EA2-C912-24BE-D4D65DDCA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Health Information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E988-F08E-D998-AB91-541146DE7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PRISCILLA  NDUMI MUMO</a:t>
            </a:r>
          </a:p>
          <a:p>
            <a:r>
              <a:rPr lang="en-US" dirty="0"/>
              <a:t>mumondumi85@gmail.com</a:t>
            </a:r>
          </a:p>
          <a:p>
            <a:r>
              <a:rPr lang="en-US" dirty="0"/>
              <a:t>4/26/2025</a:t>
            </a:r>
          </a:p>
        </p:txBody>
      </p:sp>
    </p:spTree>
    <p:extLst>
      <p:ext uri="{BB962C8B-B14F-4D97-AF65-F5344CB8AC3E}">
        <p14:creationId xmlns:p14="http://schemas.microsoft.com/office/powerpoint/2010/main" val="27388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9B17-5A01-FDAE-253E-054FE3E7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33715-610F-5C29-F50B-7B8B815B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Goal:</a:t>
            </a:r>
            <a:br>
              <a:rPr lang="en-US" dirty="0"/>
            </a:br>
            <a:r>
              <a:rPr lang="en-US" dirty="0"/>
              <a:t>To create a system where doctors can register clients, manage health programs, and enroll clients in programs.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Tech Stack:</a:t>
            </a:r>
            <a:br>
              <a:rPr lang="en-US" dirty="0"/>
            </a:br>
            <a:r>
              <a:rPr lang="en-US" dirty="0"/>
              <a:t>React (Frontend), Node.js (Backend), MySQL (Database)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21F5-8E95-63D5-232C-B9473CEE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7B9F-20F6-C94E-A150-6F5D54345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67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Development Approach: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Frontend and backend separation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RESTful API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 normalization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Environment variable management for security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Deployment Strategy: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Hosted backend and frontend on </a:t>
            </a:r>
            <a:r>
              <a:rPr lang="en-US" dirty="0" err="1"/>
              <a:t>railway.app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https://railway.com/invite/4JhIm2ODMp2</a:t>
            </a:r>
            <a:r>
              <a:rPr lang="en-US" b="0" i="0" dirty="0">
                <a:solidFill>
                  <a:srgbClr val="FFFFFF"/>
                </a:solidFill>
                <a:effectLst/>
                <a:latin typeface="__Inter_d65c78"/>
              </a:rPr>
              <a:t>e/4JhIm2ODMp2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3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9018-4D1E-2C28-E35F-440AA8CE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B8ED0443-BF80-312A-96D8-5DFE4E2B9B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8700" y="2357835"/>
            <a:ext cx="99568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app with CSS for styling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Pages: Client List, Program List, Enrollments, Client Profile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 + Express server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Exposed API endpoints for clients, programs, and enrollments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Schema: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Tables: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programs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enrollments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Foreign key relationships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32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B112-B385-16A5-0724-95EFDABB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15107A-4565-C8A0-7518-57666FB8C4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4100" y="1690688"/>
            <a:ext cx="8991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registration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 creation and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enrollment into programs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detailed client profiles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exposure for integration</a:t>
            </a:r>
          </a:p>
        </p:txBody>
      </p:sp>
    </p:spTree>
    <p:extLst>
      <p:ext uri="{BB962C8B-B14F-4D97-AF65-F5344CB8AC3E}">
        <p14:creationId xmlns:p14="http://schemas.microsoft.com/office/powerpoint/2010/main" val="209933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F133-D21A-7674-2758-E7E4BE20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Innovations &amp; Optimizations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B2DF49-C19C-4066-BD88-2844DD7CB3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0400" y="1950353"/>
            <a:ext cx="1173109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frontend and backend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profile views through client IDs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clean API that can scale with future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Environment-based configuration (for easier migration from dev to prod)</a:t>
            </a:r>
          </a:p>
        </p:txBody>
      </p:sp>
    </p:spTree>
    <p:extLst>
      <p:ext uri="{BB962C8B-B14F-4D97-AF65-F5344CB8AC3E}">
        <p14:creationId xmlns:p14="http://schemas.microsoft.com/office/powerpoint/2010/main" val="57228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7DC9-04AA-81DC-62D3-B4BE161C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A78B9-7186-10DB-65A1-4E657BCC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variables used for database credentials</a:t>
            </a:r>
          </a:p>
          <a:p>
            <a:endParaRPr lang="en-US" dirty="0"/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work: Implement role-based access control (doctors/admins)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2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130C-2E0C-0A2B-D4EB-4D6F5575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EDE6-AC84-616B-0DB5-75FEE25D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built a full-stack health information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Followed best practices for structure, security, and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Ready for further enhancements like authentication and reporting dashboards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4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__Inter_d65c78</vt:lpstr>
      <vt:lpstr>Arial</vt:lpstr>
      <vt:lpstr>Arial Unicode MS</vt:lpstr>
      <vt:lpstr>Calibri</vt:lpstr>
      <vt:lpstr>Calibri Light</vt:lpstr>
      <vt:lpstr>Office Theme</vt:lpstr>
      <vt:lpstr>Basic Health Information System</vt:lpstr>
      <vt:lpstr>Introduction</vt:lpstr>
      <vt:lpstr>Approach</vt:lpstr>
      <vt:lpstr>System Design</vt:lpstr>
      <vt:lpstr>Key Features</vt:lpstr>
      <vt:lpstr>Innovations &amp; Optimizations</vt:lpstr>
      <vt:lpstr>Data Security Considerations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Priscilla Mumo</dc:creator>
  <cp:lastModifiedBy>Priscilla Mumo</cp:lastModifiedBy>
  <cp:revision>1</cp:revision>
  <dcterms:created xsi:type="dcterms:W3CDTF">2025-04-26T19:11:29Z</dcterms:created>
  <dcterms:modified xsi:type="dcterms:W3CDTF">2025-04-26T19:12:34Z</dcterms:modified>
</cp:coreProperties>
</file>