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5" autoAdjust="0"/>
  </p:normalViewPr>
  <p:slideViewPr>
    <p:cSldViewPr snapToGrid="0">
      <p:cViewPr>
        <p:scale>
          <a:sx n="200" d="100"/>
          <a:sy n="200" d="100"/>
        </p:scale>
        <p:origin x="-1022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0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61EF-395D-490E-921D-AFD853A1E63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61CF-A65D-4941-8DEA-2A99FFB3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349328" y="2128966"/>
            <a:ext cx="0" cy="237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V="1">
            <a:off x="3872465" y="2472033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ord 6"/>
          <p:cNvSpPr/>
          <p:nvPr/>
        </p:nvSpPr>
        <p:spPr>
          <a:xfrm>
            <a:off x="3211830" y="3360420"/>
            <a:ext cx="457200" cy="457200"/>
          </a:xfrm>
          <a:prstGeom prst="chord">
            <a:avLst>
              <a:gd name="adj1" fmla="val 21402117"/>
              <a:gd name="adj2" fmla="val 16200000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5650" y="3608070"/>
            <a:ext cx="137160" cy="137160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2920307" y="2877207"/>
            <a:ext cx="453448" cy="80968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278616" y="3477339"/>
            <a:ext cx="215186" cy="130731"/>
          </a:xfrm>
          <a:prstGeom prst="arc">
            <a:avLst>
              <a:gd name="adj1" fmla="val 11276143"/>
              <a:gd name="adj2" fmla="val 1287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62356" y="3358099"/>
                <a:ext cx="9477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56" y="3358099"/>
                <a:ext cx="94770" cy="1384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33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432839" y="3564136"/>
            <a:ext cx="45719" cy="45719"/>
          </a:xfrm>
          <a:prstGeom prst="ellipse">
            <a:avLst/>
          </a:prstGeom>
          <a:noFill/>
          <a:ln>
            <a:solidFill>
              <a:srgbClr val="D60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00260" y="2761542"/>
            <a:ext cx="13716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-1680000">
            <a:off x="2844198" y="2988768"/>
            <a:ext cx="149151" cy="861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39000" y="3407392"/>
                <a:ext cx="8271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00" y="3407392"/>
                <a:ext cx="82715" cy="138499"/>
              </a:xfrm>
              <a:prstGeom prst="rect">
                <a:avLst/>
              </a:prstGeom>
              <a:blipFill rotWithShape="0"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hord 24"/>
          <p:cNvSpPr/>
          <p:nvPr/>
        </p:nvSpPr>
        <p:spPr>
          <a:xfrm>
            <a:off x="7021811" y="1879385"/>
            <a:ext cx="1436039" cy="1436082"/>
          </a:xfrm>
          <a:prstGeom prst="chord">
            <a:avLst>
              <a:gd name="adj1" fmla="val 21402117"/>
              <a:gd name="adj2" fmla="val 16200000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85085" y="2657262"/>
            <a:ext cx="430812" cy="430825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492387" y="1791313"/>
            <a:ext cx="957359" cy="1084546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26201" y="2182653"/>
            <a:ext cx="770104" cy="690021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428" y="2476681"/>
            <a:ext cx="143601" cy="143605"/>
          </a:xfrm>
          <a:prstGeom prst="ellipse">
            <a:avLst/>
          </a:prstGeom>
          <a:noFill/>
          <a:ln>
            <a:solidFill>
              <a:srgbClr val="D60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2460000">
            <a:off x="7361523" y="2319829"/>
            <a:ext cx="100872" cy="405721"/>
          </a:xfrm>
          <a:prstGeom prst="leftBrace">
            <a:avLst>
              <a:gd name="adj1" fmla="val 8333"/>
              <a:gd name="adj2" fmla="val 494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10095" y="2256503"/>
                <a:ext cx="1499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095" y="2256503"/>
                <a:ext cx="14997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 flipV="1">
            <a:off x="6766964" y="1579085"/>
            <a:ext cx="1019190" cy="991645"/>
          </a:xfrm>
          <a:prstGeom prst="straightConnector1">
            <a:avLst/>
          </a:prstGeom>
          <a:ln w="50800">
            <a:solidFill>
              <a:schemeClr val="accent1">
                <a:alpha val="4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77380" y="1531620"/>
            <a:ext cx="899465" cy="1032294"/>
          </a:xfrm>
          <a:prstGeom prst="straightConnector1">
            <a:avLst/>
          </a:prstGeom>
          <a:ln w="50800">
            <a:solidFill>
              <a:schemeClr val="accent1">
                <a:alpha val="4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35295" y="4300833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295" y="4300833"/>
                <a:ext cx="2140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8664081" y="1338630"/>
                <a:ext cx="26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081" y="1338630"/>
                <a:ext cx="26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364" t="-26667" r="-7272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500224" y="1338629"/>
                <a:ext cx="26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224" y="1338629"/>
                <a:ext cx="26674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455" t="-26667" r="-772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rot="16200000" flipV="1">
            <a:off x="3044221" y="3361558"/>
            <a:ext cx="304800" cy="345283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 flipV="1">
            <a:off x="3352417" y="3332041"/>
            <a:ext cx="363855" cy="34016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3675216" y="3150349"/>
                <a:ext cx="153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16" y="3150349"/>
                <a:ext cx="153695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16000" t="-26667" r="-88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920495" y="3183972"/>
                <a:ext cx="1542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95" y="3183972"/>
                <a:ext cx="154208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24000" t="-22581" r="-96000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 flipH="1">
            <a:off x="7794258" y="2570730"/>
            <a:ext cx="1028773" cy="68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8131673" y="2395175"/>
                <a:ext cx="10669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73" y="2395175"/>
                <a:ext cx="106696" cy="138499"/>
              </a:xfrm>
              <a:prstGeom prst="rect">
                <a:avLst/>
              </a:prstGeom>
              <a:blipFill rotWithShape="0">
                <a:blip r:embed="rId10"/>
                <a:stretch>
                  <a:fillRect l="-41176" r="-4117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c 61"/>
          <p:cNvSpPr/>
          <p:nvPr/>
        </p:nvSpPr>
        <p:spPr>
          <a:xfrm>
            <a:off x="7920980" y="2270046"/>
            <a:ext cx="189629" cy="293868"/>
          </a:xfrm>
          <a:prstGeom prst="arc">
            <a:avLst>
              <a:gd name="adj1" fmla="val 16813677"/>
              <a:gd name="adj2" fmla="val 5501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555088" y="2581978"/>
            <a:ext cx="396240" cy="369570"/>
          </a:xfrm>
          <a:custGeom>
            <a:avLst/>
            <a:gdLst>
              <a:gd name="connsiteX0" fmla="*/ 396240 w 396240"/>
              <a:gd name="connsiteY0" fmla="*/ 369570 h 369570"/>
              <a:gd name="connsiteX1" fmla="*/ 91440 w 396240"/>
              <a:gd name="connsiteY1" fmla="*/ 232410 h 369570"/>
              <a:gd name="connsiteX2" fmla="*/ 0 w 396240"/>
              <a:gd name="connsiteY2" fmla="*/ 0 h 36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" h="369570">
                <a:moveTo>
                  <a:pt x="396240" y="369570"/>
                </a:moveTo>
                <a:cubicBezTo>
                  <a:pt x="276860" y="331787"/>
                  <a:pt x="157480" y="294005"/>
                  <a:pt x="91440" y="232410"/>
                </a:cubicBezTo>
                <a:cubicBezTo>
                  <a:pt x="25400" y="170815"/>
                  <a:pt x="12700" y="85407"/>
                  <a:pt x="0" y="0"/>
                </a:cubicBezTo>
              </a:path>
            </a:pathLst>
          </a:custGeom>
          <a:noFill/>
          <a:ln w="635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644645" y="2890374"/>
                <a:ext cx="13907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axis of room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645" y="2890374"/>
                <a:ext cx="1390702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3509" t="-4717" r="-307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16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Siddhartan Govindasamy</dc:creator>
  <cp:lastModifiedBy>Siddhartan Govindasamy</cp:lastModifiedBy>
  <cp:revision>15</cp:revision>
  <cp:lastPrinted>2017-04-13T13:11:15Z</cp:lastPrinted>
  <dcterms:created xsi:type="dcterms:W3CDTF">2017-04-12T06:27:59Z</dcterms:created>
  <dcterms:modified xsi:type="dcterms:W3CDTF">2017-04-13T13:13:06Z</dcterms:modified>
</cp:coreProperties>
</file>