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无标题-2023-05-20-11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920750"/>
            <a:ext cx="9363075" cy="47720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275" y="0"/>
            <a:ext cx="1058481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0" y="314325"/>
            <a:ext cx="10020300" cy="62293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0" y="619125"/>
            <a:ext cx="8991600" cy="56197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DlhNTllMmU4NjQwMjQ4YjlhOTNmMzM5Yzc4MDg4Zj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微软雅黑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dreas Ni</dc:creator>
  <cp:lastModifiedBy>梓莘</cp:lastModifiedBy>
  <cp:revision>2</cp:revision>
  <dcterms:created xsi:type="dcterms:W3CDTF">2023-05-20T03:11:00Z</dcterms:created>
  <dcterms:modified xsi:type="dcterms:W3CDTF">2023-05-20T05:23:52Z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83DD3509B30B415695F4CE3260C85011_12</vt:lpwstr>
  </property>
  <property fmtid="{D5CDD505-2E9C-101B-9397-08002B2CF9AE}" pid="3" name="KSOProductBuildVer">
    <vt:lpwstr>2052-11.1.0.14309</vt:lpwstr>
  </property>
</Properties>
</file>