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72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Id tech remote learning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Hanna Bowman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Me: Hanna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9E854-4310-47B5-8BC8-0C2B27D7D02A}"/>
              </a:ext>
            </a:extLst>
          </p:cNvPr>
          <p:cNvSpPr txBox="1"/>
          <p:nvPr/>
        </p:nvSpPr>
        <p:spPr>
          <a:xfrm>
            <a:off x="4792895" y="1957221"/>
            <a:ext cx="6498404" cy="346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From Houston, TX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Fordham University in NYC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Computer Science Major: I learn how to speak to computers and essentially make cool puzzles with it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Favorite color: purple 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Favorite animal: octopus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Teaching you App Development with C++ via Visual Studio Code 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Warm up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9E854-4310-47B5-8BC8-0C2B27D7D02A}"/>
              </a:ext>
            </a:extLst>
          </p:cNvPr>
          <p:cNvSpPr txBox="1"/>
          <p:nvPr/>
        </p:nvSpPr>
        <p:spPr>
          <a:xfrm>
            <a:off x="4875088" y="2178121"/>
            <a:ext cx="6498404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Name rhyming game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“Now we’re </a:t>
            </a:r>
            <a:r>
              <a:rPr lang="en-US" dirty="0" err="1"/>
              <a:t>gonna</a:t>
            </a:r>
            <a:r>
              <a:rPr lang="en-US" dirty="0"/>
              <a:t> kick it, </a:t>
            </a:r>
            <a:r>
              <a:rPr lang="en-US" dirty="0" err="1"/>
              <a:t>gonna</a:t>
            </a:r>
            <a:r>
              <a:rPr lang="en-US" dirty="0"/>
              <a:t> kick it like ___(name)__”</a:t>
            </a:r>
          </a:p>
        </p:txBody>
      </p:sp>
    </p:spTree>
    <p:extLst>
      <p:ext uri="{BB962C8B-B14F-4D97-AF65-F5344CB8AC3E}">
        <p14:creationId xmlns:p14="http://schemas.microsoft.com/office/powerpoint/2010/main" val="2374935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Rules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9E854-4310-47B5-8BC8-0C2B27D7D02A}"/>
              </a:ext>
            </a:extLst>
          </p:cNvPr>
          <p:cNvSpPr txBox="1"/>
          <p:nvPr/>
        </p:nvSpPr>
        <p:spPr>
          <a:xfrm>
            <a:off x="4875088" y="2178121"/>
            <a:ext cx="6498404" cy="333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Have respect for one another and listen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Be patient, technology is weird and sometimes does not work the way you want it to.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Have fun! Let me know if you are having any issues seeing or hearing me during the session. Also if you feel uncomfortable in any way let me know so I can help you! </a:t>
            </a:r>
          </a:p>
        </p:txBody>
      </p:sp>
    </p:spTree>
    <p:extLst>
      <p:ext uri="{BB962C8B-B14F-4D97-AF65-F5344CB8AC3E}">
        <p14:creationId xmlns:p14="http://schemas.microsoft.com/office/powerpoint/2010/main" val="1902834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Plan: App Development with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9E854-4310-47B5-8BC8-0C2B27D7D02A}"/>
              </a:ext>
            </a:extLst>
          </p:cNvPr>
          <p:cNvSpPr txBox="1"/>
          <p:nvPr/>
        </p:nvSpPr>
        <p:spPr>
          <a:xfrm>
            <a:off x="4875088" y="2178121"/>
            <a:ext cx="6498404" cy="22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What is C++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Understanding why C++ to make apps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Downloading VS Code for writing the code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C++ basics for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9218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{4B51C2BE-DEF9-4012-8A91-CFC4F6572361}tf56410444</Template>
  <TotalTime>0</TotalTime>
  <Words>172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Avenir Next LT Pro</vt:lpstr>
      <vt:lpstr>Avenir Next LT Pro Light</vt:lpstr>
      <vt:lpstr>Garamond</vt:lpstr>
      <vt:lpstr>SavonVTI</vt:lpstr>
      <vt:lpstr>Id tech remote learning interview</vt:lpstr>
      <vt:lpstr>Me: Hanna B</vt:lpstr>
      <vt:lpstr>Warm up game</vt:lpstr>
      <vt:lpstr>Class Rules </vt:lpstr>
      <vt:lpstr>Lesson Plan: App Development with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2020-05-15T16:13:18Z</dcterms:created>
  <dcterms:modified xsi:type="dcterms:W3CDTF">2020-05-15T17:04:11Z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