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2B10D38-AB3E-43BD-BCD1-814F047A864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8CCC151-EC80-4CC1-B1EC-C6632A24DC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5/20/2020 4:08:44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BF1667FA-A9EF-49D8-A4E0-652772890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11" y="0"/>
            <a:ext cx="98519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2020-05-20T20:08:44Z</dcterms:created>
  <dcterms:modified xsi:type="dcterms:W3CDTF">2020-05-20T20:08:44Z</dcterms:modified>
</cp:coreProperties>
</file>