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DC15B10-72FF-47B0-AEC8-9173E4B6888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D2FDB7B-619B-4678-A5A4-113C7ABBEB9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5/20/2020 4:23:29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F0104A5E-C149-435D-9559-BD7D9815ED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368" y="0"/>
            <a:ext cx="76872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2020-05-20T20:23:30Z</dcterms:created>
  <dcterms:modified xsi:type="dcterms:W3CDTF">2020-05-20T20:23:30Z</dcterms:modified>
</cp:coreProperties>
</file>