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A262F4-E950-4659-9BD9-CBA8C1DB38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FBDDD3-79B1-4065-835F-06A1444230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3:36:52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B8C9B646-8485-406F-82CC-0539255FB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2" y="0"/>
            <a:ext cx="1168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2020-05-20T19:36:52Z</dcterms:created>
  <dcterms:modified xsi:type="dcterms:W3CDTF">2020-05-20T19:36:52Z</dcterms:modified>
</cp:coreProperties>
</file>