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1F184E-9C6A-48DE-946C-B8CFB4D62A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077275-EA69-4802-81D9-2BCB0DC0B8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5/20/2020 2:31:27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216F0B90-DC3A-4ECD-8AA0-E511745E4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1" y="0"/>
            <a:ext cx="12155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2020-05-20T18:31:27Z</dcterms:created>
  <dcterms:modified xsi:type="dcterms:W3CDTF">2020-05-20T18:31:27Z</dcterms:modified>
</cp:coreProperties>
</file>