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28BC2E-05E4-4B1F-87A8-C4C1F9C1A2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102468-BE69-4511-8BB9-A95691FB45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4:33:03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E40D889-D60B-4DE1-BD45-E3C9580EE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2020-05-20T20:33:03Z</dcterms:created>
  <dcterms:modified xsi:type="dcterms:W3CDTF">2020-05-20T20:33:03Z</dcterms:modified>
</cp:coreProperties>
</file>