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7F99C7A-BBD1-47E4-B776-59DC049AB66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6569C0-EE54-47F2-8EA1-A2A65F04D97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5/20/2020 4:40:58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819277B-EBE4-41D8-9C09-FE7F5EC759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2020-05-20T20:40:59Z</dcterms:created>
  <dcterms:modified xsi:type="dcterms:W3CDTF">2020-05-20T20:40:59Z</dcterms:modified>
</cp:coreProperties>
</file>