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CD6C94-3C0E-4807-AA6C-08171DC90C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74B056-E8DF-42D6-AA9B-C77CAA9487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2:32:56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5E8CD3AD-FF08-437D-A2F8-7ACEEDDBB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8" y="0"/>
            <a:ext cx="1167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2020-05-20T18:32:57Z</dcterms:created>
  <dcterms:modified xsi:type="dcterms:W3CDTF">2020-05-20T18:32:57Z</dcterms:modified>
</cp:coreProperties>
</file>