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6CDA67E-6EA7-4ACD-B56F-D04BA28BC56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D238AE5-F0F5-4BFA-8697-49D4FDC5B5A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5/20/2020 4:19:47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158DA187-91C6-4C79-8299-7FC2F51343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0" y="0"/>
            <a:ext cx="12035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2020-05-20T20:19:47Z</dcterms:created>
  <dcterms:modified xsi:type="dcterms:W3CDTF">2020-05-20T20:19:47Z</dcterms:modified>
</cp:coreProperties>
</file>