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BBD71F-096E-4395-BAA7-17C0FCBC6B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Creatures_Bar_Chart3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CEEDEA-AD9A-40CC-9C0D-91360C141E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5/19/2020 3:50:44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0151700-258D-413D-963C-A4F4F3264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070"/>
            <a:ext cx="12192000" cy="41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2020-05-19T19:50:44Z</dcterms:created>
  <dcterms:modified xsi:type="dcterms:W3CDTF">2020-05-19T19:50:44Z</dcterms:modified>
</cp:coreProperties>
</file>