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ADF1013-B653-43DF-A005-7415294C1A6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Drakes_by_Environment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695C29-EF89-48B8-85CF-C87FA309CE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5/19/2020 3:59:08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B343169B-832A-472C-9CEB-A111EE01D0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285750"/>
            <a:ext cx="90392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2020-05-19T19:59:08Z</dcterms:created>
  <dcterms:modified xsi:type="dcterms:W3CDTF">2020-05-19T19:59:08Z</dcterms:modified>
</cp:coreProperties>
</file>