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F54F69-B23D-43D4-A406-DC48D4FD616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Creatures_Height_Scatter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E4BE20-974B-4433-B761-1A832D8234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5/19/2020 3:49:08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1E3F6285-4F29-4FDB-824E-057FDF097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9" y="0"/>
            <a:ext cx="714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2020-05-19T19:49:08Z</dcterms:created>
  <dcterms:modified xsi:type="dcterms:W3CDTF">2020-05-19T19:49:08Z</dcterms:modified>
</cp:coreProperties>
</file>