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2282F2-7BD3-41FE-95C5-13A510B11C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Creatures_Circle_Chart1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9F67C3-277D-4CA2-B010-3D2381C016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5/19/2020 3:51:34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08ADF78A-BA50-49D7-880D-490F3F63E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66" y="0"/>
            <a:ext cx="732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2020-05-19T19:51:35Z</dcterms:created>
  <dcterms:modified xsi:type="dcterms:W3CDTF">2020-05-19T19:51:35Z</dcterms:modified>
</cp:coreProperties>
</file>