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5DC660-19EF-471E-9416-ED3B895874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Creatures_Height_Scatter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6DCD25-9314-45AC-AE87-A8DE990D0A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5/19/2020 3:49:30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06FDE6D0-0899-41A3-BCA2-0373898C7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" y="0"/>
            <a:ext cx="12155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2020-05-19T19:49:31Z</dcterms:created>
  <dcterms:modified xsi:type="dcterms:W3CDTF">2020-05-19T19:49:31Z</dcterms:modified>
</cp:coreProperties>
</file>