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13" Type="http://schemas.openxmlformats.org/officeDocument/2006/relationships/image" Target="../media/image44.png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12" Type="http://schemas.openxmlformats.org/officeDocument/2006/relationships/image" Target="../media/image43.sv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3.svg"/><Relationship Id="rId11" Type="http://schemas.openxmlformats.org/officeDocument/2006/relationships/image" Target="../media/image42.png"/><Relationship Id="rId5" Type="http://schemas.openxmlformats.org/officeDocument/2006/relationships/image" Target="../media/image32.png"/><Relationship Id="rId10" Type="http://schemas.openxmlformats.org/officeDocument/2006/relationships/image" Target="../media/image41.svg"/><Relationship Id="rId4" Type="http://schemas.openxmlformats.org/officeDocument/2006/relationships/image" Target="../media/image37.svg"/><Relationship Id="rId9" Type="http://schemas.openxmlformats.org/officeDocument/2006/relationships/image" Target="../media/image40.png"/><Relationship Id="rId14" Type="http://schemas.openxmlformats.org/officeDocument/2006/relationships/image" Target="../media/image45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sv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svg"/><Relationship Id="rId4" Type="http://schemas.openxmlformats.org/officeDocument/2006/relationships/image" Target="../media/image49.svg"/><Relationship Id="rId9" Type="http://schemas.openxmlformats.org/officeDocument/2006/relationships/image" Target="../media/image5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13" Type="http://schemas.openxmlformats.org/officeDocument/2006/relationships/image" Target="../media/image44.png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12" Type="http://schemas.openxmlformats.org/officeDocument/2006/relationships/image" Target="../media/image43.sv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3.svg"/><Relationship Id="rId11" Type="http://schemas.openxmlformats.org/officeDocument/2006/relationships/image" Target="../media/image42.png"/><Relationship Id="rId5" Type="http://schemas.openxmlformats.org/officeDocument/2006/relationships/image" Target="../media/image32.png"/><Relationship Id="rId10" Type="http://schemas.openxmlformats.org/officeDocument/2006/relationships/image" Target="../media/image41.svg"/><Relationship Id="rId4" Type="http://schemas.openxmlformats.org/officeDocument/2006/relationships/image" Target="../media/image37.svg"/><Relationship Id="rId9" Type="http://schemas.openxmlformats.org/officeDocument/2006/relationships/image" Target="../media/image40.png"/><Relationship Id="rId14" Type="http://schemas.openxmlformats.org/officeDocument/2006/relationships/image" Target="../media/image4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sv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svg"/><Relationship Id="rId4" Type="http://schemas.openxmlformats.org/officeDocument/2006/relationships/image" Target="../media/image49.svg"/><Relationship Id="rId9" Type="http://schemas.openxmlformats.org/officeDocument/2006/relationships/image" Target="../media/image5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47441E-A41B-46BC-9A05-7491E4B303C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D2DE904-B0A5-4F49-A693-31E42A6D794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Total schools in India is greater than 1.5 Million</a:t>
          </a:r>
          <a:endParaRPr lang="en-US"/>
        </a:p>
      </dgm:t>
    </dgm:pt>
    <dgm:pt modelId="{2A7CBCCA-2A40-4FB3-A410-A4EBC480E64B}" type="parTrans" cxnId="{D48AD92C-A0ED-4315-AE2E-5A3FACB2ACE3}">
      <dgm:prSet/>
      <dgm:spPr/>
      <dgm:t>
        <a:bodyPr/>
        <a:lstStyle/>
        <a:p>
          <a:endParaRPr lang="en-US"/>
        </a:p>
      </dgm:t>
    </dgm:pt>
    <dgm:pt modelId="{54D2DB2E-B2DF-4262-BFB6-4053CF63FB9D}" type="sibTrans" cxnId="{D48AD92C-A0ED-4315-AE2E-5A3FACB2ACE3}">
      <dgm:prSet/>
      <dgm:spPr/>
      <dgm:t>
        <a:bodyPr/>
        <a:lstStyle/>
        <a:p>
          <a:endParaRPr lang="en-US"/>
        </a:p>
      </dgm:t>
    </dgm:pt>
    <dgm:pt modelId="{2EB2DE85-DCA1-4AA5-8DB7-D7DCB62B7F8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Total Affiliated CBSE Schools in India: 22558</a:t>
          </a:r>
          <a:endParaRPr lang="en-US"/>
        </a:p>
      </dgm:t>
    </dgm:pt>
    <dgm:pt modelId="{7C8D6CFB-87A1-4340-A0BA-3A89247855D5}" type="parTrans" cxnId="{8C99109E-7783-4A88-94BE-1F12EC17AB20}">
      <dgm:prSet/>
      <dgm:spPr/>
      <dgm:t>
        <a:bodyPr/>
        <a:lstStyle/>
        <a:p>
          <a:endParaRPr lang="en-US"/>
        </a:p>
      </dgm:t>
    </dgm:pt>
    <dgm:pt modelId="{B8ABFFC3-EDE6-40B2-870E-0CA6C6E09A13}" type="sibTrans" cxnId="{8C99109E-7783-4A88-94BE-1F12EC17AB20}">
      <dgm:prSet/>
      <dgm:spPr/>
      <dgm:t>
        <a:bodyPr/>
        <a:lstStyle/>
        <a:p>
          <a:endParaRPr lang="en-US"/>
        </a:p>
      </dgm:t>
    </dgm:pt>
    <dgm:pt modelId="{5AA77ADA-17B2-427F-B4D3-089475E65FE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Total Affiliated ICSE Schools in India: 2247</a:t>
          </a:r>
          <a:endParaRPr lang="en-US"/>
        </a:p>
      </dgm:t>
    </dgm:pt>
    <dgm:pt modelId="{905873B0-9D98-4823-952D-0B36F216E65D}" type="parTrans" cxnId="{0A1CFB4E-77F0-47CC-9A3D-D8B8AF09DB06}">
      <dgm:prSet/>
      <dgm:spPr/>
      <dgm:t>
        <a:bodyPr/>
        <a:lstStyle/>
        <a:p>
          <a:endParaRPr lang="en-US"/>
        </a:p>
      </dgm:t>
    </dgm:pt>
    <dgm:pt modelId="{6FB4822A-F486-4BA3-AB05-2FC705401A78}" type="sibTrans" cxnId="{0A1CFB4E-77F0-47CC-9A3D-D8B8AF09DB06}">
      <dgm:prSet/>
      <dgm:spPr/>
      <dgm:t>
        <a:bodyPr/>
        <a:lstStyle/>
        <a:p>
          <a:endParaRPr lang="en-US"/>
        </a:p>
      </dgm:t>
    </dgm:pt>
    <dgm:pt modelId="{FEEC8D3B-A2C0-4D8C-B359-B397FBB9359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Government Schools have grown with 1.2% and Private with 4.1% annually(Till FY17)</a:t>
          </a:r>
          <a:endParaRPr lang="en-US" dirty="0"/>
        </a:p>
      </dgm:t>
    </dgm:pt>
    <dgm:pt modelId="{38E1FAD4-E3AC-4018-8D8C-40AC70138E99}" type="parTrans" cxnId="{7387873F-0EF8-4764-9504-36DF59CBC0CB}">
      <dgm:prSet/>
      <dgm:spPr/>
      <dgm:t>
        <a:bodyPr/>
        <a:lstStyle/>
        <a:p>
          <a:endParaRPr lang="en-US"/>
        </a:p>
      </dgm:t>
    </dgm:pt>
    <dgm:pt modelId="{2E664AB6-F7E5-4A51-A81A-DE0A0BAA58D6}" type="sibTrans" cxnId="{7387873F-0EF8-4764-9504-36DF59CBC0CB}">
      <dgm:prSet/>
      <dgm:spPr/>
      <dgm:t>
        <a:bodyPr/>
        <a:lstStyle/>
        <a:p>
          <a:endParaRPr lang="en-US"/>
        </a:p>
      </dgm:t>
    </dgm:pt>
    <dgm:pt modelId="{9EBA783A-9681-44EF-AF38-BF3D11B7676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State Boards, NIOS also accounts a major number of schools</a:t>
          </a:r>
          <a:endParaRPr lang="en-US"/>
        </a:p>
      </dgm:t>
    </dgm:pt>
    <dgm:pt modelId="{314D967A-C10A-402E-AB5A-3744CEA9FB6E}" type="parTrans" cxnId="{20BCC00B-F724-4324-B1AE-828E41D8B160}">
      <dgm:prSet/>
      <dgm:spPr/>
      <dgm:t>
        <a:bodyPr/>
        <a:lstStyle/>
        <a:p>
          <a:endParaRPr lang="en-US"/>
        </a:p>
      </dgm:t>
    </dgm:pt>
    <dgm:pt modelId="{EDB3AC4D-8386-4716-B173-995FBBA78E35}" type="sibTrans" cxnId="{20BCC00B-F724-4324-B1AE-828E41D8B160}">
      <dgm:prSet/>
      <dgm:spPr/>
      <dgm:t>
        <a:bodyPr/>
        <a:lstStyle/>
        <a:p>
          <a:endParaRPr lang="en-US"/>
        </a:p>
      </dgm:t>
    </dgm:pt>
    <dgm:pt modelId="{98FFF536-486A-4E99-ACD8-4D79EB3AA89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33000+ Professional Preschools are major potential markets </a:t>
          </a:r>
          <a:endParaRPr lang="en-US"/>
        </a:p>
      </dgm:t>
    </dgm:pt>
    <dgm:pt modelId="{B91187FE-AD32-424D-AD3C-59FD5E1CA39E}" type="parTrans" cxnId="{F4455E8B-BD5A-4513-8599-46F0C5EBA59B}">
      <dgm:prSet/>
      <dgm:spPr/>
      <dgm:t>
        <a:bodyPr/>
        <a:lstStyle/>
        <a:p>
          <a:endParaRPr lang="en-US"/>
        </a:p>
      </dgm:t>
    </dgm:pt>
    <dgm:pt modelId="{1E8C1019-319A-415C-817C-EB9A64E7D1B9}" type="sibTrans" cxnId="{F4455E8B-BD5A-4513-8599-46F0C5EBA59B}">
      <dgm:prSet/>
      <dgm:spPr/>
      <dgm:t>
        <a:bodyPr/>
        <a:lstStyle/>
        <a:p>
          <a:endParaRPr lang="en-US"/>
        </a:p>
      </dgm:t>
    </dgm:pt>
    <dgm:pt modelId="{3CF3D3E2-551B-4A68-9335-251538A5A5A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Details in below embedded sheet</a:t>
          </a:r>
          <a:endParaRPr lang="en-US"/>
        </a:p>
      </dgm:t>
    </dgm:pt>
    <dgm:pt modelId="{15DFBEF2-27D4-476A-86AA-F3D2919B14C5}" type="parTrans" cxnId="{B0BF46AC-A76B-4A26-B656-63E89B564F79}">
      <dgm:prSet/>
      <dgm:spPr/>
      <dgm:t>
        <a:bodyPr/>
        <a:lstStyle/>
        <a:p>
          <a:endParaRPr lang="en-US"/>
        </a:p>
      </dgm:t>
    </dgm:pt>
    <dgm:pt modelId="{EDBCE295-61D9-4811-883F-015D7744FA74}" type="sibTrans" cxnId="{B0BF46AC-A76B-4A26-B656-63E89B564F79}">
      <dgm:prSet/>
      <dgm:spPr/>
      <dgm:t>
        <a:bodyPr/>
        <a:lstStyle/>
        <a:p>
          <a:endParaRPr lang="en-US"/>
        </a:p>
      </dgm:t>
    </dgm:pt>
    <dgm:pt modelId="{A1AAE79D-2C32-4C03-A6D9-FF667465EE41}" type="pres">
      <dgm:prSet presAssocID="{E447441E-A41B-46BC-9A05-7491E4B303C4}" presName="root" presStyleCnt="0">
        <dgm:presLayoutVars>
          <dgm:dir/>
          <dgm:resizeHandles val="exact"/>
        </dgm:presLayoutVars>
      </dgm:prSet>
      <dgm:spPr/>
    </dgm:pt>
    <dgm:pt modelId="{5624CB46-57F1-4FFD-B1F8-2DA663098285}" type="pres">
      <dgm:prSet presAssocID="{FD2DE904-B0A5-4F49-A693-31E42A6D7940}" presName="compNode" presStyleCnt="0"/>
      <dgm:spPr/>
    </dgm:pt>
    <dgm:pt modelId="{4EDE3DD5-7422-4626-A2BF-5DA915D72272}" type="pres">
      <dgm:prSet presAssocID="{FD2DE904-B0A5-4F49-A693-31E42A6D7940}" presName="bgRect" presStyleLbl="bgShp" presStyleIdx="0" presStyleCnt="7"/>
      <dgm:spPr/>
    </dgm:pt>
    <dgm:pt modelId="{DB2C3FF8-B09D-41C8-950E-B62220B9EE4F}" type="pres">
      <dgm:prSet presAssocID="{FD2DE904-B0A5-4F49-A693-31E42A6D7940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tton"/>
        </a:ext>
      </dgm:extLst>
    </dgm:pt>
    <dgm:pt modelId="{1C741E00-FE49-418D-B3F2-6EF05A5A2E73}" type="pres">
      <dgm:prSet presAssocID="{FD2DE904-B0A5-4F49-A693-31E42A6D7940}" presName="spaceRect" presStyleCnt="0"/>
      <dgm:spPr/>
    </dgm:pt>
    <dgm:pt modelId="{ED5F94F8-761E-4219-A65C-500D249E159D}" type="pres">
      <dgm:prSet presAssocID="{FD2DE904-B0A5-4F49-A693-31E42A6D7940}" presName="parTx" presStyleLbl="revTx" presStyleIdx="0" presStyleCnt="7">
        <dgm:presLayoutVars>
          <dgm:chMax val="0"/>
          <dgm:chPref val="0"/>
        </dgm:presLayoutVars>
      </dgm:prSet>
      <dgm:spPr/>
    </dgm:pt>
    <dgm:pt modelId="{02347B96-EB8A-4512-AF86-EF1642F4E439}" type="pres">
      <dgm:prSet presAssocID="{54D2DB2E-B2DF-4262-BFB6-4053CF63FB9D}" presName="sibTrans" presStyleCnt="0"/>
      <dgm:spPr/>
    </dgm:pt>
    <dgm:pt modelId="{7D599FA8-9043-4708-9067-8D7DADBD1F9D}" type="pres">
      <dgm:prSet presAssocID="{2EB2DE85-DCA1-4AA5-8DB7-D7DCB62B7F8A}" presName="compNode" presStyleCnt="0"/>
      <dgm:spPr/>
    </dgm:pt>
    <dgm:pt modelId="{DA8B1BA7-F7B4-4331-BE32-AE2EE925A1CD}" type="pres">
      <dgm:prSet presAssocID="{2EB2DE85-DCA1-4AA5-8DB7-D7DCB62B7F8A}" presName="bgRect" presStyleLbl="bgShp" presStyleIdx="1" presStyleCnt="7"/>
      <dgm:spPr/>
    </dgm:pt>
    <dgm:pt modelId="{846F5C63-6E80-4913-8C3E-FA5CA79778DB}" type="pres">
      <dgm:prSet presAssocID="{2EB2DE85-DCA1-4AA5-8DB7-D7DCB62B7F8A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ducation"/>
        </a:ext>
      </dgm:extLst>
    </dgm:pt>
    <dgm:pt modelId="{7F24E574-E200-468E-AB6B-7FA034818430}" type="pres">
      <dgm:prSet presAssocID="{2EB2DE85-DCA1-4AA5-8DB7-D7DCB62B7F8A}" presName="spaceRect" presStyleCnt="0"/>
      <dgm:spPr/>
    </dgm:pt>
    <dgm:pt modelId="{B97E84F1-20C0-46FE-BF50-27DB52F0F1CA}" type="pres">
      <dgm:prSet presAssocID="{2EB2DE85-DCA1-4AA5-8DB7-D7DCB62B7F8A}" presName="parTx" presStyleLbl="revTx" presStyleIdx="1" presStyleCnt="7">
        <dgm:presLayoutVars>
          <dgm:chMax val="0"/>
          <dgm:chPref val="0"/>
        </dgm:presLayoutVars>
      </dgm:prSet>
      <dgm:spPr/>
    </dgm:pt>
    <dgm:pt modelId="{14509043-277B-4CC2-87D1-834113E15C43}" type="pres">
      <dgm:prSet presAssocID="{B8ABFFC3-EDE6-40B2-870E-0CA6C6E09A13}" presName="sibTrans" presStyleCnt="0"/>
      <dgm:spPr/>
    </dgm:pt>
    <dgm:pt modelId="{395EF413-E670-41A6-BB3E-9FB931D7BB58}" type="pres">
      <dgm:prSet presAssocID="{5AA77ADA-17B2-427F-B4D3-089475E65FE8}" presName="compNode" presStyleCnt="0"/>
      <dgm:spPr/>
    </dgm:pt>
    <dgm:pt modelId="{7AF51493-E45D-4EE3-BA55-3F90E6F01B4F}" type="pres">
      <dgm:prSet presAssocID="{5AA77ADA-17B2-427F-B4D3-089475E65FE8}" presName="bgRect" presStyleLbl="bgShp" presStyleIdx="2" presStyleCnt="7"/>
      <dgm:spPr/>
    </dgm:pt>
    <dgm:pt modelId="{11146725-7DA4-4F0B-9EF9-FB2358D5437F}" type="pres">
      <dgm:prSet presAssocID="{5AA77ADA-17B2-427F-B4D3-089475E65FE8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bric Report Library"/>
        </a:ext>
      </dgm:extLst>
    </dgm:pt>
    <dgm:pt modelId="{C835EC4A-AC24-497B-8513-17FE1C10A393}" type="pres">
      <dgm:prSet presAssocID="{5AA77ADA-17B2-427F-B4D3-089475E65FE8}" presName="spaceRect" presStyleCnt="0"/>
      <dgm:spPr/>
    </dgm:pt>
    <dgm:pt modelId="{56FBD3A5-3866-4616-AB31-129F1D74407F}" type="pres">
      <dgm:prSet presAssocID="{5AA77ADA-17B2-427F-B4D3-089475E65FE8}" presName="parTx" presStyleLbl="revTx" presStyleIdx="2" presStyleCnt="7">
        <dgm:presLayoutVars>
          <dgm:chMax val="0"/>
          <dgm:chPref val="0"/>
        </dgm:presLayoutVars>
      </dgm:prSet>
      <dgm:spPr/>
    </dgm:pt>
    <dgm:pt modelId="{6333BBA4-7970-4481-BABD-E6322962E299}" type="pres">
      <dgm:prSet presAssocID="{6FB4822A-F486-4BA3-AB05-2FC705401A78}" presName="sibTrans" presStyleCnt="0"/>
      <dgm:spPr/>
    </dgm:pt>
    <dgm:pt modelId="{78884A19-1886-411F-A083-BA5C2552F169}" type="pres">
      <dgm:prSet presAssocID="{FEEC8D3B-A2C0-4D8C-B359-B397FBB93592}" presName="compNode" presStyleCnt="0"/>
      <dgm:spPr/>
    </dgm:pt>
    <dgm:pt modelId="{F2FA492A-A641-4BC4-95F8-096175F43B8B}" type="pres">
      <dgm:prSet presAssocID="{FEEC8D3B-A2C0-4D8C-B359-B397FBB93592}" presName="bgRect" presStyleLbl="bgShp" presStyleIdx="3" presStyleCnt="7"/>
      <dgm:spPr/>
    </dgm:pt>
    <dgm:pt modelId="{E27E118D-BEA4-42C7-A16C-018FDAE459AC}" type="pres">
      <dgm:prSet presAssocID="{FEEC8D3B-A2C0-4D8C-B359-B397FBB93592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d Badge"/>
        </a:ext>
      </dgm:extLst>
    </dgm:pt>
    <dgm:pt modelId="{266FE9B4-A5F7-4478-A85B-FF219950E6DD}" type="pres">
      <dgm:prSet presAssocID="{FEEC8D3B-A2C0-4D8C-B359-B397FBB93592}" presName="spaceRect" presStyleCnt="0"/>
      <dgm:spPr/>
    </dgm:pt>
    <dgm:pt modelId="{18DB611F-97B6-4B81-9613-7E63DECAF911}" type="pres">
      <dgm:prSet presAssocID="{FEEC8D3B-A2C0-4D8C-B359-B397FBB93592}" presName="parTx" presStyleLbl="revTx" presStyleIdx="3" presStyleCnt="7">
        <dgm:presLayoutVars>
          <dgm:chMax val="0"/>
          <dgm:chPref val="0"/>
        </dgm:presLayoutVars>
      </dgm:prSet>
      <dgm:spPr/>
    </dgm:pt>
    <dgm:pt modelId="{CFD6C2E4-4D91-446D-B824-2AAC4010DADA}" type="pres">
      <dgm:prSet presAssocID="{2E664AB6-F7E5-4A51-A81A-DE0A0BAA58D6}" presName="sibTrans" presStyleCnt="0"/>
      <dgm:spPr/>
    </dgm:pt>
    <dgm:pt modelId="{544D8AE2-FE16-45EA-A00D-5A1AA66665D4}" type="pres">
      <dgm:prSet presAssocID="{9EBA783A-9681-44EF-AF38-BF3D11B76769}" presName="compNode" presStyleCnt="0"/>
      <dgm:spPr/>
    </dgm:pt>
    <dgm:pt modelId="{24053E62-C9EB-47B2-BF93-3517F315F3F2}" type="pres">
      <dgm:prSet presAssocID="{9EBA783A-9681-44EF-AF38-BF3D11B76769}" presName="bgRect" presStyleLbl="bgShp" presStyleIdx="4" presStyleCnt="7"/>
      <dgm:spPr/>
    </dgm:pt>
    <dgm:pt modelId="{69F4EF48-C6C6-4AF0-B96B-755C0EA6FA4F}" type="pres">
      <dgm:prSet presAssocID="{9EBA783A-9681-44EF-AF38-BF3D11B76769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E2A26335-E97D-42E4-AE74-B1B3D3D0CC72}" type="pres">
      <dgm:prSet presAssocID="{9EBA783A-9681-44EF-AF38-BF3D11B76769}" presName="spaceRect" presStyleCnt="0"/>
      <dgm:spPr/>
    </dgm:pt>
    <dgm:pt modelId="{9A96751D-A15A-4640-AF12-65B286B98705}" type="pres">
      <dgm:prSet presAssocID="{9EBA783A-9681-44EF-AF38-BF3D11B76769}" presName="parTx" presStyleLbl="revTx" presStyleIdx="4" presStyleCnt="7">
        <dgm:presLayoutVars>
          <dgm:chMax val="0"/>
          <dgm:chPref val="0"/>
        </dgm:presLayoutVars>
      </dgm:prSet>
      <dgm:spPr/>
    </dgm:pt>
    <dgm:pt modelId="{2FBC0A07-B76F-4554-86C3-9E37187D07FB}" type="pres">
      <dgm:prSet presAssocID="{EDB3AC4D-8386-4716-B173-995FBBA78E35}" presName="sibTrans" presStyleCnt="0"/>
      <dgm:spPr/>
    </dgm:pt>
    <dgm:pt modelId="{40DE8888-E981-472A-A902-2042501188ED}" type="pres">
      <dgm:prSet presAssocID="{98FFF536-486A-4E99-ACD8-4D79EB3AA89F}" presName="compNode" presStyleCnt="0"/>
      <dgm:spPr/>
    </dgm:pt>
    <dgm:pt modelId="{5F83AB7F-7325-4558-BDDD-7010014A6765}" type="pres">
      <dgm:prSet presAssocID="{98FFF536-486A-4E99-ACD8-4D79EB3AA89F}" presName="bgRect" presStyleLbl="bgShp" presStyleIdx="5" presStyleCnt="7"/>
      <dgm:spPr/>
    </dgm:pt>
    <dgm:pt modelId="{68F542FD-7939-47F1-B758-BCE9BA07EE97}" type="pres">
      <dgm:prSet presAssocID="{98FFF536-486A-4E99-ACD8-4D79EB3AA89F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"/>
        </a:ext>
      </dgm:extLst>
    </dgm:pt>
    <dgm:pt modelId="{DA87ADAE-6477-4C04-8669-C92FAF63E325}" type="pres">
      <dgm:prSet presAssocID="{98FFF536-486A-4E99-ACD8-4D79EB3AA89F}" presName="spaceRect" presStyleCnt="0"/>
      <dgm:spPr/>
    </dgm:pt>
    <dgm:pt modelId="{2669BDD7-C04C-4E11-BC1D-525BC1623E3F}" type="pres">
      <dgm:prSet presAssocID="{98FFF536-486A-4E99-ACD8-4D79EB3AA89F}" presName="parTx" presStyleLbl="revTx" presStyleIdx="5" presStyleCnt="7">
        <dgm:presLayoutVars>
          <dgm:chMax val="0"/>
          <dgm:chPref val="0"/>
        </dgm:presLayoutVars>
      </dgm:prSet>
      <dgm:spPr/>
    </dgm:pt>
    <dgm:pt modelId="{A5A0D299-90C2-471E-950C-043233CF773F}" type="pres">
      <dgm:prSet presAssocID="{1E8C1019-319A-415C-817C-EB9A64E7D1B9}" presName="sibTrans" presStyleCnt="0"/>
      <dgm:spPr/>
    </dgm:pt>
    <dgm:pt modelId="{A8DCCE0B-84B4-4687-B861-1637423BFCBE}" type="pres">
      <dgm:prSet presAssocID="{3CF3D3E2-551B-4A68-9335-251538A5A5A3}" presName="compNode" presStyleCnt="0"/>
      <dgm:spPr/>
    </dgm:pt>
    <dgm:pt modelId="{82AB0062-1B48-4F59-8A4E-840D2856D7F2}" type="pres">
      <dgm:prSet presAssocID="{3CF3D3E2-551B-4A68-9335-251538A5A5A3}" presName="bgRect" presStyleLbl="bgShp" presStyleIdx="6" presStyleCnt="7"/>
      <dgm:spPr/>
    </dgm:pt>
    <dgm:pt modelId="{62993C94-82F1-465A-ACE0-0F740C9E7D93}" type="pres">
      <dgm:prSet presAssocID="{3CF3D3E2-551B-4A68-9335-251538A5A5A3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print"/>
        </a:ext>
      </dgm:extLst>
    </dgm:pt>
    <dgm:pt modelId="{41870B96-6E26-48DF-8213-9EEC14F928A7}" type="pres">
      <dgm:prSet presAssocID="{3CF3D3E2-551B-4A68-9335-251538A5A5A3}" presName="spaceRect" presStyleCnt="0"/>
      <dgm:spPr/>
    </dgm:pt>
    <dgm:pt modelId="{6EC7F497-04EB-4769-9E41-F1607B5D8DED}" type="pres">
      <dgm:prSet presAssocID="{3CF3D3E2-551B-4A68-9335-251538A5A5A3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20BCC00B-F724-4324-B1AE-828E41D8B160}" srcId="{E447441E-A41B-46BC-9A05-7491E4B303C4}" destId="{9EBA783A-9681-44EF-AF38-BF3D11B76769}" srcOrd="4" destOrd="0" parTransId="{314D967A-C10A-402E-AB5A-3744CEA9FB6E}" sibTransId="{EDB3AC4D-8386-4716-B173-995FBBA78E35}"/>
    <dgm:cxn modelId="{00E36F10-FD63-4765-94E8-137CF43B9B3D}" type="presOf" srcId="{5AA77ADA-17B2-427F-B4D3-089475E65FE8}" destId="{56FBD3A5-3866-4616-AB31-129F1D74407F}" srcOrd="0" destOrd="0" presId="urn:microsoft.com/office/officeart/2018/2/layout/IconVerticalSolidList"/>
    <dgm:cxn modelId="{1CC43221-76CB-4B00-ABED-DDFA82B09D1A}" type="presOf" srcId="{FD2DE904-B0A5-4F49-A693-31E42A6D7940}" destId="{ED5F94F8-761E-4219-A65C-500D249E159D}" srcOrd="0" destOrd="0" presId="urn:microsoft.com/office/officeart/2018/2/layout/IconVerticalSolidList"/>
    <dgm:cxn modelId="{D48AD92C-A0ED-4315-AE2E-5A3FACB2ACE3}" srcId="{E447441E-A41B-46BC-9A05-7491E4B303C4}" destId="{FD2DE904-B0A5-4F49-A693-31E42A6D7940}" srcOrd="0" destOrd="0" parTransId="{2A7CBCCA-2A40-4FB3-A410-A4EBC480E64B}" sibTransId="{54D2DB2E-B2DF-4262-BFB6-4053CF63FB9D}"/>
    <dgm:cxn modelId="{7387873F-0EF8-4764-9504-36DF59CBC0CB}" srcId="{E447441E-A41B-46BC-9A05-7491E4B303C4}" destId="{FEEC8D3B-A2C0-4D8C-B359-B397FBB93592}" srcOrd="3" destOrd="0" parTransId="{38E1FAD4-E3AC-4018-8D8C-40AC70138E99}" sibTransId="{2E664AB6-F7E5-4A51-A81A-DE0A0BAA58D6}"/>
    <dgm:cxn modelId="{65633E5D-8697-4664-BE3C-19727C23C7CA}" type="presOf" srcId="{E447441E-A41B-46BC-9A05-7491E4B303C4}" destId="{A1AAE79D-2C32-4C03-A6D9-FF667465EE41}" srcOrd="0" destOrd="0" presId="urn:microsoft.com/office/officeart/2018/2/layout/IconVerticalSolidList"/>
    <dgm:cxn modelId="{0A1CFB4E-77F0-47CC-9A3D-D8B8AF09DB06}" srcId="{E447441E-A41B-46BC-9A05-7491E4B303C4}" destId="{5AA77ADA-17B2-427F-B4D3-089475E65FE8}" srcOrd="2" destOrd="0" parTransId="{905873B0-9D98-4823-952D-0B36F216E65D}" sibTransId="{6FB4822A-F486-4BA3-AB05-2FC705401A78}"/>
    <dgm:cxn modelId="{4CF26054-FEAF-4A1C-A7A1-06E9FCF8104E}" type="presOf" srcId="{3CF3D3E2-551B-4A68-9335-251538A5A5A3}" destId="{6EC7F497-04EB-4769-9E41-F1607B5D8DED}" srcOrd="0" destOrd="0" presId="urn:microsoft.com/office/officeart/2018/2/layout/IconVerticalSolidList"/>
    <dgm:cxn modelId="{F4455E8B-BD5A-4513-8599-46F0C5EBA59B}" srcId="{E447441E-A41B-46BC-9A05-7491E4B303C4}" destId="{98FFF536-486A-4E99-ACD8-4D79EB3AA89F}" srcOrd="5" destOrd="0" parTransId="{B91187FE-AD32-424D-AD3C-59FD5E1CA39E}" sibTransId="{1E8C1019-319A-415C-817C-EB9A64E7D1B9}"/>
    <dgm:cxn modelId="{8C99109E-7783-4A88-94BE-1F12EC17AB20}" srcId="{E447441E-A41B-46BC-9A05-7491E4B303C4}" destId="{2EB2DE85-DCA1-4AA5-8DB7-D7DCB62B7F8A}" srcOrd="1" destOrd="0" parTransId="{7C8D6CFB-87A1-4340-A0BA-3A89247855D5}" sibTransId="{B8ABFFC3-EDE6-40B2-870E-0CA6C6E09A13}"/>
    <dgm:cxn modelId="{B0BF46AC-A76B-4A26-B656-63E89B564F79}" srcId="{E447441E-A41B-46BC-9A05-7491E4B303C4}" destId="{3CF3D3E2-551B-4A68-9335-251538A5A5A3}" srcOrd="6" destOrd="0" parTransId="{15DFBEF2-27D4-476A-86AA-F3D2919B14C5}" sibTransId="{EDBCE295-61D9-4811-883F-015D7744FA74}"/>
    <dgm:cxn modelId="{BB8200C0-63D5-41EA-9292-E8F8844F454A}" type="presOf" srcId="{98FFF536-486A-4E99-ACD8-4D79EB3AA89F}" destId="{2669BDD7-C04C-4E11-BC1D-525BC1623E3F}" srcOrd="0" destOrd="0" presId="urn:microsoft.com/office/officeart/2018/2/layout/IconVerticalSolidList"/>
    <dgm:cxn modelId="{9A08B1C3-FB66-481D-9B2F-1C69EC4D75BE}" type="presOf" srcId="{9EBA783A-9681-44EF-AF38-BF3D11B76769}" destId="{9A96751D-A15A-4640-AF12-65B286B98705}" srcOrd="0" destOrd="0" presId="urn:microsoft.com/office/officeart/2018/2/layout/IconVerticalSolidList"/>
    <dgm:cxn modelId="{7FEC2ECE-95DE-48A1-AFCE-AA6632F38DF6}" type="presOf" srcId="{2EB2DE85-DCA1-4AA5-8DB7-D7DCB62B7F8A}" destId="{B97E84F1-20C0-46FE-BF50-27DB52F0F1CA}" srcOrd="0" destOrd="0" presId="urn:microsoft.com/office/officeart/2018/2/layout/IconVerticalSolidList"/>
    <dgm:cxn modelId="{34B3C5D5-3EA7-4436-987A-BC9181D46FCF}" type="presOf" srcId="{FEEC8D3B-A2C0-4D8C-B359-B397FBB93592}" destId="{18DB611F-97B6-4B81-9613-7E63DECAF911}" srcOrd="0" destOrd="0" presId="urn:microsoft.com/office/officeart/2018/2/layout/IconVerticalSolidList"/>
    <dgm:cxn modelId="{0B9D0628-91D5-4099-A427-FCFFC8398EB0}" type="presParOf" srcId="{A1AAE79D-2C32-4C03-A6D9-FF667465EE41}" destId="{5624CB46-57F1-4FFD-B1F8-2DA663098285}" srcOrd="0" destOrd="0" presId="urn:microsoft.com/office/officeart/2018/2/layout/IconVerticalSolidList"/>
    <dgm:cxn modelId="{DEA6EC8F-C647-464C-8D75-007A956745CD}" type="presParOf" srcId="{5624CB46-57F1-4FFD-B1F8-2DA663098285}" destId="{4EDE3DD5-7422-4626-A2BF-5DA915D72272}" srcOrd="0" destOrd="0" presId="urn:microsoft.com/office/officeart/2018/2/layout/IconVerticalSolidList"/>
    <dgm:cxn modelId="{8FCEFC1D-32F0-4E34-9F1C-9B799605FC79}" type="presParOf" srcId="{5624CB46-57F1-4FFD-B1F8-2DA663098285}" destId="{DB2C3FF8-B09D-41C8-950E-B62220B9EE4F}" srcOrd="1" destOrd="0" presId="urn:microsoft.com/office/officeart/2018/2/layout/IconVerticalSolidList"/>
    <dgm:cxn modelId="{EF1807E2-3956-484D-84FF-804E7A3569A5}" type="presParOf" srcId="{5624CB46-57F1-4FFD-B1F8-2DA663098285}" destId="{1C741E00-FE49-418D-B3F2-6EF05A5A2E73}" srcOrd="2" destOrd="0" presId="urn:microsoft.com/office/officeart/2018/2/layout/IconVerticalSolidList"/>
    <dgm:cxn modelId="{F21C0216-F9A0-4820-AA65-3090541045A3}" type="presParOf" srcId="{5624CB46-57F1-4FFD-B1F8-2DA663098285}" destId="{ED5F94F8-761E-4219-A65C-500D249E159D}" srcOrd="3" destOrd="0" presId="urn:microsoft.com/office/officeart/2018/2/layout/IconVerticalSolidList"/>
    <dgm:cxn modelId="{BB3B2EFE-6267-46C1-8F00-A514FC419E0D}" type="presParOf" srcId="{A1AAE79D-2C32-4C03-A6D9-FF667465EE41}" destId="{02347B96-EB8A-4512-AF86-EF1642F4E439}" srcOrd="1" destOrd="0" presId="urn:microsoft.com/office/officeart/2018/2/layout/IconVerticalSolidList"/>
    <dgm:cxn modelId="{60F30F15-A02E-45C9-A0CA-9CBDAA10B2C6}" type="presParOf" srcId="{A1AAE79D-2C32-4C03-A6D9-FF667465EE41}" destId="{7D599FA8-9043-4708-9067-8D7DADBD1F9D}" srcOrd="2" destOrd="0" presId="urn:microsoft.com/office/officeart/2018/2/layout/IconVerticalSolidList"/>
    <dgm:cxn modelId="{2AF0DE47-7553-4969-AB0E-3266FB0939EF}" type="presParOf" srcId="{7D599FA8-9043-4708-9067-8D7DADBD1F9D}" destId="{DA8B1BA7-F7B4-4331-BE32-AE2EE925A1CD}" srcOrd="0" destOrd="0" presId="urn:microsoft.com/office/officeart/2018/2/layout/IconVerticalSolidList"/>
    <dgm:cxn modelId="{0D056DFC-CB08-4D29-BF63-7EF83CDC97EF}" type="presParOf" srcId="{7D599FA8-9043-4708-9067-8D7DADBD1F9D}" destId="{846F5C63-6E80-4913-8C3E-FA5CA79778DB}" srcOrd="1" destOrd="0" presId="urn:microsoft.com/office/officeart/2018/2/layout/IconVerticalSolidList"/>
    <dgm:cxn modelId="{1EF12AF4-9FF6-4039-B4B0-D76F15D86794}" type="presParOf" srcId="{7D599FA8-9043-4708-9067-8D7DADBD1F9D}" destId="{7F24E574-E200-468E-AB6B-7FA034818430}" srcOrd="2" destOrd="0" presId="urn:microsoft.com/office/officeart/2018/2/layout/IconVerticalSolidList"/>
    <dgm:cxn modelId="{7C500F3C-A62D-4123-9A07-6840C1EF6521}" type="presParOf" srcId="{7D599FA8-9043-4708-9067-8D7DADBD1F9D}" destId="{B97E84F1-20C0-46FE-BF50-27DB52F0F1CA}" srcOrd="3" destOrd="0" presId="urn:microsoft.com/office/officeart/2018/2/layout/IconVerticalSolidList"/>
    <dgm:cxn modelId="{E2FB87E1-CE7C-4C9F-B37E-8C7595387425}" type="presParOf" srcId="{A1AAE79D-2C32-4C03-A6D9-FF667465EE41}" destId="{14509043-277B-4CC2-87D1-834113E15C43}" srcOrd="3" destOrd="0" presId="urn:microsoft.com/office/officeart/2018/2/layout/IconVerticalSolidList"/>
    <dgm:cxn modelId="{F83D03CC-F860-4C6B-A5DC-3EB458DC3405}" type="presParOf" srcId="{A1AAE79D-2C32-4C03-A6D9-FF667465EE41}" destId="{395EF413-E670-41A6-BB3E-9FB931D7BB58}" srcOrd="4" destOrd="0" presId="urn:microsoft.com/office/officeart/2018/2/layout/IconVerticalSolidList"/>
    <dgm:cxn modelId="{A49A5984-92B8-41B5-9775-2D0D6FD7216B}" type="presParOf" srcId="{395EF413-E670-41A6-BB3E-9FB931D7BB58}" destId="{7AF51493-E45D-4EE3-BA55-3F90E6F01B4F}" srcOrd="0" destOrd="0" presId="urn:microsoft.com/office/officeart/2018/2/layout/IconVerticalSolidList"/>
    <dgm:cxn modelId="{AB7ADC38-E522-4110-A5F8-2FA71267B84E}" type="presParOf" srcId="{395EF413-E670-41A6-BB3E-9FB931D7BB58}" destId="{11146725-7DA4-4F0B-9EF9-FB2358D5437F}" srcOrd="1" destOrd="0" presId="urn:microsoft.com/office/officeart/2018/2/layout/IconVerticalSolidList"/>
    <dgm:cxn modelId="{31ABA7B1-44A4-4E40-B534-683586EF9182}" type="presParOf" srcId="{395EF413-E670-41A6-BB3E-9FB931D7BB58}" destId="{C835EC4A-AC24-497B-8513-17FE1C10A393}" srcOrd="2" destOrd="0" presId="urn:microsoft.com/office/officeart/2018/2/layout/IconVerticalSolidList"/>
    <dgm:cxn modelId="{C3532C23-2C08-4BD4-B95E-52A6F2B2D493}" type="presParOf" srcId="{395EF413-E670-41A6-BB3E-9FB931D7BB58}" destId="{56FBD3A5-3866-4616-AB31-129F1D74407F}" srcOrd="3" destOrd="0" presId="urn:microsoft.com/office/officeart/2018/2/layout/IconVerticalSolidList"/>
    <dgm:cxn modelId="{AC919187-03C6-40A2-96C0-79718E39769D}" type="presParOf" srcId="{A1AAE79D-2C32-4C03-A6D9-FF667465EE41}" destId="{6333BBA4-7970-4481-BABD-E6322962E299}" srcOrd="5" destOrd="0" presId="urn:microsoft.com/office/officeart/2018/2/layout/IconVerticalSolidList"/>
    <dgm:cxn modelId="{AEF9AFAB-FCAD-45E5-B132-50F5BAD32702}" type="presParOf" srcId="{A1AAE79D-2C32-4C03-A6D9-FF667465EE41}" destId="{78884A19-1886-411F-A083-BA5C2552F169}" srcOrd="6" destOrd="0" presId="urn:microsoft.com/office/officeart/2018/2/layout/IconVerticalSolidList"/>
    <dgm:cxn modelId="{90D63F37-1D9D-4E06-B531-0869B474B947}" type="presParOf" srcId="{78884A19-1886-411F-A083-BA5C2552F169}" destId="{F2FA492A-A641-4BC4-95F8-096175F43B8B}" srcOrd="0" destOrd="0" presId="urn:microsoft.com/office/officeart/2018/2/layout/IconVerticalSolidList"/>
    <dgm:cxn modelId="{9694709B-5D55-4718-8B79-904CEBE1700C}" type="presParOf" srcId="{78884A19-1886-411F-A083-BA5C2552F169}" destId="{E27E118D-BEA4-42C7-A16C-018FDAE459AC}" srcOrd="1" destOrd="0" presId="urn:microsoft.com/office/officeart/2018/2/layout/IconVerticalSolidList"/>
    <dgm:cxn modelId="{46F08719-B578-4ACB-94A9-4A90F0B5A84B}" type="presParOf" srcId="{78884A19-1886-411F-A083-BA5C2552F169}" destId="{266FE9B4-A5F7-4478-A85B-FF219950E6DD}" srcOrd="2" destOrd="0" presId="urn:microsoft.com/office/officeart/2018/2/layout/IconVerticalSolidList"/>
    <dgm:cxn modelId="{1109914C-0023-415A-9939-5F8067F12336}" type="presParOf" srcId="{78884A19-1886-411F-A083-BA5C2552F169}" destId="{18DB611F-97B6-4B81-9613-7E63DECAF911}" srcOrd="3" destOrd="0" presId="urn:microsoft.com/office/officeart/2018/2/layout/IconVerticalSolidList"/>
    <dgm:cxn modelId="{65F87641-04EF-4BB6-94A1-370EB3DE5659}" type="presParOf" srcId="{A1AAE79D-2C32-4C03-A6D9-FF667465EE41}" destId="{CFD6C2E4-4D91-446D-B824-2AAC4010DADA}" srcOrd="7" destOrd="0" presId="urn:microsoft.com/office/officeart/2018/2/layout/IconVerticalSolidList"/>
    <dgm:cxn modelId="{07AA9F9C-0B78-47F7-95CC-719588EC01B1}" type="presParOf" srcId="{A1AAE79D-2C32-4C03-A6D9-FF667465EE41}" destId="{544D8AE2-FE16-45EA-A00D-5A1AA66665D4}" srcOrd="8" destOrd="0" presId="urn:microsoft.com/office/officeart/2018/2/layout/IconVerticalSolidList"/>
    <dgm:cxn modelId="{8D1131CD-D2E4-4F68-BA74-C918EFF5D626}" type="presParOf" srcId="{544D8AE2-FE16-45EA-A00D-5A1AA66665D4}" destId="{24053E62-C9EB-47B2-BF93-3517F315F3F2}" srcOrd="0" destOrd="0" presId="urn:microsoft.com/office/officeart/2018/2/layout/IconVerticalSolidList"/>
    <dgm:cxn modelId="{772C3965-F7E2-41E5-B92C-CDC8BFF67FE9}" type="presParOf" srcId="{544D8AE2-FE16-45EA-A00D-5A1AA66665D4}" destId="{69F4EF48-C6C6-4AF0-B96B-755C0EA6FA4F}" srcOrd="1" destOrd="0" presId="urn:microsoft.com/office/officeart/2018/2/layout/IconVerticalSolidList"/>
    <dgm:cxn modelId="{07F8D6C7-8B90-461E-8542-FEB344B7CD9D}" type="presParOf" srcId="{544D8AE2-FE16-45EA-A00D-5A1AA66665D4}" destId="{E2A26335-E97D-42E4-AE74-B1B3D3D0CC72}" srcOrd="2" destOrd="0" presId="urn:microsoft.com/office/officeart/2018/2/layout/IconVerticalSolidList"/>
    <dgm:cxn modelId="{51EF1E19-4C94-4ADB-8320-48F3D736907D}" type="presParOf" srcId="{544D8AE2-FE16-45EA-A00D-5A1AA66665D4}" destId="{9A96751D-A15A-4640-AF12-65B286B98705}" srcOrd="3" destOrd="0" presId="urn:microsoft.com/office/officeart/2018/2/layout/IconVerticalSolidList"/>
    <dgm:cxn modelId="{E0E6C379-EFFD-4384-9A4D-022CEBFEA78A}" type="presParOf" srcId="{A1AAE79D-2C32-4C03-A6D9-FF667465EE41}" destId="{2FBC0A07-B76F-4554-86C3-9E37187D07FB}" srcOrd="9" destOrd="0" presId="urn:microsoft.com/office/officeart/2018/2/layout/IconVerticalSolidList"/>
    <dgm:cxn modelId="{43B864CE-B70D-420A-874E-380C8C1FD0FB}" type="presParOf" srcId="{A1AAE79D-2C32-4C03-A6D9-FF667465EE41}" destId="{40DE8888-E981-472A-A902-2042501188ED}" srcOrd="10" destOrd="0" presId="urn:microsoft.com/office/officeart/2018/2/layout/IconVerticalSolidList"/>
    <dgm:cxn modelId="{7D759B3F-428B-42B4-93C0-219BEEEB5C15}" type="presParOf" srcId="{40DE8888-E981-472A-A902-2042501188ED}" destId="{5F83AB7F-7325-4558-BDDD-7010014A6765}" srcOrd="0" destOrd="0" presId="urn:microsoft.com/office/officeart/2018/2/layout/IconVerticalSolidList"/>
    <dgm:cxn modelId="{9EBB73A5-2FBC-4415-A5BE-8F7808303254}" type="presParOf" srcId="{40DE8888-E981-472A-A902-2042501188ED}" destId="{68F542FD-7939-47F1-B758-BCE9BA07EE97}" srcOrd="1" destOrd="0" presId="urn:microsoft.com/office/officeart/2018/2/layout/IconVerticalSolidList"/>
    <dgm:cxn modelId="{286237E3-85C7-46AC-AAF0-E0F5CE3074AF}" type="presParOf" srcId="{40DE8888-E981-472A-A902-2042501188ED}" destId="{DA87ADAE-6477-4C04-8669-C92FAF63E325}" srcOrd="2" destOrd="0" presId="urn:microsoft.com/office/officeart/2018/2/layout/IconVerticalSolidList"/>
    <dgm:cxn modelId="{9352D686-DBFC-4DF0-9E0E-F96647E27D41}" type="presParOf" srcId="{40DE8888-E981-472A-A902-2042501188ED}" destId="{2669BDD7-C04C-4E11-BC1D-525BC1623E3F}" srcOrd="3" destOrd="0" presId="urn:microsoft.com/office/officeart/2018/2/layout/IconVerticalSolidList"/>
    <dgm:cxn modelId="{01047215-A7D6-4253-8CB6-317456FD37BD}" type="presParOf" srcId="{A1AAE79D-2C32-4C03-A6D9-FF667465EE41}" destId="{A5A0D299-90C2-471E-950C-043233CF773F}" srcOrd="11" destOrd="0" presId="urn:microsoft.com/office/officeart/2018/2/layout/IconVerticalSolidList"/>
    <dgm:cxn modelId="{2C01BF8B-7EAC-433F-BF58-D788D72FC928}" type="presParOf" srcId="{A1AAE79D-2C32-4C03-A6D9-FF667465EE41}" destId="{A8DCCE0B-84B4-4687-B861-1637423BFCBE}" srcOrd="12" destOrd="0" presId="urn:microsoft.com/office/officeart/2018/2/layout/IconVerticalSolidList"/>
    <dgm:cxn modelId="{CD77E753-702D-4D61-B30C-1CD1B38AFFA5}" type="presParOf" srcId="{A8DCCE0B-84B4-4687-B861-1637423BFCBE}" destId="{82AB0062-1B48-4F59-8A4E-840D2856D7F2}" srcOrd="0" destOrd="0" presId="urn:microsoft.com/office/officeart/2018/2/layout/IconVerticalSolidList"/>
    <dgm:cxn modelId="{5A9BFF14-B89D-4286-B627-A67D225586DD}" type="presParOf" srcId="{A8DCCE0B-84B4-4687-B861-1637423BFCBE}" destId="{62993C94-82F1-465A-ACE0-0F740C9E7D93}" srcOrd="1" destOrd="0" presId="urn:microsoft.com/office/officeart/2018/2/layout/IconVerticalSolidList"/>
    <dgm:cxn modelId="{13B1560B-3153-4576-807B-61F433E9D60F}" type="presParOf" srcId="{A8DCCE0B-84B4-4687-B861-1637423BFCBE}" destId="{41870B96-6E26-48DF-8213-9EEC14F928A7}" srcOrd="2" destOrd="0" presId="urn:microsoft.com/office/officeart/2018/2/layout/IconVerticalSolidList"/>
    <dgm:cxn modelId="{44F1B597-395B-45EF-ACA4-5569EC4C1EC7}" type="presParOf" srcId="{A8DCCE0B-84B4-4687-B861-1637423BFCBE}" destId="{6EC7F497-04EB-4769-9E41-F1607B5D8DE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A4D2DC-ABB1-4A3F-81D1-A00290FA384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ADA83BA-AC03-497F-AA68-9669B672257F}">
      <dgm:prSet/>
      <dgm:spPr/>
      <dgm:t>
        <a:bodyPr/>
        <a:lstStyle/>
        <a:p>
          <a:r>
            <a:rPr lang="en-IN"/>
            <a:t>Total Number of schools in India 1.5 Million+</a:t>
          </a:r>
          <a:endParaRPr lang="en-US"/>
        </a:p>
      </dgm:t>
    </dgm:pt>
    <dgm:pt modelId="{223A9244-D599-4B67-AF81-5B15B0285598}" type="parTrans" cxnId="{779122DB-AE47-44E6-A81A-E81CF98640D6}">
      <dgm:prSet/>
      <dgm:spPr/>
      <dgm:t>
        <a:bodyPr/>
        <a:lstStyle/>
        <a:p>
          <a:endParaRPr lang="en-US"/>
        </a:p>
      </dgm:t>
    </dgm:pt>
    <dgm:pt modelId="{299E42CB-C071-4C0E-8EDC-280F15D0FC59}" type="sibTrans" cxnId="{779122DB-AE47-44E6-A81A-E81CF98640D6}">
      <dgm:prSet/>
      <dgm:spPr/>
      <dgm:t>
        <a:bodyPr/>
        <a:lstStyle/>
        <a:p>
          <a:endParaRPr lang="en-US"/>
        </a:p>
      </dgm:t>
    </dgm:pt>
    <dgm:pt modelId="{0CFF4FAC-0288-4743-BF04-527BA6AA3BD2}">
      <dgm:prSet/>
      <dgm:spPr/>
      <dgm:t>
        <a:bodyPr/>
        <a:lstStyle/>
        <a:p>
          <a:r>
            <a:rPr lang="en-IN"/>
            <a:t>As per Bloomberg Market Research Education ERG will exhibit CAGR of 10.6% </a:t>
          </a:r>
          <a:endParaRPr lang="en-US"/>
        </a:p>
      </dgm:t>
    </dgm:pt>
    <dgm:pt modelId="{905E204C-3F88-4AB0-8F35-81E1B9883C8C}" type="parTrans" cxnId="{6A0C500A-9CAB-4C1E-B546-C5FB0AF3A3C6}">
      <dgm:prSet/>
      <dgm:spPr/>
      <dgm:t>
        <a:bodyPr/>
        <a:lstStyle/>
        <a:p>
          <a:endParaRPr lang="en-US"/>
        </a:p>
      </dgm:t>
    </dgm:pt>
    <dgm:pt modelId="{47C5A706-3CC7-438A-AD09-BC90B0869040}" type="sibTrans" cxnId="{6A0C500A-9CAB-4C1E-B546-C5FB0AF3A3C6}">
      <dgm:prSet/>
      <dgm:spPr/>
      <dgm:t>
        <a:bodyPr/>
        <a:lstStyle/>
        <a:p>
          <a:endParaRPr lang="en-US"/>
        </a:p>
      </dgm:t>
    </dgm:pt>
    <dgm:pt modelId="{2768315F-A61D-47C7-8F0C-5D849E727D4D}">
      <dgm:prSet/>
      <dgm:spPr/>
      <dgm:t>
        <a:bodyPr/>
        <a:lstStyle/>
        <a:p>
          <a:r>
            <a:rPr lang="en-IN"/>
            <a:t>As per Businesswire School ERP market is expected to exhibit a 16.20% for period 2019-2024</a:t>
          </a:r>
          <a:endParaRPr lang="en-US"/>
        </a:p>
      </dgm:t>
    </dgm:pt>
    <dgm:pt modelId="{5C9D2FF9-A3C4-4F93-837B-6C010FDEC69F}" type="parTrans" cxnId="{ADBB10C0-1DC1-4EA2-82D7-994011693795}">
      <dgm:prSet/>
      <dgm:spPr/>
      <dgm:t>
        <a:bodyPr/>
        <a:lstStyle/>
        <a:p>
          <a:endParaRPr lang="en-US"/>
        </a:p>
      </dgm:t>
    </dgm:pt>
    <dgm:pt modelId="{BB088A66-36D1-4805-B9D5-C4995FFC8C60}" type="sibTrans" cxnId="{ADBB10C0-1DC1-4EA2-82D7-994011693795}">
      <dgm:prSet/>
      <dgm:spPr/>
      <dgm:t>
        <a:bodyPr/>
        <a:lstStyle/>
        <a:p>
          <a:endParaRPr lang="en-US"/>
        </a:p>
      </dgm:t>
    </dgm:pt>
    <dgm:pt modelId="{D3333C1D-1635-4B15-AB79-7FE517675C31}" type="pres">
      <dgm:prSet presAssocID="{ABA4D2DC-ABB1-4A3F-81D1-A00290FA3849}" presName="root" presStyleCnt="0">
        <dgm:presLayoutVars>
          <dgm:dir/>
          <dgm:resizeHandles val="exact"/>
        </dgm:presLayoutVars>
      </dgm:prSet>
      <dgm:spPr/>
    </dgm:pt>
    <dgm:pt modelId="{139A2195-AF3E-411D-9CA3-0C4A29B59579}" type="pres">
      <dgm:prSet presAssocID="{7ADA83BA-AC03-497F-AA68-9669B672257F}" presName="compNode" presStyleCnt="0"/>
      <dgm:spPr/>
    </dgm:pt>
    <dgm:pt modelId="{BEDBBC77-8C0F-430E-9189-294F37D1AD36}" type="pres">
      <dgm:prSet presAssocID="{7ADA83BA-AC03-497F-AA68-9669B672257F}" presName="bgRect" presStyleLbl="bgShp" presStyleIdx="0" presStyleCnt="3"/>
      <dgm:spPr/>
    </dgm:pt>
    <dgm:pt modelId="{9CBB6EFA-3969-4408-9350-23ED17142019}" type="pres">
      <dgm:prSet presAssocID="{7ADA83BA-AC03-497F-AA68-9669B672257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5049CAE4-108B-48F1-83B9-E83895EE937E}" type="pres">
      <dgm:prSet presAssocID="{7ADA83BA-AC03-497F-AA68-9669B672257F}" presName="spaceRect" presStyleCnt="0"/>
      <dgm:spPr/>
    </dgm:pt>
    <dgm:pt modelId="{C145DE77-BF86-4551-B297-D16F17D7DE25}" type="pres">
      <dgm:prSet presAssocID="{7ADA83BA-AC03-497F-AA68-9669B672257F}" presName="parTx" presStyleLbl="revTx" presStyleIdx="0" presStyleCnt="3">
        <dgm:presLayoutVars>
          <dgm:chMax val="0"/>
          <dgm:chPref val="0"/>
        </dgm:presLayoutVars>
      </dgm:prSet>
      <dgm:spPr/>
    </dgm:pt>
    <dgm:pt modelId="{8514C670-9FFC-45B0-B5F6-566CFBB0FCCE}" type="pres">
      <dgm:prSet presAssocID="{299E42CB-C071-4C0E-8EDC-280F15D0FC59}" presName="sibTrans" presStyleCnt="0"/>
      <dgm:spPr/>
    </dgm:pt>
    <dgm:pt modelId="{9DB82929-C57E-4903-99CA-A3942CCC8A79}" type="pres">
      <dgm:prSet presAssocID="{0CFF4FAC-0288-4743-BF04-527BA6AA3BD2}" presName="compNode" presStyleCnt="0"/>
      <dgm:spPr/>
    </dgm:pt>
    <dgm:pt modelId="{5693936B-8836-4DA1-8ED9-CFB1316F2DBF}" type="pres">
      <dgm:prSet presAssocID="{0CFF4FAC-0288-4743-BF04-527BA6AA3BD2}" presName="bgRect" presStyleLbl="bgShp" presStyleIdx="1" presStyleCnt="3"/>
      <dgm:spPr/>
    </dgm:pt>
    <dgm:pt modelId="{0259B06D-33D1-4F49-A186-389895043911}" type="pres">
      <dgm:prSet presAssocID="{0CFF4FAC-0288-4743-BF04-527BA6AA3BD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38D24BC7-44B1-4FBC-AB7E-351E15ADC533}" type="pres">
      <dgm:prSet presAssocID="{0CFF4FAC-0288-4743-BF04-527BA6AA3BD2}" presName="spaceRect" presStyleCnt="0"/>
      <dgm:spPr/>
    </dgm:pt>
    <dgm:pt modelId="{12209AF6-4A80-423B-884A-279999096683}" type="pres">
      <dgm:prSet presAssocID="{0CFF4FAC-0288-4743-BF04-527BA6AA3BD2}" presName="parTx" presStyleLbl="revTx" presStyleIdx="1" presStyleCnt="3">
        <dgm:presLayoutVars>
          <dgm:chMax val="0"/>
          <dgm:chPref val="0"/>
        </dgm:presLayoutVars>
      </dgm:prSet>
      <dgm:spPr/>
    </dgm:pt>
    <dgm:pt modelId="{EB56DEE4-9EC3-4AE2-8ACC-402FA85B509D}" type="pres">
      <dgm:prSet presAssocID="{47C5A706-3CC7-438A-AD09-BC90B0869040}" presName="sibTrans" presStyleCnt="0"/>
      <dgm:spPr/>
    </dgm:pt>
    <dgm:pt modelId="{F8107C19-249D-4C45-AC65-18FE590553B6}" type="pres">
      <dgm:prSet presAssocID="{2768315F-A61D-47C7-8F0C-5D849E727D4D}" presName="compNode" presStyleCnt="0"/>
      <dgm:spPr/>
    </dgm:pt>
    <dgm:pt modelId="{62E17880-6822-47D4-9E29-D3A07AA79C3E}" type="pres">
      <dgm:prSet presAssocID="{2768315F-A61D-47C7-8F0C-5D849E727D4D}" presName="bgRect" presStyleLbl="bgShp" presStyleIdx="2" presStyleCnt="3"/>
      <dgm:spPr/>
    </dgm:pt>
    <dgm:pt modelId="{E952AB22-8A38-47F3-847B-DF930F304C29}" type="pres">
      <dgm:prSet presAssocID="{2768315F-A61D-47C7-8F0C-5D849E727D4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3B7529AF-1372-4A3D-AC00-6F564A18CC45}" type="pres">
      <dgm:prSet presAssocID="{2768315F-A61D-47C7-8F0C-5D849E727D4D}" presName="spaceRect" presStyleCnt="0"/>
      <dgm:spPr/>
    </dgm:pt>
    <dgm:pt modelId="{A4BF4BDC-8915-48E5-9FD4-AE3340162C63}" type="pres">
      <dgm:prSet presAssocID="{2768315F-A61D-47C7-8F0C-5D849E727D4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A0C500A-9CAB-4C1E-B546-C5FB0AF3A3C6}" srcId="{ABA4D2DC-ABB1-4A3F-81D1-A00290FA3849}" destId="{0CFF4FAC-0288-4743-BF04-527BA6AA3BD2}" srcOrd="1" destOrd="0" parTransId="{905E204C-3F88-4AB0-8F35-81E1B9883C8C}" sibTransId="{47C5A706-3CC7-438A-AD09-BC90B0869040}"/>
    <dgm:cxn modelId="{D4CF7C25-C41A-4175-B995-AC5DFED8C8BA}" type="presOf" srcId="{7ADA83BA-AC03-497F-AA68-9669B672257F}" destId="{C145DE77-BF86-4551-B297-D16F17D7DE25}" srcOrd="0" destOrd="0" presId="urn:microsoft.com/office/officeart/2018/2/layout/IconVerticalSolidList"/>
    <dgm:cxn modelId="{DBBFA64D-2D2E-4821-9CF9-978E8378BE7D}" type="presOf" srcId="{2768315F-A61D-47C7-8F0C-5D849E727D4D}" destId="{A4BF4BDC-8915-48E5-9FD4-AE3340162C63}" srcOrd="0" destOrd="0" presId="urn:microsoft.com/office/officeart/2018/2/layout/IconVerticalSolidList"/>
    <dgm:cxn modelId="{A44B9AB9-F849-4BA1-9BAF-C7FEC555D017}" type="presOf" srcId="{0CFF4FAC-0288-4743-BF04-527BA6AA3BD2}" destId="{12209AF6-4A80-423B-884A-279999096683}" srcOrd="0" destOrd="0" presId="urn:microsoft.com/office/officeart/2018/2/layout/IconVerticalSolidList"/>
    <dgm:cxn modelId="{ADBB10C0-1DC1-4EA2-82D7-994011693795}" srcId="{ABA4D2DC-ABB1-4A3F-81D1-A00290FA3849}" destId="{2768315F-A61D-47C7-8F0C-5D849E727D4D}" srcOrd="2" destOrd="0" parTransId="{5C9D2FF9-A3C4-4F93-837B-6C010FDEC69F}" sibTransId="{BB088A66-36D1-4805-B9D5-C4995FFC8C60}"/>
    <dgm:cxn modelId="{779122DB-AE47-44E6-A81A-E81CF98640D6}" srcId="{ABA4D2DC-ABB1-4A3F-81D1-A00290FA3849}" destId="{7ADA83BA-AC03-497F-AA68-9669B672257F}" srcOrd="0" destOrd="0" parTransId="{223A9244-D599-4B67-AF81-5B15B0285598}" sibTransId="{299E42CB-C071-4C0E-8EDC-280F15D0FC59}"/>
    <dgm:cxn modelId="{0D7383EB-189C-4E16-A103-705AB5CFCAB8}" type="presOf" srcId="{ABA4D2DC-ABB1-4A3F-81D1-A00290FA3849}" destId="{D3333C1D-1635-4B15-AB79-7FE517675C31}" srcOrd="0" destOrd="0" presId="urn:microsoft.com/office/officeart/2018/2/layout/IconVerticalSolidList"/>
    <dgm:cxn modelId="{98DE63C6-32CF-4EF2-A999-9DE6BDD75D7F}" type="presParOf" srcId="{D3333C1D-1635-4B15-AB79-7FE517675C31}" destId="{139A2195-AF3E-411D-9CA3-0C4A29B59579}" srcOrd="0" destOrd="0" presId="urn:microsoft.com/office/officeart/2018/2/layout/IconVerticalSolidList"/>
    <dgm:cxn modelId="{5472E57B-56C3-4DD9-AF39-42A6B3044D02}" type="presParOf" srcId="{139A2195-AF3E-411D-9CA3-0C4A29B59579}" destId="{BEDBBC77-8C0F-430E-9189-294F37D1AD36}" srcOrd="0" destOrd="0" presId="urn:microsoft.com/office/officeart/2018/2/layout/IconVerticalSolidList"/>
    <dgm:cxn modelId="{A2AA6AA9-12F0-470C-A7D1-11CEC0A342D2}" type="presParOf" srcId="{139A2195-AF3E-411D-9CA3-0C4A29B59579}" destId="{9CBB6EFA-3969-4408-9350-23ED17142019}" srcOrd="1" destOrd="0" presId="urn:microsoft.com/office/officeart/2018/2/layout/IconVerticalSolidList"/>
    <dgm:cxn modelId="{1AEF2791-1614-426D-B3FB-0A6016002E86}" type="presParOf" srcId="{139A2195-AF3E-411D-9CA3-0C4A29B59579}" destId="{5049CAE4-108B-48F1-83B9-E83895EE937E}" srcOrd="2" destOrd="0" presId="urn:microsoft.com/office/officeart/2018/2/layout/IconVerticalSolidList"/>
    <dgm:cxn modelId="{E60BA055-03F0-4144-B7CB-A1A19ED10B2D}" type="presParOf" srcId="{139A2195-AF3E-411D-9CA3-0C4A29B59579}" destId="{C145DE77-BF86-4551-B297-D16F17D7DE25}" srcOrd="3" destOrd="0" presId="urn:microsoft.com/office/officeart/2018/2/layout/IconVerticalSolidList"/>
    <dgm:cxn modelId="{507D25BA-5504-42D8-8B6E-8DDF6DA6B0F8}" type="presParOf" srcId="{D3333C1D-1635-4B15-AB79-7FE517675C31}" destId="{8514C670-9FFC-45B0-B5F6-566CFBB0FCCE}" srcOrd="1" destOrd="0" presId="urn:microsoft.com/office/officeart/2018/2/layout/IconVerticalSolidList"/>
    <dgm:cxn modelId="{47633DED-2C86-468F-9B5D-60842F667F81}" type="presParOf" srcId="{D3333C1D-1635-4B15-AB79-7FE517675C31}" destId="{9DB82929-C57E-4903-99CA-A3942CCC8A79}" srcOrd="2" destOrd="0" presId="urn:microsoft.com/office/officeart/2018/2/layout/IconVerticalSolidList"/>
    <dgm:cxn modelId="{8F0BAB08-4176-44EB-A37A-1E75AC926DF6}" type="presParOf" srcId="{9DB82929-C57E-4903-99CA-A3942CCC8A79}" destId="{5693936B-8836-4DA1-8ED9-CFB1316F2DBF}" srcOrd="0" destOrd="0" presId="urn:microsoft.com/office/officeart/2018/2/layout/IconVerticalSolidList"/>
    <dgm:cxn modelId="{01D64A7B-9545-4AEC-AFB8-CBAF10164D7C}" type="presParOf" srcId="{9DB82929-C57E-4903-99CA-A3942CCC8A79}" destId="{0259B06D-33D1-4F49-A186-389895043911}" srcOrd="1" destOrd="0" presId="urn:microsoft.com/office/officeart/2018/2/layout/IconVerticalSolidList"/>
    <dgm:cxn modelId="{DA3FD389-2590-4412-8832-EF19FA6BA8A3}" type="presParOf" srcId="{9DB82929-C57E-4903-99CA-A3942CCC8A79}" destId="{38D24BC7-44B1-4FBC-AB7E-351E15ADC533}" srcOrd="2" destOrd="0" presId="urn:microsoft.com/office/officeart/2018/2/layout/IconVerticalSolidList"/>
    <dgm:cxn modelId="{662C0ABB-358B-448E-9919-21303ABD69FA}" type="presParOf" srcId="{9DB82929-C57E-4903-99CA-A3942CCC8A79}" destId="{12209AF6-4A80-423B-884A-279999096683}" srcOrd="3" destOrd="0" presId="urn:microsoft.com/office/officeart/2018/2/layout/IconVerticalSolidList"/>
    <dgm:cxn modelId="{D8E64A3A-0567-4E1D-B0F0-E4E07BE12F8E}" type="presParOf" srcId="{D3333C1D-1635-4B15-AB79-7FE517675C31}" destId="{EB56DEE4-9EC3-4AE2-8ACC-402FA85B509D}" srcOrd="3" destOrd="0" presId="urn:microsoft.com/office/officeart/2018/2/layout/IconVerticalSolidList"/>
    <dgm:cxn modelId="{8F89C2BB-0B92-4F4A-9810-3CA65E5DAB68}" type="presParOf" srcId="{D3333C1D-1635-4B15-AB79-7FE517675C31}" destId="{F8107C19-249D-4C45-AC65-18FE590553B6}" srcOrd="4" destOrd="0" presId="urn:microsoft.com/office/officeart/2018/2/layout/IconVerticalSolidList"/>
    <dgm:cxn modelId="{F3DF6E3C-B9C1-4EBF-A535-2D9270F3A457}" type="presParOf" srcId="{F8107C19-249D-4C45-AC65-18FE590553B6}" destId="{62E17880-6822-47D4-9E29-D3A07AA79C3E}" srcOrd="0" destOrd="0" presId="urn:microsoft.com/office/officeart/2018/2/layout/IconVerticalSolidList"/>
    <dgm:cxn modelId="{9D0794DC-945B-437C-B0DE-E62094B49AA4}" type="presParOf" srcId="{F8107C19-249D-4C45-AC65-18FE590553B6}" destId="{E952AB22-8A38-47F3-847B-DF930F304C29}" srcOrd="1" destOrd="0" presId="urn:microsoft.com/office/officeart/2018/2/layout/IconVerticalSolidList"/>
    <dgm:cxn modelId="{7654E1B5-34CF-4D59-860E-475255895D7D}" type="presParOf" srcId="{F8107C19-249D-4C45-AC65-18FE590553B6}" destId="{3B7529AF-1372-4A3D-AC00-6F564A18CC45}" srcOrd="2" destOrd="0" presId="urn:microsoft.com/office/officeart/2018/2/layout/IconVerticalSolidList"/>
    <dgm:cxn modelId="{E90AD5D2-695A-43AD-B564-AC72C3CB52B1}" type="presParOf" srcId="{F8107C19-249D-4C45-AC65-18FE590553B6}" destId="{A4BF4BDC-8915-48E5-9FD4-AE3340162C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2B766B-8305-469E-889A-11F70187F9B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IN"/>
        </a:p>
      </dgm:t>
    </dgm:pt>
    <dgm:pt modelId="{7FBE572B-2395-4D12-AEF0-CE4FAFAAA08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Parent/Student</a:t>
          </a:r>
        </a:p>
      </dgm:t>
    </dgm:pt>
    <dgm:pt modelId="{8CE3E33B-E82C-4F76-B5C1-B48D192736DB}" type="parTrans" cxnId="{D79DB30E-47FC-49AA-ABBF-7A3F9C8BA362}">
      <dgm:prSet/>
      <dgm:spPr/>
      <dgm:t>
        <a:bodyPr/>
        <a:lstStyle/>
        <a:p>
          <a:endParaRPr lang="en-IN"/>
        </a:p>
      </dgm:t>
    </dgm:pt>
    <dgm:pt modelId="{91F993EE-CBC0-4E0D-92C1-D53F88CACA17}" type="sibTrans" cxnId="{D79DB30E-47FC-49AA-ABBF-7A3F9C8BA362}">
      <dgm:prSet/>
      <dgm:spPr/>
      <dgm:t>
        <a:bodyPr/>
        <a:lstStyle/>
        <a:p>
          <a:endParaRPr lang="en-IN"/>
        </a:p>
      </dgm:t>
    </dgm:pt>
    <dgm:pt modelId="{3A19D54C-E7A7-4CF8-9F6E-618445AD1EE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/>
            <a:t>School Teachers</a:t>
          </a:r>
        </a:p>
      </dgm:t>
    </dgm:pt>
    <dgm:pt modelId="{08312D70-A144-4037-9C4E-427EAA9067B5}" type="parTrans" cxnId="{18DA81A9-18E9-45B6-9856-833A99D740A6}">
      <dgm:prSet/>
      <dgm:spPr/>
      <dgm:t>
        <a:bodyPr/>
        <a:lstStyle/>
        <a:p>
          <a:endParaRPr lang="en-IN"/>
        </a:p>
      </dgm:t>
    </dgm:pt>
    <dgm:pt modelId="{876EA228-CB4E-4493-BF48-61ACAE39142F}" type="sibTrans" cxnId="{18DA81A9-18E9-45B6-9856-833A99D740A6}">
      <dgm:prSet/>
      <dgm:spPr/>
      <dgm:t>
        <a:bodyPr/>
        <a:lstStyle/>
        <a:p>
          <a:endParaRPr lang="en-IN"/>
        </a:p>
      </dgm:t>
    </dgm:pt>
    <dgm:pt modelId="{11007296-5262-46E3-B7B1-04DBB30923F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/>
            <a:t>School Management</a:t>
          </a:r>
        </a:p>
      </dgm:t>
    </dgm:pt>
    <dgm:pt modelId="{070F6003-9925-4CD4-9FDB-DA346792C630}" type="parTrans" cxnId="{FE39C1A5-657C-4530-8C09-1B522B09E361}">
      <dgm:prSet/>
      <dgm:spPr/>
      <dgm:t>
        <a:bodyPr/>
        <a:lstStyle/>
        <a:p>
          <a:endParaRPr lang="en-IN"/>
        </a:p>
      </dgm:t>
    </dgm:pt>
    <dgm:pt modelId="{5AAB0D08-FCB9-4B9D-9B92-99296283250F}" type="sibTrans" cxnId="{FE39C1A5-657C-4530-8C09-1B522B09E361}">
      <dgm:prSet/>
      <dgm:spPr/>
      <dgm:t>
        <a:bodyPr/>
        <a:lstStyle/>
        <a:p>
          <a:endParaRPr lang="en-IN"/>
        </a:p>
      </dgm:t>
    </dgm:pt>
    <dgm:pt modelId="{27AAAE3E-F703-43CC-9C00-705626086784}" type="pres">
      <dgm:prSet presAssocID="{A62B766B-8305-469E-889A-11F70187F9B4}" presName="root" presStyleCnt="0">
        <dgm:presLayoutVars>
          <dgm:dir/>
          <dgm:resizeHandles val="exact"/>
        </dgm:presLayoutVars>
      </dgm:prSet>
      <dgm:spPr/>
    </dgm:pt>
    <dgm:pt modelId="{83F8C5A5-D668-44FF-9694-39E49E203AE2}" type="pres">
      <dgm:prSet presAssocID="{7FBE572B-2395-4D12-AEF0-CE4FAFAAA087}" presName="compNode" presStyleCnt="0"/>
      <dgm:spPr/>
    </dgm:pt>
    <dgm:pt modelId="{C72BDDA7-7AE3-424E-A04B-C0449634D911}" type="pres">
      <dgm:prSet presAssocID="{7FBE572B-2395-4D12-AEF0-CE4FAFAAA087}" presName="bgRect" presStyleLbl="bgShp" presStyleIdx="0" presStyleCnt="3"/>
      <dgm:spPr/>
    </dgm:pt>
    <dgm:pt modelId="{24C70B8C-2602-4436-80B9-AD11D9B93A4F}" type="pres">
      <dgm:prSet presAssocID="{7FBE572B-2395-4D12-AEF0-CE4FAFAAA08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ent and Child"/>
        </a:ext>
      </dgm:extLst>
    </dgm:pt>
    <dgm:pt modelId="{8992A5B4-A756-477D-A428-A2D58DE3BE59}" type="pres">
      <dgm:prSet presAssocID="{7FBE572B-2395-4D12-AEF0-CE4FAFAAA087}" presName="spaceRect" presStyleCnt="0"/>
      <dgm:spPr/>
    </dgm:pt>
    <dgm:pt modelId="{6E1053F9-9BBA-4EA1-93B4-52392594A513}" type="pres">
      <dgm:prSet presAssocID="{7FBE572B-2395-4D12-AEF0-CE4FAFAAA087}" presName="parTx" presStyleLbl="revTx" presStyleIdx="0" presStyleCnt="3">
        <dgm:presLayoutVars>
          <dgm:chMax val="0"/>
          <dgm:chPref val="0"/>
        </dgm:presLayoutVars>
      </dgm:prSet>
      <dgm:spPr/>
    </dgm:pt>
    <dgm:pt modelId="{FE14434E-936D-462D-BAAE-938368AD48D4}" type="pres">
      <dgm:prSet presAssocID="{91F993EE-CBC0-4E0D-92C1-D53F88CACA17}" presName="sibTrans" presStyleCnt="0"/>
      <dgm:spPr/>
    </dgm:pt>
    <dgm:pt modelId="{77430D3E-084C-42C5-AA6F-64D2F9B3DC84}" type="pres">
      <dgm:prSet presAssocID="{3A19D54C-E7A7-4CF8-9F6E-618445AD1EE6}" presName="compNode" presStyleCnt="0"/>
      <dgm:spPr/>
    </dgm:pt>
    <dgm:pt modelId="{91DE2EA4-1901-4D1F-92DC-CA434D6A91F1}" type="pres">
      <dgm:prSet presAssocID="{3A19D54C-E7A7-4CF8-9F6E-618445AD1EE6}" presName="bgRect" presStyleLbl="bgShp" presStyleIdx="1" presStyleCnt="3" custLinFactNeighborY="5011"/>
      <dgm:spPr/>
    </dgm:pt>
    <dgm:pt modelId="{90B71EA2-2BEC-445C-A0C1-99F8B2AE6C6F}" type="pres">
      <dgm:prSet presAssocID="{3A19D54C-E7A7-4CF8-9F6E-618445AD1EE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94FEEE58-86F0-435F-A24D-D1DC257E49DD}" type="pres">
      <dgm:prSet presAssocID="{3A19D54C-E7A7-4CF8-9F6E-618445AD1EE6}" presName="spaceRect" presStyleCnt="0"/>
      <dgm:spPr/>
    </dgm:pt>
    <dgm:pt modelId="{2E9CFB50-ED8D-422B-A081-6B3437C462C4}" type="pres">
      <dgm:prSet presAssocID="{3A19D54C-E7A7-4CF8-9F6E-618445AD1EE6}" presName="parTx" presStyleLbl="revTx" presStyleIdx="1" presStyleCnt="3">
        <dgm:presLayoutVars>
          <dgm:chMax val="0"/>
          <dgm:chPref val="0"/>
        </dgm:presLayoutVars>
      </dgm:prSet>
      <dgm:spPr/>
    </dgm:pt>
    <dgm:pt modelId="{44F5C609-1E6F-4018-8040-34B7A79271F3}" type="pres">
      <dgm:prSet presAssocID="{876EA228-CB4E-4493-BF48-61ACAE39142F}" presName="sibTrans" presStyleCnt="0"/>
      <dgm:spPr/>
    </dgm:pt>
    <dgm:pt modelId="{90934A27-2B69-48E9-BCF5-141475DCC0B4}" type="pres">
      <dgm:prSet presAssocID="{11007296-5262-46E3-B7B1-04DBB30923F0}" presName="compNode" presStyleCnt="0"/>
      <dgm:spPr/>
    </dgm:pt>
    <dgm:pt modelId="{7DE0492B-B648-4797-A1B7-BFA2761D3990}" type="pres">
      <dgm:prSet presAssocID="{11007296-5262-46E3-B7B1-04DBB30923F0}" presName="bgRect" presStyleLbl="bgShp" presStyleIdx="2" presStyleCnt="3"/>
      <dgm:spPr/>
    </dgm:pt>
    <dgm:pt modelId="{9E2FA354-767D-4F5B-AB37-37833B8C72AE}" type="pres">
      <dgm:prSet presAssocID="{11007296-5262-46E3-B7B1-04DBB30923F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D73552EE-BD24-4555-B099-000B09DFBA52}" type="pres">
      <dgm:prSet presAssocID="{11007296-5262-46E3-B7B1-04DBB30923F0}" presName="spaceRect" presStyleCnt="0"/>
      <dgm:spPr/>
    </dgm:pt>
    <dgm:pt modelId="{19A7BF6E-2B65-4938-8069-49899EA3F0B1}" type="pres">
      <dgm:prSet presAssocID="{11007296-5262-46E3-B7B1-04DBB30923F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79DB30E-47FC-49AA-ABBF-7A3F9C8BA362}" srcId="{A62B766B-8305-469E-889A-11F70187F9B4}" destId="{7FBE572B-2395-4D12-AEF0-CE4FAFAAA087}" srcOrd="0" destOrd="0" parTransId="{8CE3E33B-E82C-4F76-B5C1-B48D192736DB}" sibTransId="{91F993EE-CBC0-4E0D-92C1-D53F88CACA17}"/>
    <dgm:cxn modelId="{8251741F-7A99-446D-92AC-B78C224DE33A}" type="presOf" srcId="{3A19D54C-E7A7-4CF8-9F6E-618445AD1EE6}" destId="{2E9CFB50-ED8D-422B-A081-6B3437C462C4}" srcOrd="0" destOrd="0" presId="urn:microsoft.com/office/officeart/2018/2/layout/IconVerticalSolidList"/>
    <dgm:cxn modelId="{DD44F84F-FADB-4868-A380-9F55D2FEC951}" type="presOf" srcId="{A62B766B-8305-469E-889A-11F70187F9B4}" destId="{27AAAE3E-F703-43CC-9C00-705626086784}" srcOrd="0" destOrd="0" presId="urn:microsoft.com/office/officeart/2018/2/layout/IconVerticalSolidList"/>
    <dgm:cxn modelId="{FE39C1A5-657C-4530-8C09-1B522B09E361}" srcId="{A62B766B-8305-469E-889A-11F70187F9B4}" destId="{11007296-5262-46E3-B7B1-04DBB30923F0}" srcOrd="2" destOrd="0" parTransId="{070F6003-9925-4CD4-9FDB-DA346792C630}" sibTransId="{5AAB0D08-FCB9-4B9D-9B92-99296283250F}"/>
    <dgm:cxn modelId="{18DA81A9-18E9-45B6-9856-833A99D740A6}" srcId="{A62B766B-8305-469E-889A-11F70187F9B4}" destId="{3A19D54C-E7A7-4CF8-9F6E-618445AD1EE6}" srcOrd="1" destOrd="0" parTransId="{08312D70-A144-4037-9C4E-427EAA9067B5}" sibTransId="{876EA228-CB4E-4493-BF48-61ACAE39142F}"/>
    <dgm:cxn modelId="{01B20BD3-2520-41B5-806A-CDA24D3EA90E}" type="presOf" srcId="{7FBE572B-2395-4D12-AEF0-CE4FAFAAA087}" destId="{6E1053F9-9BBA-4EA1-93B4-52392594A513}" srcOrd="0" destOrd="0" presId="urn:microsoft.com/office/officeart/2018/2/layout/IconVerticalSolidList"/>
    <dgm:cxn modelId="{AFCB78FE-6D51-4C09-83D3-2E0D4CD791AC}" type="presOf" srcId="{11007296-5262-46E3-B7B1-04DBB30923F0}" destId="{19A7BF6E-2B65-4938-8069-49899EA3F0B1}" srcOrd="0" destOrd="0" presId="urn:microsoft.com/office/officeart/2018/2/layout/IconVerticalSolidList"/>
    <dgm:cxn modelId="{5A18D68E-B585-4F22-A971-F63A286214F4}" type="presParOf" srcId="{27AAAE3E-F703-43CC-9C00-705626086784}" destId="{83F8C5A5-D668-44FF-9694-39E49E203AE2}" srcOrd="0" destOrd="0" presId="urn:microsoft.com/office/officeart/2018/2/layout/IconVerticalSolidList"/>
    <dgm:cxn modelId="{C5E428EF-B3FB-4B75-85DD-6B9CF46E5922}" type="presParOf" srcId="{83F8C5A5-D668-44FF-9694-39E49E203AE2}" destId="{C72BDDA7-7AE3-424E-A04B-C0449634D911}" srcOrd="0" destOrd="0" presId="urn:microsoft.com/office/officeart/2018/2/layout/IconVerticalSolidList"/>
    <dgm:cxn modelId="{1F3CCEF5-540A-4E3E-B807-B6AE467E631E}" type="presParOf" srcId="{83F8C5A5-D668-44FF-9694-39E49E203AE2}" destId="{24C70B8C-2602-4436-80B9-AD11D9B93A4F}" srcOrd="1" destOrd="0" presId="urn:microsoft.com/office/officeart/2018/2/layout/IconVerticalSolidList"/>
    <dgm:cxn modelId="{B19F901B-D209-4868-81D5-34DF0699184C}" type="presParOf" srcId="{83F8C5A5-D668-44FF-9694-39E49E203AE2}" destId="{8992A5B4-A756-477D-A428-A2D58DE3BE59}" srcOrd="2" destOrd="0" presId="urn:microsoft.com/office/officeart/2018/2/layout/IconVerticalSolidList"/>
    <dgm:cxn modelId="{4BB1F1AB-D8D8-48D1-84BB-5A4DAF78CA5F}" type="presParOf" srcId="{83F8C5A5-D668-44FF-9694-39E49E203AE2}" destId="{6E1053F9-9BBA-4EA1-93B4-52392594A513}" srcOrd="3" destOrd="0" presId="urn:microsoft.com/office/officeart/2018/2/layout/IconVerticalSolidList"/>
    <dgm:cxn modelId="{6C247BCF-D616-463C-AC71-03BE567E863C}" type="presParOf" srcId="{27AAAE3E-F703-43CC-9C00-705626086784}" destId="{FE14434E-936D-462D-BAAE-938368AD48D4}" srcOrd="1" destOrd="0" presId="urn:microsoft.com/office/officeart/2018/2/layout/IconVerticalSolidList"/>
    <dgm:cxn modelId="{87341F96-2304-4A30-87C0-4EE665F77EF7}" type="presParOf" srcId="{27AAAE3E-F703-43CC-9C00-705626086784}" destId="{77430D3E-084C-42C5-AA6F-64D2F9B3DC84}" srcOrd="2" destOrd="0" presId="urn:microsoft.com/office/officeart/2018/2/layout/IconVerticalSolidList"/>
    <dgm:cxn modelId="{AE6820E3-F715-46CC-A303-B5CAE4C484BF}" type="presParOf" srcId="{77430D3E-084C-42C5-AA6F-64D2F9B3DC84}" destId="{91DE2EA4-1901-4D1F-92DC-CA434D6A91F1}" srcOrd="0" destOrd="0" presId="urn:microsoft.com/office/officeart/2018/2/layout/IconVerticalSolidList"/>
    <dgm:cxn modelId="{A6384731-4308-4284-BB1F-4A7026CFF388}" type="presParOf" srcId="{77430D3E-084C-42C5-AA6F-64D2F9B3DC84}" destId="{90B71EA2-2BEC-445C-A0C1-99F8B2AE6C6F}" srcOrd="1" destOrd="0" presId="urn:microsoft.com/office/officeart/2018/2/layout/IconVerticalSolidList"/>
    <dgm:cxn modelId="{92019E77-8B7D-4AD0-942D-A6F222F8F30D}" type="presParOf" srcId="{77430D3E-084C-42C5-AA6F-64D2F9B3DC84}" destId="{94FEEE58-86F0-435F-A24D-D1DC257E49DD}" srcOrd="2" destOrd="0" presId="urn:microsoft.com/office/officeart/2018/2/layout/IconVerticalSolidList"/>
    <dgm:cxn modelId="{2A0C34E1-D4AA-4C43-A850-A3A993F84EF7}" type="presParOf" srcId="{77430D3E-084C-42C5-AA6F-64D2F9B3DC84}" destId="{2E9CFB50-ED8D-422B-A081-6B3437C462C4}" srcOrd="3" destOrd="0" presId="urn:microsoft.com/office/officeart/2018/2/layout/IconVerticalSolidList"/>
    <dgm:cxn modelId="{97097776-3D41-4FD5-9F3C-A0EDAEEAC9C2}" type="presParOf" srcId="{27AAAE3E-F703-43CC-9C00-705626086784}" destId="{44F5C609-1E6F-4018-8040-34B7A79271F3}" srcOrd="3" destOrd="0" presId="urn:microsoft.com/office/officeart/2018/2/layout/IconVerticalSolidList"/>
    <dgm:cxn modelId="{26985C20-CAEE-4448-A001-E703BF25ED6A}" type="presParOf" srcId="{27AAAE3E-F703-43CC-9C00-705626086784}" destId="{90934A27-2B69-48E9-BCF5-141475DCC0B4}" srcOrd="4" destOrd="0" presId="urn:microsoft.com/office/officeart/2018/2/layout/IconVerticalSolidList"/>
    <dgm:cxn modelId="{CD26C93E-7337-45BA-BBF7-2E7FF50BCCFC}" type="presParOf" srcId="{90934A27-2B69-48E9-BCF5-141475DCC0B4}" destId="{7DE0492B-B648-4797-A1B7-BFA2761D3990}" srcOrd="0" destOrd="0" presId="urn:microsoft.com/office/officeart/2018/2/layout/IconVerticalSolidList"/>
    <dgm:cxn modelId="{AEBFF2D1-2A46-4359-A52F-F22502F9C042}" type="presParOf" srcId="{90934A27-2B69-48E9-BCF5-141475DCC0B4}" destId="{9E2FA354-767D-4F5B-AB37-37833B8C72AE}" srcOrd="1" destOrd="0" presId="urn:microsoft.com/office/officeart/2018/2/layout/IconVerticalSolidList"/>
    <dgm:cxn modelId="{1D095CE4-DBFD-4C6F-B141-CD3FADED3DC1}" type="presParOf" srcId="{90934A27-2B69-48E9-BCF5-141475DCC0B4}" destId="{D73552EE-BD24-4555-B099-000B09DFBA52}" srcOrd="2" destOrd="0" presId="urn:microsoft.com/office/officeart/2018/2/layout/IconVerticalSolidList"/>
    <dgm:cxn modelId="{D9BAB7CD-00CE-484F-8F98-DD3AF060B093}" type="presParOf" srcId="{90934A27-2B69-48E9-BCF5-141475DCC0B4}" destId="{19A7BF6E-2B65-4938-8069-49899EA3F0B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DE8EC42-6468-4651-8EEC-29DD9E19636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5802762-E427-4382-A496-C053F1A158B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Attendance</a:t>
          </a:r>
          <a:endParaRPr lang="en-US"/>
        </a:p>
      </dgm:t>
    </dgm:pt>
    <dgm:pt modelId="{72E33A48-1B72-42B2-AFDF-199DAF688B56}" type="parTrans" cxnId="{F0200565-69BC-4542-A0F6-0DD27A5C1D16}">
      <dgm:prSet/>
      <dgm:spPr/>
      <dgm:t>
        <a:bodyPr/>
        <a:lstStyle/>
        <a:p>
          <a:endParaRPr lang="en-US"/>
        </a:p>
      </dgm:t>
    </dgm:pt>
    <dgm:pt modelId="{087F21B9-5E09-4B86-96D0-EEB852B82559}" type="sibTrans" cxnId="{F0200565-69BC-4542-A0F6-0DD27A5C1D16}">
      <dgm:prSet/>
      <dgm:spPr/>
      <dgm:t>
        <a:bodyPr/>
        <a:lstStyle/>
        <a:p>
          <a:endParaRPr lang="en-US"/>
        </a:p>
      </dgm:t>
    </dgm:pt>
    <dgm:pt modelId="{CFADE4EA-6951-4540-8661-35876B8C49B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Examination </a:t>
          </a:r>
          <a:endParaRPr lang="en-US"/>
        </a:p>
      </dgm:t>
    </dgm:pt>
    <dgm:pt modelId="{B33976C6-F130-4D54-8329-0DB5DB3853B3}" type="parTrans" cxnId="{084E9427-2979-429D-8673-BDCAFFD262C5}">
      <dgm:prSet/>
      <dgm:spPr/>
      <dgm:t>
        <a:bodyPr/>
        <a:lstStyle/>
        <a:p>
          <a:endParaRPr lang="en-US"/>
        </a:p>
      </dgm:t>
    </dgm:pt>
    <dgm:pt modelId="{39DD0454-9870-48BB-BA1E-3E456A27C7AA}" type="sibTrans" cxnId="{084E9427-2979-429D-8673-BDCAFFD262C5}">
      <dgm:prSet/>
      <dgm:spPr/>
      <dgm:t>
        <a:bodyPr/>
        <a:lstStyle/>
        <a:p>
          <a:endParaRPr lang="en-US"/>
        </a:p>
      </dgm:t>
    </dgm:pt>
    <dgm:pt modelId="{77063DE6-7CA7-4112-931D-FBD38BA9ACC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Student Management</a:t>
          </a:r>
          <a:endParaRPr lang="en-US"/>
        </a:p>
      </dgm:t>
    </dgm:pt>
    <dgm:pt modelId="{7AE319B1-9C48-4CC9-AA29-4016389632C0}" type="parTrans" cxnId="{5850D5BA-A53D-4AE9-A665-C4553FF19D1E}">
      <dgm:prSet/>
      <dgm:spPr/>
      <dgm:t>
        <a:bodyPr/>
        <a:lstStyle/>
        <a:p>
          <a:endParaRPr lang="en-US"/>
        </a:p>
      </dgm:t>
    </dgm:pt>
    <dgm:pt modelId="{022C1E22-DE05-4A90-90BA-9CE76C128FF4}" type="sibTrans" cxnId="{5850D5BA-A53D-4AE9-A665-C4553FF19D1E}">
      <dgm:prSet/>
      <dgm:spPr/>
      <dgm:t>
        <a:bodyPr/>
        <a:lstStyle/>
        <a:p>
          <a:endParaRPr lang="en-US"/>
        </a:p>
      </dgm:t>
    </dgm:pt>
    <dgm:pt modelId="{E83BD2E0-EA8A-4213-AA38-8AA4FA2B55B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Communication</a:t>
          </a:r>
          <a:endParaRPr lang="en-US"/>
        </a:p>
      </dgm:t>
    </dgm:pt>
    <dgm:pt modelId="{21775CBB-29A8-4499-AC37-ED025464BE28}" type="parTrans" cxnId="{CF1E880D-2A01-4DAB-BBD5-746FC334E88E}">
      <dgm:prSet/>
      <dgm:spPr/>
      <dgm:t>
        <a:bodyPr/>
        <a:lstStyle/>
        <a:p>
          <a:endParaRPr lang="en-US"/>
        </a:p>
      </dgm:t>
    </dgm:pt>
    <dgm:pt modelId="{E6C07091-378D-4C34-9060-CB217AC49B36}" type="sibTrans" cxnId="{CF1E880D-2A01-4DAB-BBD5-746FC334E88E}">
      <dgm:prSet/>
      <dgm:spPr/>
      <dgm:t>
        <a:bodyPr/>
        <a:lstStyle/>
        <a:p>
          <a:endParaRPr lang="en-US"/>
        </a:p>
      </dgm:t>
    </dgm:pt>
    <dgm:pt modelId="{CA1A8617-4186-4BE5-8298-902EB5A4713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Fee Collection </a:t>
          </a:r>
          <a:endParaRPr lang="en-US"/>
        </a:p>
      </dgm:t>
    </dgm:pt>
    <dgm:pt modelId="{5A2D7E0A-259F-4A33-8C2A-0FDF731F958A}" type="parTrans" cxnId="{C6CF92C2-0E6F-4B5F-8242-D3AE63F95894}">
      <dgm:prSet/>
      <dgm:spPr/>
      <dgm:t>
        <a:bodyPr/>
        <a:lstStyle/>
        <a:p>
          <a:endParaRPr lang="en-US"/>
        </a:p>
      </dgm:t>
    </dgm:pt>
    <dgm:pt modelId="{49F0867B-13C5-4003-9732-B0AB644E2F6B}" type="sibTrans" cxnId="{C6CF92C2-0E6F-4B5F-8242-D3AE63F95894}">
      <dgm:prSet/>
      <dgm:spPr/>
      <dgm:t>
        <a:bodyPr/>
        <a:lstStyle/>
        <a:p>
          <a:endParaRPr lang="en-US"/>
        </a:p>
      </dgm:t>
    </dgm:pt>
    <dgm:pt modelId="{BBB271A7-4506-43E0-813B-A018D3F55BF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Transport Management</a:t>
          </a:r>
          <a:endParaRPr lang="en-US"/>
        </a:p>
      </dgm:t>
    </dgm:pt>
    <dgm:pt modelId="{5C44CE1F-B7F8-470C-86E6-6113E340D734}" type="parTrans" cxnId="{4755EA2A-207B-41FC-B88C-9387A951A525}">
      <dgm:prSet/>
      <dgm:spPr/>
      <dgm:t>
        <a:bodyPr/>
        <a:lstStyle/>
        <a:p>
          <a:endParaRPr lang="en-US"/>
        </a:p>
      </dgm:t>
    </dgm:pt>
    <dgm:pt modelId="{85BBCE40-E314-48E9-A519-B8D7D30AEAC6}" type="sibTrans" cxnId="{4755EA2A-207B-41FC-B88C-9387A951A525}">
      <dgm:prSet/>
      <dgm:spPr/>
      <dgm:t>
        <a:bodyPr/>
        <a:lstStyle/>
        <a:p>
          <a:endParaRPr lang="en-US"/>
        </a:p>
      </dgm:t>
    </dgm:pt>
    <dgm:pt modelId="{FDDCE91F-2C77-488C-94A4-53C0E2D36A5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PayRoll Management</a:t>
          </a:r>
          <a:endParaRPr lang="en-US"/>
        </a:p>
      </dgm:t>
    </dgm:pt>
    <dgm:pt modelId="{88C1AAC5-D18B-4E87-95EF-7A58C39AB7DA}" type="parTrans" cxnId="{918E8747-7220-4C0B-9BEE-DE17CCC0C9D4}">
      <dgm:prSet/>
      <dgm:spPr/>
      <dgm:t>
        <a:bodyPr/>
        <a:lstStyle/>
        <a:p>
          <a:endParaRPr lang="en-US"/>
        </a:p>
      </dgm:t>
    </dgm:pt>
    <dgm:pt modelId="{D6F47827-D6C0-47CF-8830-E430344E335F}" type="sibTrans" cxnId="{918E8747-7220-4C0B-9BEE-DE17CCC0C9D4}">
      <dgm:prSet/>
      <dgm:spPr/>
      <dgm:t>
        <a:bodyPr/>
        <a:lstStyle/>
        <a:p>
          <a:endParaRPr lang="en-US"/>
        </a:p>
      </dgm:t>
    </dgm:pt>
    <dgm:pt modelId="{71C5BF2B-37E1-44F6-8ACA-5BEF75D410B3}" type="pres">
      <dgm:prSet presAssocID="{6DE8EC42-6468-4651-8EEC-29DD9E19636C}" presName="root" presStyleCnt="0">
        <dgm:presLayoutVars>
          <dgm:dir/>
          <dgm:resizeHandles val="exact"/>
        </dgm:presLayoutVars>
      </dgm:prSet>
      <dgm:spPr/>
    </dgm:pt>
    <dgm:pt modelId="{DA656A17-8575-4DBC-B18D-AE04F4145DC5}" type="pres">
      <dgm:prSet presAssocID="{C5802762-E427-4382-A496-C053F1A158B7}" presName="compNode" presStyleCnt="0"/>
      <dgm:spPr/>
    </dgm:pt>
    <dgm:pt modelId="{D3AB73CD-8945-406B-9FC8-B255E6E771C9}" type="pres">
      <dgm:prSet presAssocID="{C5802762-E427-4382-A496-C053F1A158B7}" presName="bgRect" presStyleLbl="bgShp" presStyleIdx="0" presStyleCnt="7"/>
      <dgm:spPr/>
    </dgm:pt>
    <dgm:pt modelId="{51AE6A16-EC84-4736-8B76-59790F2BD8B3}" type="pres">
      <dgm:prSet presAssocID="{C5802762-E427-4382-A496-C053F1A158B7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9FB157A-6D30-446D-B238-623F0297CFA2}" type="pres">
      <dgm:prSet presAssocID="{C5802762-E427-4382-A496-C053F1A158B7}" presName="spaceRect" presStyleCnt="0"/>
      <dgm:spPr/>
    </dgm:pt>
    <dgm:pt modelId="{DCA480F9-5862-40D5-9492-1C90D874EF14}" type="pres">
      <dgm:prSet presAssocID="{C5802762-E427-4382-A496-C053F1A158B7}" presName="parTx" presStyleLbl="revTx" presStyleIdx="0" presStyleCnt="7">
        <dgm:presLayoutVars>
          <dgm:chMax val="0"/>
          <dgm:chPref val="0"/>
        </dgm:presLayoutVars>
      </dgm:prSet>
      <dgm:spPr/>
    </dgm:pt>
    <dgm:pt modelId="{CDFCBE2B-CC15-40CA-A6D4-3715B9CF8C79}" type="pres">
      <dgm:prSet presAssocID="{087F21B9-5E09-4B86-96D0-EEB852B82559}" presName="sibTrans" presStyleCnt="0"/>
      <dgm:spPr/>
    </dgm:pt>
    <dgm:pt modelId="{FB6FB976-E546-4EEF-BA2C-5C8941F5DFDF}" type="pres">
      <dgm:prSet presAssocID="{CFADE4EA-6951-4540-8661-35876B8C49B2}" presName="compNode" presStyleCnt="0"/>
      <dgm:spPr/>
    </dgm:pt>
    <dgm:pt modelId="{5C77DAEE-5D01-4B47-8214-AF338C2826B7}" type="pres">
      <dgm:prSet presAssocID="{CFADE4EA-6951-4540-8661-35876B8C49B2}" presName="bgRect" presStyleLbl="bgShp" presStyleIdx="1" presStyleCnt="7"/>
      <dgm:spPr/>
    </dgm:pt>
    <dgm:pt modelId="{261253FF-4176-480C-B8AE-A2DF22D7A45C}" type="pres">
      <dgm:prSet presAssocID="{CFADE4EA-6951-4540-8661-35876B8C49B2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5CB81CCD-1A99-4CED-92A3-360D685F5226}" type="pres">
      <dgm:prSet presAssocID="{CFADE4EA-6951-4540-8661-35876B8C49B2}" presName="spaceRect" presStyleCnt="0"/>
      <dgm:spPr/>
    </dgm:pt>
    <dgm:pt modelId="{BD82D83F-A97C-43EF-8B78-27CA656F1004}" type="pres">
      <dgm:prSet presAssocID="{CFADE4EA-6951-4540-8661-35876B8C49B2}" presName="parTx" presStyleLbl="revTx" presStyleIdx="1" presStyleCnt="7">
        <dgm:presLayoutVars>
          <dgm:chMax val="0"/>
          <dgm:chPref val="0"/>
        </dgm:presLayoutVars>
      </dgm:prSet>
      <dgm:spPr/>
    </dgm:pt>
    <dgm:pt modelId="{69BAA9C9-67C9-4158-A58B-C2355AFCBEA8}" type="pres">
      <dgm:prSet presAssocID="{39DD0454-9870-48BB-BA1E-3E456A27C7AA}" presName="sibTrans" presStyleCnt="0"/>
      <dgm:spPr/>
    </dgm:pt>
    <dgm:pt modelId="{039C1FA6-9A55-4664-A4F6-606FD7D70680}" type="pres">
      <dgm:prSet presAssocID="{77063DE6-7CA7-4112-931D-FBD38BA9ACC8}" presName="compNode" presStyleCnt="0"/>
      <dgm:spPr/>
    </dgm:pt>
    <dgm:pt modelId="{671AE286-47EB-4EA0-97CC-A2B83D832929}" type="pres">
      <dgm:prSet presAssocID="{77063DE6-7CA7-4112-931D-FBD38BA9ACC8}" presName="bgRect" presStyleLbl="bgShp" presStyleIdx="2" presStyleCnt="7"/>
      <dgm:spPr/>
    </dgm:pt>
    <dgm:pt modelId="{BA4B7A01-10EC-4773-A1AE-54170E537F33}" type="pres">
      <dgm:prSet presAssocID="{77063DE6-7CA7-4112-931D-FBD38BA9ACC8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87C34B49-A220-4AAC-9A78-C86BF40F46D2}" type="pres">
      <dgm:prSet presAssocID="{77063DE6-7CA7-4112-931D-FBD38BA9ACC8}" presName="spaceRect" presStyleCnt="0"/>
      <dgm:spPr/>
    </dgm:pt>
    <dgm:pt modelId="{93BA4AD3-170C-4D2C-9E4F-EC82B2FC5D39}" type="pres">
      <dgm:prSet presAssocID="{77063DE6-7CA7-4112-931D-FBD38BA9ACC8}" presName="parTx" presStyleLbl="revTx" presStyleIdx="2" presStyleCnt="7">
        <dgm:presLayoutVars>
          <dgm:chMax val="0"/>
          <dgm:chPref val="0"/>
        </dgm:presLayoutVars>
      </dgm:prSet>
      <dgm:spPr/>
    </dgm:pt>
    <dgm:pt modelId="{9CED294A-D48F-45CF-9A54-DB67574A30FE}" type="pres">
      <dgm:prSet presAssocID="{022C1E22-DE05-4A90-90BA-9CE76C128FF4}" presName="sibTrans" presStyleCnt="0"/>
      <dgm:spPr/>
    </dgm:pt>
    <dgm:pt modelId="{E789E7C4-E15C-4C6A-BBF3-6F0BABD18A21}" type="pres">
      <dgm:prSet presAssocID="{E83BD2E0-EA8A-4213-AA38-8AA4FA2B55B0}" presName="compNode" presStyleCnt="0"/>
      <dgm:spPr/>
    </dgm:pt>
    <dgm:pt modelId="{365E3009-053E-482B-8FE5-F8C7FC4F2363}" type="pres">
      <dgm:prSet presAssocID="{E83BD2E0-EA8A-4213-AA38-8AA4FA2B55B0}" presName="bgRect" presStyleLbl="bgShp" presStyleIdx="3" presStyleCnt="7"/>
      <dgm:spPr/>
    </dgm:pt>
    <dgm:pt modelId="{BB1313A6-193C-4E5C-A661-7E7D9D02E9C3}" type="pres">
      <dgm:prSet presAssocID="{E83BD2E0-EA8A-4213-AA38-8AA4FA2B55B0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4EFE15B5-FBC1-4BD7-B042-D3540E583ACC}" type="pres">
      <dgm:prSet presAssocID="{E83BD2E0-EA8A-4213-AA38-8AA4FA2B55B0}" presName="spaceRect" presStyleCnt="0"/>
      <dgm:spPr/>
    </dgm:pt>
    <dgm:pt modelId="{B6ADDDEA-7E0F-4D99-8FBB-5580C8BA42B5}" type="pres">
      <dgm:prSet presAssocID="{E83BD2E0-EA8A-4213-AA38-8AA4FA2B55B0}" presName="parTx" presStyleLbl="revTx" presStyleIdx="3" presStyleCnt="7">
        <dgm:presLayoutVars>
          <dgm:chMax val="0"/>
          <dgm:chPref val="0"/>
        </dgm:presLayoutVars>
      </dgm:prSet>
      <dgm:spPr/>
    </dgm:pt>
    <dgm:pt modelId="{B6C69D3D-3262-4E8D-A40E-3C4604D35B67}" type="pres">
      <dgm:prSet presAssocID="{E6C07091-378D-4C34-9060-CB217AC49B36}" presName="sibTrans" presStyleCnt="0"/>
      <dgm:spPr/>
    </dgm:pt>
    <dgm:pt modelId="{C11FB7C7-264B-4EFD-9D26-3831E1D2CE26}" type="pres">
      <dgm:prSet presAssocID="{CA1A8617-4186-4BE5-8298-902EB5A47133}" presName="compNode" presStyleCnt="0"/>
      <dgm:spPr/>
    </dgm:pt>
    <dgm:pt modelId="{6BB08B89-4EE0-49E5-8BE3-9AE023456640}" type="pres">
      <dgm:prSet presAssocID="{CA1A8617-4186-4BE5-8298-902EB5A47133}" presName="bgRect" presStyleLbl="bgShp" presStyleIdx="4" presStyleCnt="7"/>
      <dgm:spPr/>
    </dgm:pt>
    <dgm:pt modelId="{0CA8D948-6499-4F92-89C0-D24BF8C0CF22}" type="pres">
      <dgm:prSet presAssocID="{CA1A8617-4186-4BE5-8298-902EB5A47133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0D41ABF9-C91C-4D05-8834-91DE539DF7AA}" type="pres">
      <dgm:prSet presAssocID="{CA1A8617-4186-4BE5-8298-902EB5A47133}" presName="spaceRect" presStyleCnt="0"/>
      <dgm:spPr/>
    </dgm:pt>
    <dgm:pt modelId="{58E3006B-3E67-4ED1-B227-42126962E597}" type="pres">
      <dgm:prSet presAssocID="{CA1A8617-4186-4BE5-8298-902EB5A47133}" presName="parTx" presStyleLbl="revTx" presStyleIdx="4" presStyleCnt="7">
        <dgm:presLayoutVars>
          <dgm:chMax val="0"/>
          <dgm:chPref val="0"/>
        </dgm:presLayoutVars>
      </dgm:prSet>
      <dgm:spPr/>
    </dgm:pt>
    <dgm:pt modelId="{086CBB04-C860-4FDC-9E15-55173E557EC6}" type="pres">
      <dgm:prSet presAssocID="{49F0867B-13C5-4003-9732-B0AB644E2F6B}" presName="sibTrans" presStyleCnt="0"/>
      <dgm:spPr/>
    </dgm:pt>
    <dgm:pt modelId="{302F8D1D-8B48-4779-96FD-7D84BF6F2118}" type="pres">
      <dgm:prSet presAssocID="{BBB271A7-4506-43E0-813B-A018D3F55BFC}" presName="compNode" presStyleCnt="0"/>
      <dgm:spPr/>
    </dgm:pt>
    <dgm:pt modelId="{BA991699-175B-400C-B655-B01FB36F1BFE}" type="pres">
      <dgm:prSet presAssocID="{BBB271A7-4506-43E0-813B-A018D3F55BFC}" presName="bgRect" presStyleLbl="bgShp" presStyleIdx="5" presStyleCnt="7"/>
      <dgm:spPr/>
    </dgm:pt>
    <dgm:pt modelId="{174B2850-12EA-409D-9C1E-B3DEAD300608}" type="pres">
      <dgm:prSet presAssocID="{BBB271A7-4506-43E0-813B-A018D3F55BFC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"/>
        </a:ext>
      </dgm:extLst>
    </dgm:pt>
    <dgm:pt modelId="{ECADF0B4-2AFD-4ED0-ADAA-0630405F6603}" type="pres">
      <dgm:prSet presAssocID="{BBB271A7-4506-43E0-813B-A018D3F55BFC}" presName="spaceRect" presStyleCnt="0"/>
      <dgm:spPr/>
    </dgm:pt>
    <dgm:pt modelId="{CBD76439-4789-408A-BE69-0A46B63CBC5F}" type="pres">
      <dgm:prSet presAssocID="{BBB271A7-4506-43E0-813B-A018D3F55BFC}" presName="parTx" presStyleLbl="revTx" presStyleIdx="5" presStyleCnt="7">
        <dgm:presLayoutVars>
          <dgm:chMax val="0"/>
          <dgm:chPref val="0"/>
        </dgm:presLayoutVars>
      </dgm:prSet>
      <dgm:spPr/>
    </dgm:pt>
    <dgm:pt modelId="{C5BD2AD7-8519-465A-B40D-4445F319562E}" type="pres">
      <dgm:prSet presAssocID="{85BBCE40-E314-48E9-A519-B8D7D30AEAC6}" presName="sibTrans" presStyleCnt="0"/>
      <dgm:spPr/>
    </dgm:pt>
    <dgm:pt modelId="{ABE6E88A-8804-4D68-B1A8-3C2C808A0D2E}" type="pres">
      <dgm:prSet presAssocID="{FDDCE91F-2C77-488C-94A4-53C0E2D36A58}" presName="compNode" presStyleCnt="0"/>
      <dgm:spPr/>
    </dgm:pt>
    <dgm:pt modelId="{BB4D6BEE-17C5-4C18-BEFF-195D6FBCE72A}" type="pres">
      <dgm:prSet presAssocID="{FDDCE91F-2C77-488C-94A4-53C0E2D36A58}" presName="bgRect" presStyleLbl="bgShp" presStyleIdx="6" presStyleCnt="7"/>
      <dgm:spPr/>
    </dgm:pt>
    <dgm:pt modelId="{572BB35F-9FE7-43A9-BDE8-D39A9C9F9C70}" type="pres">
      <dgm:prSet presAssocID="{FDDCE91F-2C77-488C-94A4-53C0E2D36A58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C12968F5-46F7-4273-979B-ECB928186A85}" type="pres">
      <dgm:prSet presAssocID="{FDDCE91F-2C77-488C-94A4-53C0E2D36A58}" presName="spaceRect" presStyleCnt="0"/>
      <dgm:spPr/>
    </dgm:pt>
    <dgm:pt modelId="{7CC53438-4A11-45CC-A2AE-E8BE52F5BD13}" type="pres">
      <dgm:prSet presAssocID="{FDDCE91F-2C77-488C-94A4-53C0E2D36A58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CF1E880D-2A01-4DAB-BBD5-746FC334E88E}" srcId="{6DE8EC42-6468-4651-8EEC-29DD9E19636C}" destId="{E83BD2E0-EA8A-4213-AA38-8AA4FA2B55B0}" srcOrd="3" destOrd="0" parTransId="{21775CBB-29A8-4499-AC37-ED025464BE28}" sibTransId="{E6C07091-378D-4C34-9060-CB217AC49B36}"/>
    <dgm:cxn modelId="{5C900A18-505D-42D8-8661-8E6DB01020B1}" type="presOf" srcId="{6DE8EC42-6468-4651-8EEC-29DD9E19636C}" destId="{71C5BF2B-37E1-44F6-8ACA-5BEF75D410B3}" srcOrd="0" destOrd="0" presId="urn:microsoft.com/office/officeart/2018/2/layout/IconVerticalSolidList"/>
    <dgm:cxn modelId="{084E9427-2979-429D-8673-BDCAFFD262C5}" srcId="{6DE8EC42-6468-4651-8EEC-29DD9E19636C}" destId="{CFADE4EA-6951-4540-8661-35876B8C49B2}" srcOrd="1" destOrd="0" parTransId="{B33976C6-F130-4D54-8329-0DB5DB3853B3}" sibTransId="{39DD0454-9870-48BB-BA1E-3E456A27C7AA}"/>
    <dgm:cxn modelId="{4755EA2A-207B-41FC-B88C-9387A951A525}" srcId="{6DE8EC42-6468-4651-8EEC-29DD9E19636C}" destId="{BBB271A7-4506-43E0-813B-A018D3F55BFC}" srcOrd="5" destOrd="0" parTransId="{5C44CE1F-B7F8-470C-86E6-6113E340D734}" sibTransId="{85BBCE40-E314-48E9-A519-B8D7D30AEAC6}"/>
    <dgm:cxn modelId="{D3213840-BCDC-4BC9-AA9E-99FB5560B1B9}" type="presOf" srcId="{CFADE4EA-6951-4540-8661-35876B8C49B2}" destId="{BD82D83F-A97C-43EF-8B78-27CA656F1004}" srcOrd="0" destOrd="0" presId="urn:microsoft.com/office/officeart/2018/2/layout/IconVerticalSolidList"/>
    <dgm:cxn modelId="{BC242064-D450-447F-AB15-BA2E112E9781}" type="presOf" srcId="{FDDCE91F-2C77-488C-94A4-53C0E2D36A58}" destId="{7CC53438-4A11-45CC-A2AE-E8BE52F5BD13}" srcOrd="0" destOrd="0" presId="urn:microsoft.com/office/officeart/2018/2/layout/IconVerticalSolidList"/>
    <dgm:cxn modelId="{F0200565-69BC-4542-A0F6-0DD27A5C1D16}" srcId="{6DE8EC42-6468-4651-8EEC-29DD9E19636C}" destId="{C5802762-E427-4382-A496-C053F1A158B7}" srcOrd="0" destOrd="0" parTransId="{72E33A48-1B72-42B2-AFDF-199DAF688B56}" sibTransId="{087F21B9-5E09-4B86-96D0-EEB852B82559}"/>
    <dgm:cxn modelId="{918E8747-7220-4C0B-9BEE-DE17CCC0C9D4}" srcId="{6DE8EC42-6468-4651-8EEC-29DD9E19636C}" destId="{FDDCE91F-2C77-488C-94A4-53C0E2D36A58}" srcOrd="6" destOrd="0" parTransId="{88C1AAC5-D18B-4E87-95EF-7A58C39AB7DA}" sibTransId="{D6F47827-D6C0-47CF-8830-E430344E335F}"/>
    <dgm:cxn modelId="{E424E769-F8CF-4B1B-8BD3-5DC5354D710E}" type="presOf" srcId="{77063DE6-7CA7-4112-931D-FBD38BA9ACC8}" destId="{93BA4AD3-170C-4D2C-9E4F-EC82B2FC5D39}" srcOrd="0" destOrd="0" presId="urn:microsoft.com/office/officeart/2018/2/layout/IconVerticalSolidList"/>
    <dgm:cxn modelId="{07786552-BD3E-4A20-B84A-957E365613BC}" type="presOf" srcId="{BBB271A7-4506-43E0-813B-A018D3F55BFC}" destId="{CBD76439-4789-408A-BE69-0A46B63CBC5F}" srcOrd="0" destOrd="0" presId="urn:microsoft.com/office/officeart/2018/2/layout/IconVerticalSolidList"/>
    <dgm:cxn modelId="{2F1EFD88-5786-468C-B43D-686F352AB7E3}" type="presOf" srcId="{CA1A8617-4186-4BE5-8298-902EB5A47133}" destId="{58E3006B-3E67-4ED1-B227-42126962E597}" srcOrd="0" destOrd="0" presId="urn:microsoft.com/office/officeart/2018/2/layout/IconVerticalSolidList"/>
    <dgm:cxn modelId="{38D4CDB9-6446-4997-BD40-E6B1738BCF46}" type="presOf" srcId="{E83BD2E0-EA8A-4213-AA38-8AA4FA2B55B0}" destId="{B6ADDDEA-7E0F-4D99-8FBB-5580C8BA42B5}" srcOrd="0" destOrd="0" presId="urn:microsoft.com/office/officeart/2018/2/layout/IconVerticalSolidList"/>
    <dgm:cxn modelId="{5850D5BA-A53D-4AE9-A665-C4553FF19D1E}" srcId="{6DE8EC42-6468-4651-8EEC-29DD9E19636C}" destId="{77063DE6-7CA7-4112-931D-FBD38BA9ACC8}" srcOrd="2" destOrd="0" parTransId="{7AE319B1-9C48-4CC9-AA29-4016389632C0}" sibTransId="{022C1E22-DE05-4A90-90BA-9CE76C128FF4}"/>
    <dgm:cxn modelId="{C6CF92C2-0E6F-4B5F-8242-D3AE63F95894}" srcId="{6DE8EC42-6468-4651-8EEC-29DD9E19636C}" destId="{CA1A8617-4186-4BE5-8298-902EB5A47133}" srcOrd="4" destOrd="0" parTransId="{5A2D7E0A-259F-4A33-8C2A-0FDF731F958A}" sibTransId="{49F0867B-13C5-4003-9732-B0AB644E2F6B}"/>
    <dgm:cxn modelId="{2A7073CF-C3F3-4B1F-9032-7C681A43DEDC}" type="presOf" srcId="{C5802762-E427-4382-A496-C053F1A158B7}" destId="{DCA480F9-5862-40D5-9492-1C90D874EF14}" srcOrd="0" destOrd="0" presId="urn:microsoft.com/office/officeart/2018/2/layout/IconVerticalSolidList"/>
    <dgm:cxn modelId="{6A550115-CA04-4084-BF9A-7E8818BF316D}" type="presParOf" srcId="{71C5BF2B-37E1-44F6-8ACA-5BEF75D410B3}" destId="{DA656A17-8575-4DBC-B18D-AE04F4145DC5}" srcOrd="0" destOrd="0" presId="urn:microsoft.com/office/officeart/2018/2/layout/IconVerticalSolidList"/>
    <dgm:cxn modelId="{0D238305-2884-49E3-B7F5-B3A6C35C3206}" type="presParOf" srcId="{DA656A17-8575-4DBC-B18D-AE04F4145DC5}" destId="{D3AB73CD-8945-406B-9FC8-B255E6E771C9}" srcOrd="0" destOrd="0" presId="urn:microsoft.com/office/officeart/2018/2/layout/IconVerticalSolidList"/>
    <dgm:cxn modelId="{E5BD35D4-D7D6-43F2-AD0D-10CD30A88F18}" type="presParOf" srcId="{DA656A17-8575-4DBC-B18D-AE04F4145DC5}" destId="{51AE6A16-EC84-4736-8B76-59790F2BD8B3}" srcOrd="1" destOrd="0" presId="urn:microsoft.com/office/officeart/2018/2/layout/IconVerticalSolidList"/>
    <dgm:cxn modelId="{86F8756A-599D-4451-B3E3-A66A1DFEC439}" type="presParOf" srcId="{DA656A17-8575-4DBC-B18D-AE04F4145DC5}" destId="{19FB157A-6D30-446D-B238-623F0297CFA2}" srcOrd="2" destOrd="0" presId="urn:microsoft.com/office/officeart/2018/2/layout/IconVerticalSolidList"/>
    <dgm:cxn modelId="{B7F98833-A631-4DBB-8757-1D3788DF8343}" type="presParOf" srcId="{DA656A17-8575-4DBC-B18D-AE04F4145DC5}" destId="{DCA480F9-5862-40D5-9492-1C90D874EF14}" srcOrd="3" destOrd="0" presId="urn:microsoft.com/office/officeart/2018/2/layout/IconVerticalSolidList"/>
    <dgm:cxn modelId="{600358D7-A22E-4CDB-B178-8B314753D487}" type="presParOf" srcId="{71C5BF2B-37E1-44F6-8ACA-5BEF75D410B3}" destId="{CDFCBE2B-CC15-40CA-A6D4-3715B9CF8C79}" srcOrd="1" destOrd="0" presId="urn:microsoft.com/office/officeart/2018/2/layout/IconVerticalSolidList"/>
    <dgm:cxn modelId="{FE2C704B-8A3B-4988-9836-8E6826D6E100}" type="presParOf" srcId="{71C5BF2B-37E1-44F6-8ACA-5BEF75D410B3}" destId="{FB6FB976-E546-4EEF-BA2C-5C8941F5DFDF}" srcOrd="2" destOrd="0" presId="urn:microsoft.com/office/officeart/2018/2/layout/IconVerticalSolidList"/>
    <dgm:cxn modelId="{422188EE-7C9E-446C-A400-FF394EC7D925}" type="presParOf" srcId="{FB6FB976-E546-4EEF-BA2C-5C8941F5DFDF}" destId="{5C77DAEE-5D01-4B47-8214-AF338C2826B7}" srcOrd="0" destOrd="0" presId="urn:microsoft.com/office/officeart/2018/2/layout/IconVerticalSolidList"/>
    <dgm:cxn modelId="{021A37B3-8CD6-4486-A3A9-D557A1341075}" type="presParOf" srcId="{FB6FB976-E546-4EEF-BA2C-5C8941F5DFDF}" destId="{261253FF-4176-480C-B8AE-A2DF22D7A45C}" srcOrd="1" destOrd="0" presId="urn:microsoft.com/office/officeart/2018/2/layout/IconVerticalSolidList"/>
    <dgm:cxn modelId="{AA6655A5-9CA1-46A9-AACE-5C93942A9B7E}" type="presParOf" srcId="{FB6FB976-E546-4EEF-BA2C-5C8941F5DFDF}" destId="{5CB81CCD-1A99-4CED-92A3-360D685F5226}" srcOrd="2" destOrd="0" presId="urn:microsoft.com/office/officeart/2018/2/layout/IconVerticalSolidList"/>
    <dgm:cxn modelId="{60D3F84A-8312-4D08-B1AA-4CA0BD3D905C}" type="presParOf" srcId="{FB6FB976-E546-4EEF-BA2C-5C8941F5DFDF}" destId="{BD82D83F-A97C-43EF-8B78-27CA656F1004}" srcOrd="3" destOrd="0" presId="urn:microsoft.com/office/officeart/2018/2/layout/IconVerticalSolidList"/>
    <dgm:cxn modelId="{5D6212EE-239C-4E1D-BA34-147365FA139D}" type="presParOf" srcId="{71C5BF2B-37E1-44F6-8ACA-5BEF75D410B3}" destId="{69BAA9C9-67C9-4158-A58B-C2355AFCBEA8}" srcOrd="3" destOrd="0" presId="urn:microsoft.com/office/officeart/2018/2/layout/IconVerticalSolidList"/>
    <dgm:cxn modelId="{9D2F98C3-0A97-4A46-93AA-BE893D2277F1}" type="presParOf" srcId="{71C5BF2B-37E1-44F6-8ACA-5BEF75D410B3}" destId="{039C1FA6-9A55-4664-A4F6-606FD7D70680}" srcOrd="4" destOrd="0" presId="urn:microsoft.com/office/officeart/2018/2/layout/IconVerticalSolidList"/>
    <dgm:cxn modelId="{687924AC-0576-4C93-98F9-C355C001A048}" type="presParOf" srcId="{039C1FA6-9A55-4664-A4F6-606FD7D70680}" destId="{671AE286-47EB-4EA0-97CC-A2B83D832929}" srcOrd="0" destOrd="0" presId="urn:microsoft.com/office/officeart/2018/2/layout/IconVerticalSolidList"/>
    <dgm:cxn modelId="{E9405CAB-06CF-451E-939C-79D9FEF3FE69}" type="presParOf" srcId="{039C1FA6-9A55-4664-A4F6-606FD7D70680}" destId="{BA4B7A01-10EC-4773-A1AE-54170E537F33}" srcOrd="1" destOrd="0" presId="urn:microsoft.com/office/officeart/2018/2/layout/IconVerticalSolidList"/>
    <dgm:cxn modelId="{D38FC323-4F9E-4B24-A997-FF739E9D35AF}" type="presParOf" srcId="{039C1FA6-9A55-4664-A4F6-606FD7D70680}" destId="{87C34B49-A220-4AAC-9A78-C86BF40F46D2}" srcOrd="2" destOrd="0" presId="urn:microsoft.com/office/officeart/2018/2/layout/IconVerticalSolidList"/>
    <dgm:cxn modelId="{4FECFEBD-611F-4448-B9D4-B037F56A5647}" type="presParOf" srcId="{039C1FA6-9A55-4664-A4F6-606FD7D70680}" destId="{93BA4AD3-170C-4D2C-9E4F-EC82B2FC5D39}" srcOrd="3" destOrd="0" presId="urn:microsoft.com/office/officeart/2018/2/layout/IconVerticalSolidList"/>
    <dgm:cxn modelId="{55A9C8E6-EDD1-47FE-ACF4-01752BFD4100}" type="presParOf" srcId="{71C5BF2B-37E1-44F6-8ACA-5BEF75D410B3}" destId="{9CED294A-D48F-45CF-9A54-DB67574A30FE}" srcOrd="5" destOrd="0" presId="urn:microsoft.com/office/officeart/2018/2/layout/IconVerticalSolidList"/>
    <dgm:cxn modelId="{A97C256A-9E7C-4937-8B57-48FE12D0E915}" type="presParOf" srcId="{71C5BF2B-37E1-44F6-8ACA-5BEF75D410B3}" destId="{E789E7C4-E15C-4C6A-BBF3-6F0BABD18A21}" srcOrd="6" destOrd="0" presId="urn:microsoft.com/office/officeart/2018/2/layout/IconVerticalSolidList"/>
    <dgm:cxn modelId="{6951ED9C-1FE0-4DD9-B199-D6FDA3686D68}" type="presParOf" srcId="{E789E7C4-E15C-4C6A-BBF3-6F0BABD18A21}" destId="{365E3009-053E-482B-8FE5-F8C7FC4F2363}" srcOrd="0" destOrd="0" presId="urn:microsoft.com/office/officeart/2018/2/layout/IconVerticalSolidList"/>
    <dgm:cxn modelId="{6E584745-F267-40A8-8533-8EB8E7D61B38}" type="presParOf" srcId="{E789E7C4-E15C-4C6A-BBF3-6F0BABD18A21}" destId="{BB1313A6-193C-4E5C-A661-7E7D9D02E9C3}" srcOrd="1" destOrd="0" presId="urn:microsoft.com/office/officeart/2018/2/layout/IconVerticalSolidList"/>
    <dgm:cxn modelId="{A478F468-D1E5-42E1-A82D-1BD2271E76A7}" type="presParOf" srcId="{E789E7C4-E15C-4C6A-BBF3-6F0BABD18A21}" destId="{4EFE15B5-FBC1-4BD7-B042-D3540E583ACC}" srcOrd="2" destOrd="0" presId="urn:microsoft.com/office/officeart/2018/2/layout/IconVerticalSolidList"/>
    <dgm:cxn modelId="{92E00E94-08C0-4A5A-80A3-1421804A734E}" type="presParOf" srcId="{E789E7C4-E15C-4C6A-BBF3-6F0BABD18A21}" destId="{B6ADDDEA-7E0F-4D99-8FBB-5580C8BA42B5}" srcOrd="3" destOrd="0" presId="urn:microsoft.com/office/officeart/2018/2/layout/IconVerticalSolidList"/>
    <dgm:cxn modelId="{79A1D548-3D55-41F3-9A0B-FA153D6B38E6}" type="presParOf" srcId="{71C5BF2B-37E1-44F6-8ACA-5BEF75D410B3}" destId="{B6C69D3D-3262-4E8D-A40E-3C4604D35B67}" srcOrd="7" destOrd="0" presId="urn:microsoft.com/office/officeart/2018/2/layout/IconVerticalSolidList"/>
    <dgm:cxn modelId="{C4A04174-339A-4F74-970D-286C9E834D90}" type="presParOf" srcId="{71C5BF2B-37E1-44F6-8ACA-5BEF75D410B3}" destId="{C11FB7C7-264B-4EFD-9D26-3831E1D2CE26}" srcOrd="8" destOrd="0" presId="urn:microsoft.com/office/officeart/2018/2/layout/IconVerticalSolidList"/>
    <dgm:cxn modelId="{05495D6D-BBFF-4FD5-B7D5-A4C91B5FB4EB}" type="presParOf" srcId="{C11FB7C7-264B-4EFD-9D26-3831E1D2CE26}" destId="{6BB08B89-4EE0-49E5-8BE3-9AE023456640}" srcOrd="0" destOrd="0" presId="urn:microsoft.com/office/officeart/2018/2/layout/IconVerticalSolidList"/>
    <dgm:cxn modelId="{81C26178-B5AF-4769-A8F3-B40E712A1890}" type="presParOf" srcId="{C11FB7C7-264B-4EFD-9D26-3831E1D2CE26}" destId="{0CA8D948-6499-4F92-89C0-D24BF8C0CF22}" srcOrd="1" destOrd="0" presId="urn:microsoft.com/office/officeart/2018/2/layout/IconVerticalSolidList"/>
    <dgm:cxn modelId="{42C77307-D76A-478D-9928-AE5456A4A7BC}" type="presParOf" srcId="{C11FB7C7-264B-4EFD-9D26-3831E1D2CE26}" destId="{0D41ABF9-C91C-4D05-8834-91DE539DF7AA}" srcOrd="2" destOrd="0" presId="urn:microsoft.com/office/officeart/2018/2/layout/IconVerticalSolidList"/>
    <dgm:cxn modelId="{1655E38C-7C44-476E-A980-8E06E0AAB649}" type="presParOf" srcId="{C11FB7C7-264B-4EFD-9D26-3831E1D2CE26}" destId="{58E3006B-3E67-4ED1-B227-42126962E597}" srcOrd="3" destOrd="0" presId="urn:microsoft.com/office/officeart/2018/2/layout/IconVerticalSolidList"/>
    <dgm:cxn modelId="{8FA3CB38-AFA3-4DA6-A8E8-7138129D2247}" type="presParOf" srcId="{71C5BF2B-37E1-44F6-8ACA-5BEF75D410B3}" destId="{086CBB04-C860-4FDC-9E15-55173E557EC6}" srcOrd="9" destOrd="0" presId="urn:microsoft.com/office/officeart/2018/2/layout/IconVerticalSolidList"/>
    <dgm:cxn modelId="{1CD5E4AA-4616-44C5-AE07-B9B2036FB714}" type="presParOf" srcId="{71C5BF2B-37E1-44F6-8ACA-5BEF75D410B3}" destId="{302F8D1D-8B48-4779-96FD-7D84BF6F2118}" srcOrd="10" destOrd="0" presId="urn:microsoft.com/office/officeart/2018/2/layout/IconVerticalSolidList"/>
    <dgm:cxn modelId="{E53A2EEB-719B-4A64-BCB6-ACF37E0D9538}" type="presParOf" srcId="{302F8D1D-8B48-4779-96FD-7D84BF6F2118}" destId="{BA991699-175B-400C-B655-B01FB36F1BFE}" srcOrd="0" destOrd="0" presId="urn:microsoft.com/office/officeart/2018/2/layout/IconVerticalSolidList"/>
    <dgm:cxn modelId="{A98B88F1-3012-4B56-A260-90BDB214B276}" type="presParOf" srcId="{302F8D1D-8B48-4779-96FD-7D84BF6F2118}" destId="{174B2850-12EA-409D-9C1E-B3DEAD300608}" srcOrd="1" destOrd="0" presId="urn:microsoft.com/office/officeart/2018/2/layout/IconVerticalSolidList"/>
    <dgm:cxn modelId="{3A3B179E-B5AA-45A8-A744-BF28C8DAAC04}" type="presParOf" srcId="{302F8D1D-8B48-4779-96FD-7D84BF6F2118}" destId="{ECADF0B4-2AFD-4ED0-ADAA-0630405F6603}" srcOrd="2" destOrd="0" presId="urn:microsoft.com/office/officeart/2018/2/layout/IconVerticalSolidList"/>
    <dgm:cxn modelId="{EE0993B0-6916-455F-9848-CD6575DC004B}" type="presParOf" srcId="{302F8D1D-8B48-4779-96FD-7D84BF6F2118}" destId="{CBD76439-4789-408A-BE69-0A46B63CBC5F}" srcOrd="3" destOrd="0" presId="urn:microsoft.com/office/officeart/2018/2/layout/IconVerticalSolidList"/>
    <dgm:cxn modelId="{32F061A6-6385-4EEA-B379-6D8CE78C175C}" type="presParOf" srcId="{71C5BF2B-37E1-44F6-8ACA-5BEF75D410B3}" destId="{C5BD2AD7-8519-465A-B40D-4445F319562E}" srcOrd="11" destOrd="0" presId="urn:microsoft.com/office/officeart/2018/2/layout/IconVerticalSolidList"/>
    <dgm:cxn modelId="{748F1365-E7DC-4D17-BC81-3BDE6F0FCBF3}" type="presParOf" srcId="{71C5BF2B-37E1-44F6-8ACA-5BEF75D410B3}" destId="{ABE6E88A-8804-4D68-B1A8-3C2C808A0D2E}" srcOrd="12" destOrd="0" presId="urn:microsoft.com/office/officeart/2018/2/layout/IconVerticalSolidList"/>
    <dgm:cxn modelId="{BD90B122-F86E-44F7-AF0E-D9A7810FBAB9}" type="presParOf" srcId="{ABE6E88A-8804-4D68-B1A8-3C2C808A0D2E}" destId="{BB4D6BEE-17C5-4C18-BEFF-195D6FBCE72A}" srcOrd="0" destOrd="0" presId="urn:microsoft.com/office/officeart/2018/2/layout/IconVerticalSolidList"/>
    <dgm:cxn modelId="{8B6B9BCD-A812-4703-9908-DED72C80304F}" type="presParOf" srcId="{ABE6E88A-8804-4D68-B1A8-3C2C808A0D2E}" destId="{572BB35F-9FE7-43A9-BDE8-D39A9C9F9C70}" srcOrd="1" destOrd="0" presId="urn:microsoft.com/office/officeart/2018/2/layout/IconVerticalSolidList"/>
    <dgm:cxn modelId="{CEF104C2-6933-4A45-9A2A-3296C18D9E66}" type="presParOf" srcId="{ABE6E88A-8804-4D68-B1A8-3C2C808A0D2E}" destId="{C12968F5-46F7-4273-979B-ECB928186A85}" srcOrd="2" destOrd="0" presId="urn:microsoft.com/office/officeart/2018/2/layout/IconVerticalSolidList"/>
    <dgm:cxn modelId="{97D6970F-187C-4F0B-8DE9-924B84B51988}" type="presParOf" srcId="{ABE6E88A-8804-4D68-B1A8-3C2C808A0D2E}" destId="{7CC53438-4A11-45CC-A2AE-E8BE52F5BD1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B3C976F-28B9-4310-B09D-8E22C9DD406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C350774-6CA7-41B9-B403-CF970598ED09}">
      <dgm:prSet/>
      <dgm:spPr/>
      <dgm:t>
        <a:bodyPr/>
        <a:lstStyle/>
        <a:p>
          <a:r>
            <a:rPr lang="en-IN"/>
            <a:t>Customer</a:t>
          </a:r>
          <a:endParaRPr lang="en-US"/>
        </a:p>
      </dgm:t>
    </dgm:pt>
    <dgm:pt modelId="{98D46DC8-CF66-41A9-8A77-9BD0F52D3E67}" type="parTrans" cxnId="{783C5464-105D-4CDF-82C5-AC7DD25739C9}">
      <dgm:prSet/>
      <dgm:spPr/>
      <dgm:t>
        <a:bodyPr/>
        <a:lstStyle/>
        <a:p>
          <a:endParaRPr lang="en-US"/>
        </a:p>
      </dgm:t>
    </dgm:pt>
    <dgm:pt modelId="{18306777-38BA-484E-9C5B-76DE170755B0}" type="sibTrans" cxnId="{783C5464-105D-4CDF-82C5-AC7DD25739C9}">
      <dgm:prSet/>
      <dgm:spPr/>
      <dgm:t>
        <a:bodyPr/>
        <a:lstStyle/>
        <a:p>
          <a:endParaRPr lang="en-US"/>
        </a:p>
      </dgm:t>
    </dgm:pt>
    <dgm:pt modelId="{4612DDAA-50C5-41A8-870D-A01E980FEFB5}">
      <dgm:prSet/>
      <dgm:spPr/>
      <dgm:t>
        <a:bodyPr/>
        <a:lstStyle/>
        <a:p>
          <a:r>
            <a:rPr lang="en-IN"/>
            <a:t>Value Proposition</a:t>
          </a:r>
          <a:endParaRPr lang="en-US"/>
        </a:p>
      </dgm:t>
    </dgm:pt>
    <dgm:pt modelId="{BF6D355A-4235-4D8F-B10B-BCE55DCE65CC}" type="parTrans" cxnId="{FAC807FA-D650-4BF3-AEF5-AB87AD513F56}">
      <dgm:prSet/>
      <dgm:spPr/>
      <dgm:t>
        <a:bodyPr/>
        <a:lstStyle/>
        <a:p>
          <a:endParaRPr lang="en-US"/>
        </a:p>
      </dgm:t>
    </dgm:pt>
    <dgm:pt modelId="{831E8FD3-0DC1-4FFA-9DF1-0C93E303F5F4}" type="sibTrans" cxnId="{FAC807FA-D650-4BF3-AEF5-AB87AD513F56}">
      <dgm:prSet/>
      <dgm:spPr/>
      <dgm:t>
        <a:bodyPr/>
        <a:lstStyle/>
        <a:p>
          <a:endParaRPr lang="en-US"/>
        </a:p>
      </dgm:t>
    </dgm:pt>
    <dgm:pt modelId="{7854A38B-4F81-4078-BB90-7032E49350EB}">
      <dgm:prSet/>
      <dgm:spPr/>
      <dgm:t>
        <a:bodyPr/>
        <a:lstStyle/>
        <a:p>
          <a:r>
            <a:rPr lang="en-IN"/>
            <a:t>Marketing Channels</a:t>
          </a:r>
          <a:endParaRPr lang="en-US"/>
        </a:p>
      </dgm:t>
    </dgm:pt>
    <dgm:pt modelId="{0F8FECDE-C38B-4027-A8E0-8AA63BA65EB2}" type="parTrans" cxnId="{1372089B-ED66-4506-B9D3-CEFC84175BA2}">
      <dgm:prSet/>
      <dgm:spPr/>
      <dgm:t>
        <a:bodyPr/>
        <a:lstStyle/>
        <a:p>
          <a:endParaRPr lang="en-US"/>
        </a:p>
      </dgm:t>
    </dgm:pt>
    <dgm:pt modelId="{DC049073-A400-4026-8C0B-778CB3A942AE}" type="sibTrans" cxnId="{1372089B-ED66-4506-B9D3-CEFC84175BA2}">
      <dgm:prSet/>
      <dgm:spPr/>
      <dgm:t>
        <a:bodyPr/>
        <a:lstStyle/>
        <a:p>
          <a:endParaRPr lang="en-US"/>
        </a:p>
      </dgm:t>
    </dgm:pt>
    <dgm:pt modelId="{886F413D-BBBF-46F0-B06B-E0F06159E5C4}">
      <dgm:prSet/>
      <dgm:spPr/>
      <dgm:t>
        <a:bodyPr/>
        <a:lstStyle/>
        <a:p>
          <a:r>
            <a:rPr lang="en-IN"/>
            <a:t>Pricing Strategy</a:t>
          </a:r>
          <a:endParaRPr lang="en-US"/>
        </a:p>
      </dgm:t>
    </dgm:pt>
    <dgm:pt modelId="{A901FA01-7761-4F1B-AE0E-16D0BD91A322}" type="parTrans" cxnId="{13567E08-E466-4DCC-B438-A60D6CC50213}">
      <dgm:prSet/>
      <dgm:spPr/>
      <dgm:t>
        <a:bodyPr/>
        <a:lstStyle/>
        <a:p>
          <a:endParaRPr lang="en-US"/>
        </a:p>
      </dgm:t>
    </dgm:pt>
    <dgm:pt modelId="{12B0642C-A012-4BBB-B4D8-1DEA7B1C1BBE}" type="sibTrans" cxnId="{13567E08-E466-4DCC-B438-A60D6CC50213}">
      <dgm:prSet/>
      <dgm:spPr/>
      <dgm:t>
        <a:bodyPr/>
        <a:lstStyle/>
        <a:p>
          <a:endParaRPr lang="en-US"/>
        </a:p>
      </dgm:t>
    </dgm:pt>
    <dgm:pt modelId="{69B17C23-C236-4EA7-B0BC-51FF0F3C2530}">
      <dgm:prSet/>
      <dgm:spPr/>
      <dgm:t>
        <a:bodyPr/>
        <a:lstStyle/>
        <a:p>
          <a:r>
            <a:rPr lang="en-IN"/>
            <a:t>Product Distribution</a:t>
          </a:r>
          <a:endParaRPr lang="en-US"/>
        </a:p>
      </dgm:t>
    </dgm:pt>
    <dgm:pt modelId="{FD6A120B-35A4-40AA-9BCF-F94CF22DAF5E}" type="parTrans" cxnId="{2D295BA2-D294-466A-B481-53EECB287D28}">
      <dgm:prSet/>
      <dgm:spPr/>
      <dgm:t>
        <a:bodyPr/>
        <a:lstStyle/>
        <a:p>
          <a:endParaRPr lang="en-US"/>
        </a:p>
      </dgm:t>
    </dgm:pt>
    <dgm:pt modelId="{742A1AB6-9229-4C09-933C-0DC612630DF7}" type="sibTrans" cxnId="{2D295BA2-D294-466A-B481-53EECB287D28}">
      <dgm:prSet/>
      <dgm:spPr/>
      <dgm:t>
        <a:bodyPr/>
        <a:lstStyle/>
        <a:p>
          <a:endParaRPr lang="en-US"/>
        </a:p>
      </dgm:t>
    </dgm:pt>
    <dgm:pt modelId="{87D180D7-B9DA-48EE-A177-95B99209920F}">
      <dgm:prSet/>
      <dgm:spPr/>
      <dgm:t>
        <a:bodyPr/>
        <a:lstStyle/>
        <a:p>
          <a:r>
            <a:rPr lang="en-IN"/>
            <a:t>Support</a:t>
          </a:r>
          <a:endParaRPr lang="en-US"/>
        </a:p>
      </dgm:t>
    </dgm:pt>
    <dgm:pt modelId="{FAF06A41-CC29-40B7-B527-E7BA5502F42E}" type="parTrans" cxnId="{AF1973F9-A452-4B0A-989B-8DDB007E9230}">
      <dgm:prSet/>
      <dgm:spPr/>
      <dgm:t>
        <a:bodyPr/>
        <a:lstStyle/>
        <a:p>
          <a:endParaRPr lang="en-US"/>
        </a:p>
      </dgm:t>
    </dgm:pt>
    <dgm:pt modelId="{E49731F7-1330-414B-8A09-43742CDBCB45}" type="sibTrans" cxnId="{AF1973F9-A452-4B0A-989B-8DDB007E9230}">
      <dgm:prSet/>
      <dgm:spPr/>
      <dgm:t>
        <a:bodyPr/>
        <a:lstStyle/>
        <a:p>
          <a:endParaRPr lang="en-US"/>
        </a:p>
      </dgm:t>
    </dgm:pt>
    <dgm:pt modelId="{8C267941-E518-4BE7-9BA0-22C19C5D0C5B}" type="pres">
      <dgm:prSet presAssocID="{DB3C976F-28B9-4310-B09D-8E22C9DD406A}" presName="root" presStyleCnt="0">
        <dgm:presLayoutVars>
          <dgm:dir/>
          <dgm:resizeHandles val="exact"/>
        </dgm:presLayoutVars>
      </dgm:prSet>
      <dgm:spPr/>
    </dgm:pt>
    <dgm:pt modelId="{A6C5C184-3A6D-421C-97AB-894ACFBFEB2C}" type="pres">
      <dgm:prSet presAssocID="{1C350774-6CA7-41B9-B403-CF970598ED09}" presName="compNode" presStyleCnt="0"/>
      <dgm:spPr/>
    </dgm:pt>
    <dgm:pt modelId="{D931EC16-04D6-42E3-9050-5615D0E6C3A0}" type="pres">
      <dgm:prSet presAssocID="{1C350774-6CA7-41B9-B403-CF970598ED09}" presName="bgRect" presStyleLbl="bgShp" presStyleIdx="0" presStyleCnt="6"/>
      <dgm:spPr/>
    </dgm:pt>
    <dgm:pt modelId="{34B47B7E-C15E-422E-A5F0-F63691DF8B8C}" type="pres">
      <dgm:prSet presAssocID="{1C350774-6CA7-41B9-B403-CF970598ED0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5819436-2D52-4005-8AA3-64E59473351C}" type="pres">
      <dgm:prSet presAssocID="{1C350774-6CA7-41B9-B403-CF970598ED09}" presName="spaceRect" presStyleCnt="0"/>
      <dgm:spPr/>
    </dgm:pt>
    <dgm:pt modelId="{83F16EA9-6BEB-4593-B12A-758E99AC8407}" type="pres">
      <dgm:prSet presAssocID="{1C350774-6CA7-41B9-B403-CF970598ED09}" presName="parTx" presStyleLbl="revTx" presStyleIdx="0" presStyleCnt="6">
        <dgm:presLayoutVars>
          <dgm:chMax val="0"/>
          <dgm:chPref val="0"/>
        </dgm:presLayoutVars>
      </dgm:prSet>
      <dgm:spPr/>
    </dgm:pt>
    <dgm:pt modelId="{B7027659-39C8-4B46-9014-0491E9B24BC8}" type="pres">
      <dgm:prSet presAssocID="{18306777-38BA-484E-9C5B-76DE170755B0}" presName="sibTrans" presStyleCnt="0"/>
      <dgm:spPr/>
    </dgm:pt>
    <dgm:pt modelId="{92BCB3E0-A2EC-4EF8-8D35-86B540A6B2C0}" type="pres">
      <dgm:prSet presAssocID="{4612DDAA-50C5-41A8-870D-A01E980FEFB5}" presName="compNode" presStyleCnt="0"/>
      <dgm:spPr/>
    </dgm:pt>
    <dgm:pt modelId="{C5A86AE9-EB29-4F69-B402-C6429BE1C441}" type="pres">
      <dgm:prSet presAssocID="{4612DDAA-50C5-41A8-870D-A01E980FEFB5}" presName="bgRect" presStyleLbl="bgShp" presStyleIdx="1" presStyleCnt="6"/>
      <dgm:spPr/>
    </dgm:pt>
    <dgm:pt modelId="{FBDBEA78-22AB-4315-9AB9-9597F99EA383}" type="pres">
      <dgm:prSet presAssocID="{4612DDAA-50C5-41A8-870D-A01E980FEFB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3A65A35C-B4DB-4810-AB92-22A4A4469AE1}" type="pres">
      <dgm:prSet presAssocID="{4612DDAA-50C5-41A8-870D-A01E980FEFB5}" presName="spaceRect" presStyleCnt="0"/>
      <dgm:spPr/>
    </dgm:pt>
    <dgm:pt modelId="{8DC9EAAE-FE2C-4700-8B4A-942BB12F8FF4}" type="pres">
      <dgm:prSet presAssocID="{4612DDAA-50C5-41A8-870D-A01E980FEFB5}" presName="parTx" presStyleLbl="revTx" presStyleIdx="1" presStyleCnt="6">
        <dgm:presLayoutVars>
          <dgm:chMax val="0"/>
          <dgm:chPref val="0"/>
        </dgm:presLayoutVars>
      </dgm:prSet>
      <dgm:spPr/>
    </dgm:pt>
    <dgm:pt modelId="{4C466F6D-12AD-4627-AD5E-84A16DA396BF}" type="pres">
      <dgm:prSet presAssocID="{831E8FD3-0DC1-4FFA-9DF1-0C93E303F5F4}" presName="sibTrans" presStyleCnt="0"/>
      <dgm:spPr/>
    </dgm:pt>
    <dgm:pt modelId="{ED4BBEAD-E152-472B-B1FB-DCD76FB4EEC7}" type="pres">
      <dgm:prSet presAssocID="{7854A38B-4F81-4078-BB90-7032E49350EB}" presName="compNode" presStyleCnt="0"/>
      <dgm:spPr/>
    </dgm:pt>
    <dgm:pt modelId="{6366C484-C74C-4530-88E7-4520D25CFB94}" type="pres">
      <dgm:prSet presAssocID="{7854A38B-4F81-4078-BB90-7032E49350EB}" presName="bgRect" presStyleLbl="bgShp" presStyleIdx="2" presStyleCnt="6"/>
      <dgm:spPr/>
    </dgm:pt>
    <dgm:pt modelId="{FD2443F6-D026-423F-BC26-75A83F6C90C2}" type="pres">
      <dgm:prSet presAssocID="{7854A38B-4F81-4078-BB90-7032E49350E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DEDD63E9-1630-4FEE-9C5B-D60128BD71DF}" type="pres">
      <dgm:prSet presAssocID="{7854A38B-4F81-4078-BB90-7032E49350EB}" presName="spaceRect" presStyleCnt="0"/>
      <dgm:spPr/>
    </dgm:pt>
    <dgm:pt modelId="{40A4858D-EE66-44C9-B240-ADBA649ED353}" type="pres">
      <dgm:prSet presAssocID="{7854A38B-4F81-4078-BB90-7032E49350EB}" presName="parTx" presStyleLbl="revTx" presStyleIdx="2" presStyleCnt="6">
        <dgm:presLayoutVars>
          <dgm:chMax val="0"/>
          <dgm:chPref val="0"/>
        </dgm:presLayoutVars>
      </dgm:prSet>
      <dgm:spPr/>
    </dgm:pt>
    <dgm:pt modelId="{307A4E7D-0869-4FA4-A4F5-5194AD9564F0}" type="pres">
      <dgm:prSet presAssocID="{DC049073-A400-4026-8C0B-778CB3A942AE}" presName="sibTrans" presStyleCnt="0"/>
      <dgm:spPr/>
    </dgm:pt>
    <dgm:pt modelId="{4CC142EA-C16F-4EBD-9070-FCF16A67235F}" type="pres">
      <dgm:prSet presAssocID="{886F413D-BBBF-46F0-B06B-E0F06159E5C4}" presName="compNode" presStyleCnt="0"/>
      <dgm:spPr/>
    </dgm:pt>
    <dgm:pt modelId="{86558FEE-53C6-469D-86D7-330A0814F503}" type="pres">
      <dgm:prSet presAssocID="{886F413D-BBBF-46F0-B06B-E0F06159E5C4}" presName="bgRect" presStyleLbl="bgShp" presStyleIdx="3" presStyleCnt="6"/>
      <dgm:spPr/>
    </dgm:pt>
    <dgm:pt modelId="{10D38106-1172-480F-9720-DF06FADF36CD}" type="pres">
      <dgm:prSet presAssocID="{886F413D-BBBF-46F0-B06B-E0F06159E5C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g"/>
        </a:ext>
      </dgm:extLst>
    </dgm:pt>
    <dgm:pt modelId="{FE6B0F81-5F90-4B0D-A8B9-6DDE633D03DA}" type="pres">
      <dgm:prSet presAssocID="{886F413D-BBBF-46F0-B06B-E0F06159E5C4}" presName="spaceRect" presStyleCnt="0"/>
      <dgm:spPr/>
    </dgm:pt>
    <dgm:pt modelId="{357D2502-DA47-4656-9A47-EDD54CBE3266}" type="pres">
      <dgm:prSet presAssocID="{886F413D-BBBF-46F0-B06B-E0F06159E5C4}" presName="parTx" presStyleLbl="revTx" presStyleIdx="3" presStyleCnt="6">
        <dgm:presLayoutVars>
          <dgm:chMax val="0"/>
          <dgm:chPref val="0"/>
        </dgm:presLayoutVars>
      </dgm:prSet>
      <dgm:spPr/>
    </dgm:pt>
    <dgm:pt modelId="{435074E3-955D-447E-8155-E0A5D3CE267D}" type="pres">
      <dgm:prSet presAssocID="{12B0642C-A012-4BBB-B4D8-1DEA7B1C1BBE}" presName="sibTrans" presStyleCnt="0"/>
      <dgm:spPr/>
    </dgm:pt>
    <dgm:pt modelId="{C6191BFA-2B0B-4EE6-B5BB-CB8B73ED4C90}" type="pres">
      <dgm:prSet presAssocID="{69B17C23-C236-4EA7-B0BC-51FF0F3C2530}" presName="compNode" presStyleCnt="0"/>
      <dgm:spPr/>
    </dgm:pt>
    <dgm:pt modelId="{787330F1-B8D8-4279-AA37-67A1EA85AEBC}" type="pres">
      <dgm:prSet presAssocID="{69B17C23-C236-4EA7-B0BC-51FF0F3C2530}" presName="bgRect" presStyleLbl="bgShp" presStyleIdx="4" presStyleCnt="6"/>
      <dgm:spPr/>
    </dgm:pt>
    <dgm:pt modelId="{7136A699-8791-4AD8-A1CC-7DCA57D67043}" type="pres">
      <dgm:prSet presAssocID="{69B17C23-C236-4EA7-B0BC-51FF0F3C253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14F50FAA-FB58-40E3-ABE7-2D048EED9BDF}" type="pres">
      <dgm:prSet presAssocID="{69B17C23-C236-4EA7-B0BC-51FF0F3C2530}" presName="spaceRect" presStyleCnt="0"/>
      <dgm:spPr/>
    </dgm:pt>
    <dgm:pt modelId="{D7E86C33-1B01-4E8F-BC4F-456E9AA4DE5C}" type="pres">
      <dgm:prSet presAssocID="{69B17C23-C236-4EA7-B0BC-51FF0F3C2530}" presName="parTx" presStyleLbl="revTx" presStyleIdx="4" presStyleCnt="6">
        <dgm:presLayoutVars>
          <dgm:chMax val="0"/>
          <dgm:chPref val="0"/>
        </dgm:presLayoutVars>
      </dgm:prSet>
      <dgm:spPr/>
    </dgm:pt>
    <dgm:pt modelId="{3CF6F2EE-AF88-4D5E-B979-18C498520D9A}" type="pres">
      <dgm:prSet presAssocID="{742A1AB6-9229-4C09-933C-0DC612630DF7}" presName="sibTrans" presStyleCnt="0"/>
      <dgm:spPr/>
    </dgm:pt>
    <dgm:pt modelId="{6FC5C73E-8E2B-45E7-838A-5469E7B6492F}" type="pres">
      <dgm:prSet presAssocID="{87D180D7-B9DA-48EE-A177-95B99209920F}" presName="compNode" presStyleCnt="0"/>
      <dgm:spPr/>
    </dgm:pt>
    <dgm:pt modelId="{4ECA82FF-E326-4669-9B8B-A8BE11B3070D}" type="pres">
      <dgm:prSet presAssocID="{87D180D7-B9DA-48EE-A177-95B99209920F}" presName="bgRect" presStyleLbl="bgShp" presStyleIdx="5" presStyleCnt="6"/>
      <dgm:spPr/>
    </dgm:pt>
    <dgm:pt modelId="{964C87BC-664C-4289-87FF-A06EFFF2E64A}" type="pres">
      <dgm:prSet presAssocID="{87D180D7-B9DA-48EE-A177-95B99209920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Hand"/>
        </a:ext>
      </dgm:extLst>
    </dgm:pt>
    <dgm:pt modelId="{7D6CC34C-B8B6-405C-B969-309C33769780}" type="pres">
      <dgm:prSet presAssocID="{87D180D7-B9DA-48EE-A177-95B99209920F}" presName="spaceRect" presStyleCnt="0"/>
      <dgm:spPr/>
    </dgm:pt>
    <dgm:pt modelId="{0906DE15-CBAA-423D-877A-EB350788953F}" type="pres">
      <dgm:prSet presAssocID="{87D180D7-B9DA-48EE-A177-95B99209920F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13567E08-E466-4DCC-B438-A60D6CC50213}" srcId="{DB3C976F-28B9-4310-B09D-8E22C9DD406A}" destId="{886F413D-BBBF-46F0-B06B-E0F06159E5C4}" srcOrd="3" destOrd="0" parTransId="{A901FA01-7761-4F1B-AE0E-16D0BD91A322}" sibTransId="{12B0642C-A012-4BBB-B4D8-1DEA7B1C1BBE}"/>
    <dgm:cxn modelId="{DC05DB0C-7923-432E-9AEB-A5F9059E60E5}" type="presOf" srcId="{DB3C976F-28B9-4310-B09D-8E22C9DD406A}" destId="{8C267941-E518-4BE7-9BA0-22C19C5D0C5B}" srcOrd="0" destOrd="0" presId="urn:microsoft.com/office/officeart/2018/2/layout/IconVerticalSolidList"/>
    <dgm:cxn modelId="{9ED1EE2D-685D-46CE-B96B-EB4B79FC0BB5}" type="presOf" srcId="{1C350774-6CA7-41B9-B403-CF970598ED09}" destId="{83F16EA9-6BEB-4593-B12A-758E99AC8407}" srcOrd="0" destOrd="0" presId="urn:microsoft.com/office/officeart/2018/2/layout/IconVerticalSolidList"/>
    <dgm:cxn modelId="{A7255D42-EDFF-433E-BCBC-4A6568479A8B}" type="presOf" srcId="{69B17C23-C236-4EA7-B0BC-51FF0F3C2530}" destId="{D7E86C33-1B01-4E8F-BC4F-456E9AA4DE5C}" srcOrd="0" destOrd="0" presId="urn:microsoft.com/office/officeart/2018/2/layout/IconVerticalSolidList"/>
    <dgm:cxn modelId="{783C5464-105D-4CDF-82C5-AC7DD25739C9}" srcId="{DB3C976F-28B9-4310-B09D-8E22C9DD406A}" destId="{1C350774-6CA7-41B9-B403-CF970598ED09}" srcOrd="0" destOrd="0" parTransId="{98D46DC8-CF66-41A9-8A77-9BD0F52D3E67}" sibTransId="{18306777-38BA-484E-9C5B-76DE170755B0}"/>
    <dgm:cxn modelId="{788DC966-AF70-44C6-93E1-D576AC841EFE}" type="presOf" srcId="{87D180D7-B9DA-48EE-A177-95B99209920F}" destId="{0906DE15-CBAA-423D-877A-EB350788953F}" srcOrd="0" destOrd="0" presId="urn:microsoft.com/office/officeart/2018/2/layout/IconVerticalSolidList"/>
    <dgm:cxn modelId="{1372089B-ED66-4506-B9D3-CEFC84175BA2}" srcId="{DB3C976F-28B9-4310-B09D-8E22C9DD406A}" destId="{7854A38B-4F81-4078-BB90-7032E49350EB}" srcOrd="2" destOrd="0" parTransId="{0F8FECDE-C38B-4027-A8E0-8AA63BA65EB2}" sibTransId="{DC049073-A400-4026-8C0B-778CB3A942AE}"/>
    <dgm:cxn modelId="{ABC6509F-9305-4F2D-B33C-F06770FFD358}" type="presOf" srcId="{886F413D-BBBF-46F0-B06B-E0F06159E5C4}" destId="{357D2502-DA47-4656-9A47-EDD54CBE3266}" srcOrd="0" destOrd="0" presId="urn:microsoft.com/office/officeart/2018/2/layout/IconVerticalSolidList"/>
    <dgm:cxn modelId="{2D295BA2-D294-466A-B481-53EECB287D28}" srcId="{DB3C976F-28B9-4310-B09D-8E22C9DD406A}" destId="{69B17C23-C236-4EA7-B0BC-51FF0F3C2530}" srcOrd="4" destOrd="0" parTransId="{FD6A120B-35A4-40AA-9BCF-F94CF22DAF5E}" sibTransId="{742A1AB6-9229-4C09-933C-0DC612630DF7}"/>
    <dgm:cxn modelId="{FCB70DB5-5CBB-4BEE-BCB1-B42AA41CB5B3}" type="presOf" srcId="{7854A38B-4F81-4078-BB90-7032E49350EB}" destId="{40A4858D-EE66-44C9-B240-ADBA649ED353}" srcOrd="0" destOrd="0" presId="urn:microsoft.com/office/officeart/2018/2/layout/IconVerticalSolidList"/>
    <dgm:cxn modelId="{959834F4-D700-462A-83CB-6C344B605F5D}" type="presOf" srcId="{4612DDAA-50C5-41A8-870D-A01E980FEFB5}" destId="{8DC9EAAE-FE2C-4700-8B4A-942BB12F8FF4}" srcOrd="0" destOrd="0" presId="urn:microsoft.com/office/officeart/2018/2/layout/IconVerticalSolidList"/>
    <dgm:cxn modelId="{AF1973F9-A452-4B0A-989B-8DDB007E9230}" srcId="{DB3C976F-28B9-4310-B09D-8E22C9DD406A}" destId="{87D180D7-B9DA-48EE-A177-95B99209920F}" srcOrd="5" destOrd="0" parTransId="{FAF06A41-CC29-40B7-B527-E7BA5502F42E}" sibTransId="{E49731F7-1330-414B-8A09-43742CDBCB45}"/>
    <dgm:cxn modelId="{FAC807FA-D650-4BF3-AEF5-AB87AD513F56}" srcId="{DB3C976F-28B9-4310-B09D-8E22C9DD406A}" destId="{4612DDAA-50C5-41A8-870D-A01E980FEFB5}" srcOrd="1" destOrd="0" parTransId="{BF6D355A-4235-4D8F-B10B-BCE55DCE65CC}" sibTransId="{831E8FD3-0DC1-4FFA-9DF1-0C93E303F5F4}"/>
    <dgm:cxn modelId="{5479F159-0209-4250-BD18-018E7ADDE4B4}" type="presParOf" srcId="{8C267941-E518-4BE7-9BA0-22C19C5D0C5B}" destId="{A6C5C184-3A6D-421C-97AB-894ACFBFEB2C}" srcOrd="0" destOrd="0" presId="urn:microsoft.com/office/officeart/2018/2/layout/IconVerticalSolidList"/>
    <dgm:cxn modelId="{3C70F355-7A67-49DF-8636-7AD19F1A3BF3}" type="presParOf" srcId="{A6C5C184-3A6D-421C-97AB-894ACFBFEB2C}" destId="{D931EC16-04D6-42E3-9050-5615D0E6C3A0}" srcOrd="0" destOrd="0" presId="urn:microsoft.com/office/officeart/2018/2/layout/IconVerticalSolidList"/>
    <dgm:cxn modelId="{5795500D-3750-45D5-BD58-2C7E36A9B640}" type="presParOf" srcId="{A6C5C184-3A6D-421C-97AB-894ACFBFEB2C}" destId="{34B47B7E-C15E-422E-A5F0-F63691DF8B8C}" srcOrd="1" destOrd="0" presId="urn:microsoft.com/office/officeart/2018/2/layout/IconVerticalSolidList"/>
    <dgm:cxn modelId="{FFD6A016-F535-4387-8A00-918AEF35BADE}" type="presParOf" srcId="{A6C5C184-3A6D-421C-97AB-894ACFBFEB2C}" destId="{75819436-2D52-4005-8AA3-64E59473351C}" srcOrd="2" destOrd="0" presId="urn:microsoft.com/office/officeart/2018/2/layout/IconVerticalSolidList"/>
    <dgm:cxn modelId="{7E1032CC-54F6-4F0A-B458-C239EE86D9FB}" type="presParOf" srcId="{A6C5C184-3A6D-421C-97AB-894ACFBFEB2C}" destId="{83F16EA9-6BEB-4593-B12A-758E99AC8407}" srcOrd="3" destOrd="0" presId="urn:microsoft.com/office/officeart/2018/2/layout/IconVerticalSolidList"/>
    <dgm:cxn modelId="{2CE9B64E-6559-4C31-84FD-B044F4464555}" type="presParOf" srcId="{8C267941-E518-4BE7-9BA0-22C19C5D0C5B}" destId="{B7027659-39C8-4B46-9014-0491E9B24BC8}" srcOrd="1" destOrd="0" presId="urn:microsoft.com/office/officeart/2018/2/layout/IconVerticalSolidList"/>
    <dgm:cxn modelId="{6D47A7DA-C12B-41D6-9756-763D204CAE6E}" type="presParOf" srcId="{8C267941-E518-4BE7-9BA0-22C19C5D0C5B}" destId="{92BCB3E0-A2EC-4EF8-8D35-86B540A6B2C0}" srcOrd="2" destOrd="0" presId="urn:microsoft.com/office/officeart/2018/2/layout/IconVerticalSolidList"/>
    <dgm:cxn modelId="{E60E86CB-596D-4E94-AAB7-EFBFD27F787C}" type="presParOf" srcId="{92BCB3E0-A2EC-4EF8-8D35-86B540A6B2C0}" destId="{C5A86AE9-EB29-4F69-B402-C6429BE1C441}" srcOrd="0" destOrd="0" presId="urn:microsoft.com/office/officeart/2018/2/layout/IconVerticalSolidList"/>
    <dgm:cxn modelId="{DF7D09D0-757E-4EEC-AB91-4AAD5C475F3D}" type="presParOf" srcId="{92BCB3E0-A2EC-4EF8-8D35-86B540A6B2C0}" destId="{FBDBEA78-22AB-4315-9AB9-9597F99EA383}" srcOrd="1" destOrd="0" presId="urn:microsoft.com/office/officeart/2018/2/layout/IconVerticalSolidList"/>
    <dgm:cxn modelId="{D879774F-B182-44ED-82BC-E2667D39F799}" type="presParOf" srcId="{92BCB3E0-A2EC-4EF8-8D35-86B540A6B2C0}" destId="{3A65A35C-B4DB-4810-AB92-22A4A4469AE1}" srcOrd="2" destOrd="0" presId="urn:microsoft.com/office/officeart/2018/2/layout/IconVerticalSolidList"/>
    <dgm:cxn modelId="{80E7EB86-7B5C-4D26-A5F3-7C462F699B33}" type="presParOf" srcId="{92BCB3E0-A2EC-4EF8-8D35-86B540A6B2C0}" destId="{8DC9EAAE-FE2C-4700-8B4A-942BB12F8FF4}" srcOrd="3" destOrd="0" presId="urn:microsoft.com/office/officeart/2018/2/layout/IconVerticalSolidList"/>
    <dgm:cxn modelId="{2A166DC0-6EA8-4075-89C2-378AC608239F}" type="presParOf" srcId="{8C267941-E518-4BE7-9BA0-22C19C5D0C5B}" destId="{4C466F6D-12AD-4627-AD5E-84A16DA396BF}" srcOrd="3" destOrd="0" presId="urn:microsoft.com/office/officeart/2018/2/layout/IconVerticalSolidList"/>
    <dgm:cxn modelId="{1C1C99A5-F84B-42BB-866E-8EBB949F23B3}" type="presParOf" srcId="{8C267941-E518-4BE7-9BA0-22C19C5D0C5B}" destId="{ED4BBEAD-E152-472B-B1FB-DCD76FB4EEC7}" srcOrd="4" destOrd="0" presId="urn:microsoft.com/office/officeart/2018/2/layout/IconVerticalSolidList"/>
    <dgm:cxn modelId="{882CE61C-6A4D-4324-9F06-8EE3124FDFFD}" type="presParOf" srcId="{ED4BBEAD-E152-472B-B1FB-DCD76FB4EEC7}" destId="{6366C484-C74C-4530-88E7-4520D25CFB94}" srcOrd="0" destOrd="0" presId="urn:microsoft.com/office/officeart/2018/2/layout/IconVerticalSolidList"/>
    <dgm:cxn modelId="{C17CA72F-5AA3-4020-A500-A206F30134F3}" type="presParOf" srcId="{ED4BBEAD-E152-472B-B1FB-DCD76FB4EEC7}" destId="{FD2443F6-D026-423F-BC26-75A83F6C90C2}" srcOrd="1" destOrd="0" presId="urn:microsoft.com/office/officeart/2018/2/layout/IconVerticalSolidList"/>
    <dgm:cxn modelId="{7E156E2A-7D77-46BA-AAAA-530D034612E8}" type="presParOf" srcId="{ED4BBEAD-E152-472B-B1FB-DCD76FB4EEC7}" destId="{DEDD63E9-1630-4FEE-9C5B-D60128BD71DF}" srcOrd="2" destOrd="0" presId="urn:microsoft.com/office/officeart/2018/2/layout/IconVerticalSolidList"/>
    <dgm:cxn modelId="{BE7DD4DC-9CDF-4131-8923-E97B6346DCB9}" type="presParOf" srcId="{ED4BBEAD-E152-472B-B1FB-DCD76FB4EEC7}" destId="{40A4858D-EE66-44C9-B240-ADBA649ED353}" srcOrd="3" destOrd="0" presId="urn:microsoft.com/office/officeart/2018/2/layout/IconVerticalSolidList"/>
    <dgm:cxn modelId="{44AA45BF-7D44-4E69-9C43-EE9826F83E47}" type="presParOf" srcId="{8C267941-E518-4BE7-9BA0-22C19C5D0C5B}" destId="{307A4E7D-0869-4FA4-A4F5-5194AD9564F0}" srcOrd="5" destOrd="0" presId="urn:microsoft.com/office/officeart/2018/2/layout/IconVerticalSolidList"/>
    <dgm:cxn modelId="{D0B1DF0B-7DCE-4126-B407-C52BF9597AB8}" type="presParOf" srcId="{8C267941-E518-4BE7-9BA0-22C19C5D0C5B}" destId="{4CC142EA-C16F-4EBD-9070-FCF16A67235F}" srcOrd="6" destOrd="0" presId="urn:microsoft.com/office/officeart/2018/2/layout/IconVerticalSolidList"/>
    <dgm:cxn modelId="{0B884F88-D682-4E2E-8CC9-6C5AD7E0DFC8}" type="presParOf" srcId="{4CC142EA-C16F-4EBD-9070-FCF16A67235F}" destId="{86558FEE-53C6-469D-86D7-330A0814F503}" srcOrd="0" destOrd="0" presId="urn:microsoft.com/office/officeart/2018/2/layout/IconVerticalSolidList"/>
    <dgm:cxn modelId="{D73BA28A-87B3-48A7-9E06-5270B45E3972}" type="presParOf" srcId="{4CC142EA-C16F-4EBD-9070-FCF16A67235F}" destId="{10D38106-1172-480F-9720-DF06FADF36CD}" srcOrd="1" destOrd="0" presId="urn:microsoft.com/office/officeart/2018/2/layout/IconVerticalSolidList"/>
    <dgm:cxn modelId="{49372282-E01F-4144-9AE4-443E8317E362}" type="presParOf" srcId="{4CC142EA-C16F-4EBD-9070-FCF16A67235F}" destId="{FE6B0F81-5F90-4B0D-A8B9-6DDE633D03DA}" srcOrd="2" destOrd="0" presId="urn:microsoft.com/office/officeart/2018/2/layout/IconVerticalSolidList"/>
    <dgm:cxn modelId="{3A78F865-F2E2-49DD-94A6-0B81CF2F5CFA}" type="presParOf" srcId="{4CC142EA-C16F-4EBD-9070-FCF16A67235F}" destId="{357D2502-DA47-4656-9A47-EDD54CBE3266}" srcOrd="3" destOrd="0" presId="urn:microsoft.com/office/officeart/2018/2/layout/IconVerticalSolidList"/>
    <dgm:cxn modelId="{03A1569D-6DAA-41FE-A5B0-EF6F4779FF83}" type="presParOf" srcId="{8C267941-E518-4BE7-9BA0-22C19C5D0C5B}" destId="{435074E3-955D-447E-8155-E0A5D3CE267D}" srcOrd="7" destOrd="0" presId="urn:microsoft.com/office/officeart/2018/2/layout/IconVerticalSolidList"/>
    <dgm:cxn modelId="{A8EC3F5B-4B84-4C8C-AE8E-E606B15F6051}" type="presParOf" srcId="{8C267941-E518-4BE7-9BA0-22C19C5D0C5B}" destId="{C6191BFA-2B0B-4EE6-B5BB-CB8B73ED4C90}" srcOrd="8" destOrd="0" presId="urn:microsoft.com/office/officeart/2018/2/layout/IconVerticalSolidList"/>
    <dgm:cxn modelId="{C4618330-5874-426D-AC2F-717704675055}" type="presParOf" srcId="{C6191BFA-2B0B-4EE6-B5BB-CB8B73ED4C90}" destId="{787330F1-B8D8-4279-AA37-67A1EA85AEBC}" srcOrd="0" destOrd="0" presId="urn:microsoft.com/office/officeart/2018/2/layout/IconVerticalSolidList"/>
    <dgm:cxn modelId="{3A575722-07BD-4481-8768-12FA093FFA82}" type="presParOf" srcId="{C6191BFA-2B0B-4EE6-B5BB-CB8B73ED4C90}" destId="{7136A699-8791-4AD8-A1CC-7DCA57D67043}" srcOrd="1" destOrd="0" presId="urn:microsoft.com/office/officeart/2018/2/layout/IconVerticalSolidList"/>
    <dgm:cxn modelId="{67292DDE-EC2C-44EA-9447-6BF631BDC386}" type="presParOf" srcId="{C6191BFA-2B0B-4EE6-B5BB-CB8B73ED4C90}" destId="{14F50FAA-FB58-40E3-ABE7-2D048EED9BDF}" srcOrd="2" destOrd="0" presId="urn:microsoft.com/office/officeart/2018/2/layout/IconVerticalSolidList"/>
    <dgm:cxn modelId="{B4BBF5D1-6361-48AD-AB72-3E0D37D0AF02}" type="presParOf" srcId="{C6191BFA-2B0B-4EE6-B5BB-CB8B73ED4C90}" destId="{D7E86C33-1B01-4E8F-BC4F-456E9AA4DE5C}" srcOrd="3" destOrd="0" presId="urn:microsoft.com/office/officeart/2018/2/layout/IconVerticalSolidList"/>
    <dgm:cxn modelId="{BE5816F3-D4B1-4A7F-900E-AFFB49C05699}" type="presParOf" srcId="{8C267941-E518-4BE7-9BA0-22C19C5D0C5B}" destId="{3CF6F2EE-AF88-4D5E-B979-18C498520D9A}" srcOrd="9" destOrd="0" presId="urn:microsoft.com/office/officeart/2018/2/layout/IconVerticalSolidList"/>
    <dgm:cxn modelId="{4D974638-2B04-4D0F-9555-5493225F5D91}" type="presParOf" srcId="{8C267941-E518-4BE7-9BA0-22C19C5D0C5B}" destId="{6FC5C73E-8E2B-45E7-838A-5469E7B6492F}" srcOrd="10" destOrd="0" presId="urn:microsoft.com/office/officeart/2018/2/layout/IconVerticalSolidList"/>
    <dgm:cxn modelId="{C4D42DD6-7C19-462B-95F0-566F896CA0BF}" type="presParOf" srcId="{6FC5C73E-8E2B-45E7-838A-5469E7B6492F}" destId="{4ECA82FF-E326-4669-9B8B-A8BE11B3070D}" srcOrd="0" destOrd="0" presId="urn:microsoft.com/office/officeart/2018/2/layout/IconVerticalSolidList"/>
    <dgm:cxn modelId="{8429FCCB-F350-4019-849D-6A46F2B5CECE}" type="presParOf" srcId="{6FC5C73E-8E2B-45E7-838A-5469E7B6492F}" destId="{964C87BC-664C-4289-87FF-A06EFFF2E64A}" srcOrd="1" destOrd="0" presId="urn:microsoft.com/office/officeart/2018/2/layout/IconVerticalSolidList"/>
    <dgm:cxn modelId="{655E717C-4BD2-4B40-A6D6-193C4A833085}" type="presParOf" srcId="{6FC5C73E-8E2B-45E7-838A-5469E7B6492F}" destId="{7D6CC34C-B8B6-405C-B969-309C33769780}" srcOrd="2" destOrd="0" presId="urn:microsoft.com/office/officeart/2018/2/layout/IconVerticalSolidList"/>
    <dgm:cxn modelId="{B28966D3-C746-4BE2-BCA9-632BD2FD77C7}" type="presParOf" srcId="{6FC5C73E-8E2B-45E7-838A-5469E7B6492F}" destId="{0906DE15-CBAA-423D-877A-EB350788953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7F7BD02-F79A-4C32-8CF6-E5620F585808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FB423BF-A984-4B59-9390-074BC9095F8D}">
      <dgm:prSet/>
      <dgm:spPr/>
      <dgm:t>
        <a:bodyPr/>
        <a:lstStyle/>
        <a:p>
          <a:r>
            <a:rPr lang="en-IN"/>
            <a:t>Technical Team</a:t>
          </a:r>
          <a:endParaRPr lang="en-US"/>
        </a:p>
      </dgm:t>
    </dgm:pt>
    <dgm:pt modelId="{2304762E-5AFB-401A-9083-E1058F0FC1FB}" type="parTrans" cxnId="{A2FDB3EC-D333-4AEE-9EB1-7BE32123D5C9}">
      <dgm:prSet/>
      <dgm:spPr/>
      <dgm:t>
        <a:bodyPr/>
        <a:lstStyle/>
        <a:p>
          <a:endParaRPr lang="en-US"/>
        </a:p>
      </dgm:t>
    </dgm:pt>
    <dgm:pt modelId="{CC4E0D44-A58D-4AC3-BEAF-904F848C88E2}" type="sibTrans" cxnId="{A2FDB3EC-D333-4AEE-9EB1-7BE32123D5C9}">
      <dgm:prSet/>
      <dgm:spPr/>
      <dgm:t>
        <a:bodyPr/>
        <a:lstStyle/>
        <a:p>
          <a:endParaRPr lang="en-US"/>
        </a:p>
      </dgm:t>
    </dgm:pt>
    <dgm:pt modelId="{D039D852-5D30-41B8-AB7C-27262D8BA80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Development Team</a:t>
          </a:r>
          <a:endParaRPr lang="en-US"/>
        </a:p>
      </dgm:t>
    </dgm:pt>
    <dgm:pt modelId="{B18A31AE-3A4F-47AF-90BD-A770106426E6}" type="parTrans" cxnId="{326F9DB4-E0ED-483E-9C2F-C6D1833A2165}">
      <dgm:prSet/>
      <dgm:spPr/>
      <dgm:t>
        <a:bodyPr/>
        <a:lstStyle/>
        <a:p>
          <a:endParaRPr lang="en-US"/>
        </a:p>
      </dgm:t>
    </dgm:pt>
    <dgm:pt modelId="{F7D4D22C-1E89-410A-8AC7-20506A1CB29E}" type="sibTrans" cxnId="{326F9DB4-E0ED-483E-9C2F-C6D1833A2165}">
      <dgm:prSet/>
      <dgm:spPr/>
      <dgm:t>
        <a:bodyPr/>
        <a:lstStyle/>
        <a:p>
          <a:endParaRPr lang="en-US"/>
        </a:p>
      </dgm:t>
    </dgm:pt>
    <dgm:pt modelId="{229DCB29-562D-4021-8CB6-9F60EE87EDB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Technical Support Team</a:t>
          </a:r>
          <a:endParaRPr lang="en-US" dirty="0"/>
        </a:p>
      </dgm:t>
    </dgm:pt>
    <dgm:pt modelId="{834D9A80-5350-4016-A0B1-50FABA17CA81}" type="parTrans" cxnId="{929B7195-CDAB-4B2B-84E1-61B6A6F7ED6A}">
      <dgm:prSet/>
      <dgm:spPr/>
      <dgm:t>
        <a:bodyPr/>
        <a:lstStyle/>
        <a:p>
          <a:endParaRPr lang="en-US"/>
        </a:p>
      </dgm:t>
    </dgm:pt>
    <dgm:pt modelId="{248A60FC-B9B7-4C04-86F2-64C9F0D3626C}" type="sibTrans" cxnId="{929B7195-CDAB-4B2B-84E1-61B6A6F7ED6A}">
      <dgm:prSet/>
      <dgm:spPr/>
      <dgm:t>
        <a:bodyPr/>
        <a:lstStyle/>
        <a:p>
          <a:endParaRPr lang="en-US"/>
        </a:p>
      </dgm:t>
    </dgm:pt>
    <dgm:pt modelId="{E91207AD-53D3-460C-91C2-69E4757DEBD2}">
      <dgm:prSet/>
      <dgm:spPr/>
      <dgm:t>
        <a:bodyPr/>
        <a:lstStyle/>
        <a:p>
          <a:r>
            <a:rPr lang="en-IN"/>
            <a:t>Business Team</a:t>
          </a:r>
          <a:endParaRPr lang="en-US"/>
        </a:p>
      </dgm:t>
    </dgm:pt>
    <dgm:pt modelId="{86060D53-AA09-4578-ACBB-F195A0AAF1AD}" type="parTrans" cxnId="{DF90F51D-4024-4CFD-82E4-7C59BCD74B8E}">
      <dgm:prSet/>
      <dgm:spPr/>
      <dgm:t>
        <a:bodyPr/>
        <a:lstStyle/>
        <a:p>
          <a:endParaRPr lang="en-US"/>
        </a:p>
      </dgm:t>
    </dgm:pt>
    <dgm:pt modelId="{73B92AE7-D5F1-457A-88AA-17808C46A01A}" type="sibTrans" cxnId="{DF90F51D-4024-4CFD-82E4-7C59BCD74B8E}">
      <dgm:prSet/>
      <dgm:spPr/>
      <dgm:t>
        <a:bodyPr/>
        <a:lstStyle/>
        <a:p>
          <a:endParaRPr lang="en-US"/>
        </a:p>
      </dgm:t>
    </dgm:pt>
    <dgm:pt modelId="{7102B8B9-391B-457C-9513-137917E7D80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Sales Team</a:t>
          </a:r>
          <a:endParaRPr lang="en-US"/>
        </a:p>
      </dgm:t>
    </dgm:pt>
    <dgm:pt modelId="{85FD0C47-5FD1-4832-B08D-82BA9747FEEB}" type="parTrans" cxnId="{04BD53D1-623F-4756-B86E-D2D911C4E78E}">
      <dgm:prSet/>
      <dgm:spPr/>
      <dgm:t>
        <a:bodyPr/>
        <a:lstStyle/>
        <a:p>
          <a:endParaRPr lang="en-US"/>
        </a:p>
      </dgm:t>
    </dgm:pt>
    <dgm:pt modelId="{F13B19C9-BB73-4F68-B12F-878188B3193B}" type="sibTrans" cxnId="{04BD53D1-623F-4756-B86E-D2D911C4E78E}">
      <dgm:prSet/>
      <dgm:spPr/>
      <dgm:t>
        <a:bodyPr/>
        <a:lstStyle/>
        <a:p>
          <a:endParaRPr lang="en-US"/>
        </a:p>
      </dgm:t>
    </dgm:pt>
    <dgm:pt modelId="{EDAFBC19-F959-4A81-A8F8-A7D90C0C7E8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Sales Support Team</a:t>
          </a:r>
          <a:endParaRPr lang="en-US" dirty="0"/>
        </a:p>
      </dgm:t>
    </dgm:pt>
    <dgm:pt modelId="{CB727713-1AC1-44C6-BB83-F71CB1706D2D}" type="parTrans" cxnId="{F93C27AE-B032-401D-9248-1615A59EB1C9}">
      <dgm:prSet/>
      <dgm:spPr/>
      <dgm:t>
        <a:bodyPr/>
        <a:lstStyle/>
        <a:p>
          <a:endParaRPr lang="en-US"/>
        </a:p>
      </dgm:t>
    </dgm:pt>
    <dgm:pt modelId="{847DFEC6-645D-48B7-BD2E-BDEEB7B9F5CB}" type="sibTrans" cxnId="{F93C27AE-B032-401D-9248-1615A59EB1C9}">
      <dgm:prSet/>
      <dgm:spPr/>
      <dgm:t>
        <a:bodyPr/>
        <a:lstStyle/>
        <a:p>
          <a:endParaRPr lang="en-US"/>
        </a:p>
      </dgm:t>
    </dgm:pt>
    <dgm:pt modelId="{D8AB6FC2-996C-4004-990D-5FB0069071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Customer Relationship Manager</a:t>
          </a:r>
        </a:p>
      </dgm:t>
    </dgm:pt>
    <dgm:pt modelId="{9361E7B4-0B71-484C-8C90-DDEB442BF201}" type="parTrans" cxnId="{74F76AAA-514C-4CE9-95DF-31C20A584CA4}">
      <dgm:prSet/>
      <dgm:spPr/>
      <dgm:t>
        <a:bodyPr/>
        <a:lstStyle/>
        <a:p>
          <a:endParaRPr lang="en-IN"/>
        </a:p>
      </dgm:t>
    </dgm:pt>
    <dgm:pt modelId="{BF4D422D-B2AF-47F4-886B-3D982D89AF95}" type="sibTrans" cxnId="{74F76AAA-514C-4CE9-95DF-31C20A584CA4}">
      <dgm:prSet/>
      <dgm:spPr/>
      <dgm:t>
        <a:bodyPr/>
        <a:lstStyle/>
        <a:p>
          <a:endParaRPr lang="en-IN"/>
        </a:p>
      </dgm:t>
    </dgm:pt>
    <dgm:pt modelId="{24E11CCD-728C-4446-BB39-4C2728FFBCF9}" type="pres">
      <dgm:prSet presAssocID="{07F7BD02-F79A-4C32-8CF6-E5620F585808}" presName="Name0" presStyleCnt="0">
        <dgm:presLayoutVars>
          <dgm:dir/>
          <dgm:animLvl val="lvl"/>
          <dgm:resizeHandles val="exact"/>
        </dgm:presLayoutVars>
      </dgm:prSet>
      <dgm:spPr/>
    </dgm:pt>
    <dgm:pt modelId="{E22CCE44-6F0C-4FE0-925E-6679BF2011AA}" type="pres">
      <dgm:prSet presAssocID="{AFB423BF-A984-4B59-9390-074BC9095F8D}" presName="composite" presStyleCnt="0"/>
      <dgm:spPr/>
    </dgm:pt>
    <dgm:pt modelId="{48B2AA42-6987-49B4-AAD9-F7B7D9F51ED0}" type="pres">
      <dgm:prSet presAssocID="{AFB423BF-A984-4B59-9390-074BC9095F8D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EDE7C97C-1CA7-475A-92DB-07B3E02C906F}" type="pres">
      <dgm:prSet presAssocID="{AFB423BF-A984-4B59-9390-074BC9095F8D}" presName="desTx" presStyleLbl="alignAccFollowNode1" presStyleIdx="0" presStyleCnt="2">
        <dgm:presLayoutVars>
          <dgm:bulletEnabled val="1"/>
        </dgm:presLayoutVars>
      </dgm:prSet>
      <dgm:spPr/>
    </dgm:pt>
    <dgm:pt modelId="{97639330-B6EB-4F25-87E3-ED75D5C5942A}" type="pres">
      <dgm:prSet presAssocID="{CC4E0D44-A58D-4AC3-BEAF-904F848C88E2}" presName="space" presStyleCnt="0"/>
      <dgm:spPr/>
    </dgm:pt>
    <dgm:pt modelId="{4216736D-532A-4693-89A5-ED8B0C826F7D}" type="pres">
      <dgm:prSet presAssocID="{E91207AD-53D3-460C-91C2-69E4757DEBD2}" presName="composite" presStyleCnt="0"/>
      <dgm:spPr/>
    </dgm:pt>
    <dgm:pt modelId="{66F3F4A2-A9FF-44BF-929C-9357DDB85381}" type="pres">
      <dgm:prSet presAssocID="{E91207AD-53D3-460C-91C2-69E4757DEBD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E20AD729-E714-4128-8B10-9AA444BCE3DA}" type="pres">
      <dgm:prSet presAssocID="{E91207AD-53D3-460C-91C2-69E4757DEBD2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FAA3BB06-25C1-4049-97FC-BAFE360372C9}" type="presOf" srcId="{07F7BD02-F79A-4C32-8CF6-E5620F585808}" destId="{24E11CCD-728C-4446-BB39-4C2728FFBCF9}" srcOrd="0" destOrd="0" presId="urn:microsoft.com/office/officeart/2005/8/layout/hList1"/>
    <dgm:cxn modelId="{DF90F51D-4024-4CFD-82E4-7C59BCD74B8E}" srcId="{07F7BD02-F79A-4C32-8CF6-E5620F585808}" destId="{E91207AD-53D3-460C-91C2-69E4757DEBD2}" srcOrd="1" destOrd="0" parTransId="{86060D53-AA09-4578-ACBB-F195A0AAF1AD}" sibTransId="{73B92AE7-D5F1-457A-88AA-17808C46A01A}"/>
    <dgm:cxn modelId="{809C4B21-2C9C-46C8-ABFB-0FF0D4C1CD3E}" type="presOf" srcId="{E91207AD-53D3-460C-91C2-69E4757DEBD2}" destId="{66F3F4A2-A9FF-44BF-929C-9357DDB85381}" srcOrd="0" destOrd="0" presId="urn:microsoft.com/office/officeart/2005/8/layout/hList1"/>
    <dgm:cxn modelId="{0AD5E25D-3E22-496C-8E17-3903EC7DD56E}" type="presOf" srcId="{EDAFBC19-F959-4A81-A8F8-A7D90C0C7E81}" destId="{E20AD729-E714-4128-8B10-9AA444BCE3DA}" srcOrd="0" destOrd="1" presId="urn:microsoft.com/office/officeart/2005/8/layout/hList1"/>
    <dgm:cxn modelId="{745FD268-C0C7-4C72-8306-0DCF0AA266E7}" type="presOf" srcId="{7102B8B9-391B-457C-9513-137917E7D80B}" destId="{E20AD729-E714-4128-8B10-9AA444BCE3DA}" srcOrd="0" destOrd="0" presId="urn:microsoft.com/office/officeart/2005/8/layout/hList1"/>
    <dgm:cxn modelId="{2269578E-EF03-4426-BCA6-BC7F8BF9FFA7}" type="presOf" srcId="{229DCB29-562D-4021-8CB6-9F60EE87EDB5}" destId="{EDE7C97C-1CA7-475A-92DB-07B3E02C906F}" srcOrd="0" destOrd="1" presId="urn:microsoft.com/office/officeart/2005/8/layout/hList1"/>
    <dgm:cxn modelId="{929B7195-CDAB-4B2B-84E1-61B6A6F7ED6A}" srcId="{AFB423BF-A984-4B59-9390-074BC9095F8D}" destId="{229DCB29-562D-4021-8CB6-9F60EE87EDB5}" srcOrd="1" destOrd="0" parTransId="{834D9A80-5350-4016-A0B1-50FABA17CA81}" sibTransId="{248A60FC-B9B7-4C04-86F2-64C9F0D3626C}"/>
    <dgm:cxn modelId="{74F76AAA-514C-4CE9-95DF-31C20A584CA4}" srcId="{E91207AD-53D3-460C-91C2-69E4757DEBD2}" destId="{D8AB6FC2-996C-4004-990D-5FB0069071A4}" srcOrd="2" destOrd="0" parTransId="{9361E7B4-0B71-484C-8C90-DDEB442BF201}" sibTransId="{BF4D422D-B2AF-47F4-886B-3D982D89AF95}"/>
    <dgm:cxn modelId="{F93C27AE-B032-401D-9248-1615A59EB1C9}" srcId="{E91207AD-53D3-460C-91C2-69E4757DEBD2}" destId="{EDAFBC19-F959-4A81-A8F8-A7D90C0C7E81}" srcOrd="1" destOrd="0" parTransId="{CB727713-1AC1-44C6-BB83-F71CB1706D2D}" sibTransId="{847DFEC6-645D-48B7-BD2E-BDEEB7B9F5CB}"/>
    <dgm:cxn modelId="{326F9DB4-E0ED-483E-9C2F-C6D1833A2165}" srcId="{AFB423BF-A984-4B59-9390-074BC9095F8D}" destId="{D039D852-5D30-41B8-AB7C-27262D8BA807}" srcOrd="0" destOrd="0" parTransId="{B18A31AE-3A4F-47AF-90BD-A770106426E6}" sibTransId="{F7D4D22C-1E89-410A-8AC7-20506A1CB29E}"/>
    <dgm:cxn modelId="{1424C2B8-A92A-4235-9358-54CCFDE9D66F}" type="presOf" srcId="{AFB423BF-A984-4B59-9390-074BC9095F8D}" destId="{48B2AA42-6987-49B4-AAD9-F7B7D9F51ED0}" srcOrd="0" destOrd="0" presId="urn:microsoft.com/office/officeart/2005/8/layout/hList1"/>
    <dgm:cxn modelId="{04BD53D1-623F-4756-B86E-D2D911C4E78E}" srcId="{E91207AD-53D3-460C-91C2-69E4757DEBD2}" destId="{7102B8B9-391B-457C-9513-137917E7D80B}" srcOrd="0" destOrd="0" parTransId="{85FD0C47-5FD1-4832-B08D-82BA9747FEEB}" sibTransId="{F13B19C9-BB73-4F68-B12F-878188B3193B}"/>
    <dgm:cxn modelId="{B056DDDF-EDE0-44B1-9C6B-40E305E3BBF2}" type="presOf" srcId="{D039D852-5D30-41B8-AB7C-27262D8BA807}" destId="{EDE7C97C-1CA7-475A-92DB-07B3E02C906F}" srcOrd="0" destOrd="0" presId="urn:microsoft.com/office/officeart/2005/8/layout/hList1"/>
    <dgm:cxn modelId="{52CA94EA-5022-4C5C-B3EE-2EA0D886930D}" type="presOf" srcId="{D8AB6FC2-996C-4004-990D-5FB0069071A4}" destId="{E20AD729-E714-4128-8B10-9AA444BCE3DA}" srcOrd="0" destOrd="2" presId="urn:microsoft.com/office/officeart/2005/8/layout/hList1"/>
    <dgm:cxn modelId="{A2FDB3EC-D333-4AEE-9EB1-7BE32123D5C9}" srcId="{07F7BD02-F79A-4C32-8CF6-E5620F585808}" destId="{AFB423BF-A984-4B59-9390-074BC9095F8D}" srcOrd="0" destOrd="0" parTransId="{2304762E-5AFB-401A-9083-E1058F0FC1FB}" sibTransId="{CC4E0D44-A58D-4AC3-BEAF-904F848C88E2}"/>
    <dgm:cxn modelId="{356437B3-5834-4F17-AAD2-1F5B36ED0103}" type="presParOf" srcId="{24E11CCD-728C-4446-BB39-4C2728FFBCF9}" destId="{E22CCE44-6F0C-4FE0-925E-6679BF2011AA}" srcOrd="0" destOrd="0" presId="urn:microsoft.com/office/officeart/2005/8/layout/hList1"/>
    <dgm:cxn modelId="{5602654C-DAF7-4CD8-8C1F-5C3070AFC8F4}" type="presParOf" srcId="{E22CCE44-6F0C-4FE0-925E-6679BF2011AA}" destId="{48B2AA42-6987-49B4-AAD9-F7B7D9F51ED0}" srcOrd="0" destOrd="0" presId="urn:microsoft.com/office/officeart/2005/8/layout/hList1"/>
    <dgm:cxn modelId="{8C867B95-5672-4836-9B91-66A8280ADD8B}" type="presParOf" srcId="{E22CCE44-6F0C-4FE0-925E-6679BF2011AA}" destId="{EDE7C97C-1CA7-475A-92DB-07B3E02C906F}" srcOrd="1" destOrd="0" presId="urn:microsoft.com/office/officeart/2005/8/layout/hList1"/>
    <dgm:cxn modelId="{8A0C77EF-F935-4F74-9CA4-6BCAE492EDF7}" type="presParOf" srcId="{24E11CCD-728C-4446-BB39-4C2728FFBCF9}" destId="{97639330-B6EB-4F25-87E3-ED75D5C5942A}" srcOrd="1" destOrd="0" presId="urn:microsoft.com/office/officeart/2005/8/layout/hList1"/>
    <dgm:cxn modelId="{9DBE5A33-F5E3-4F53-BDD3-3F2EC17DEC8A}" type="presParOf" srcId="{24E11CCD-728C-4446-BB39-4C2728FFBCF9}" destId="{4216736D-532A-4693-89A5-ED8B0C826F7D}" srcOrd="2" destOrd="0" presId="urn:microsoft.com/office/officeart/2005/8/layout/hList1"/>
    <dgm:cxn modelId="{E2E04BD9-2684-4758-89E2-4DCA10224D35}" type="presParOf" srcId="{4216736D-532A-4693-89A5-ED8B0C826F7D}" destId="{66F3F4A2-A9FF-44BF-929C-9357DDB85381}" srcOrd="0" destOrd="0" presId="urn:microsoft.com/office/officeart/2005/8/layout/hList1"/>
    <dgm:cxn modelId="{7ACFD678-DAE9-4CD4-9D32-B45EBC408E93}" type="presParOf" srcId="{4216736D-532A-4693-89A5-ED8B0C826F7D}" destId="{E20AD729-E714-4128-8B10-9AA444BCE3D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DE3DD5-7422-4626-A2BF-5DA915D72272}">
      <dsp:nvSpPr>
        <dsp:cNvPr id="0" name=""/>
        <dsp:cNvSpPr/>
      </dsp:nvSpPr>
      <dsp:spPr>
        <a:xfrm>
          <a:off x="0" y="483"/>
          <a:ext cx="6248400" cy="6653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2C3FF8-B09D-41C8-950E-B62220B9EE4F}">
      <dsp:nvSpPr>
        <dsp:cNvPr id="0" name=""/>
        <dsp:cNvSpPr/>
      </dsp:nvSpPr>
      <dsp:spPr>
        <a:xfrm>
          <a:off x="201262" y="150182"/>
          <a:ext cx="365930" cy="3659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5F94F8-761E-4219-A65C-500D249E159D}">
      <dsp:nvSpPr>
        <dsp:cNvPr id="0" name=""/>
        <dsp:cNvSpPr/>
      </dsp:nvSpPr>
      <dsp:spPr>
        <a:xfrm>
          <a:off x="768454" y="483"/>
          <a:ext cx="5479945" cy="665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14" tIns="70414" rIns="70414" bIns="7041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Total schools in India is greater than 1.5 Million</a:t>
          </a:r>
          <a:endParaRPr lang="en-US" sz="1600" kern="1200"/>
        </a:p>
      </dsp:txBody>
      <dsp:txXfrm>
        <a:off x="768454" y="483"/>
        <a:ext cx="5479945" cy="665328"/>
      </dsp:txXfrm>
    </dsp:sp>
    <dsp:sp modelId="{DA8B1BA7-F7B4-4331-BE32-AE2EE925A1CD}">
      <dsp:nvSpPr>
        <dsp:cNvPr id="0" name=""/>
        <dsp:cNvSpPr/>
      </dsp:nvSpPr>
      <dsp:spPr>
        <a:xfrm>
          <a:off x="0" y="832144"/>
          <a:ext cx="6248400" cy="6653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6F5C63-6E80-4913-8C3E-FA5CA79778DB}">
      <dsp:nvSpPr>
        <dsp:cNvPr id="0" name=""/>
        <dsp:cNvSpPr/>
      </dsp:nvSpPr>
      <dsp:spPr>
        <a:xfrm>
          <a:off x="201262" y="981843"/>
          <a:ext cx="365930" cy="3659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7E84F1-20C0-46FE-BF50-27DB52F0F1CA}">
      <dsp:nvSpPr>
        <dsp:cNvPr id="0" name=""/>
        <dsp:cNvSpPr/>
      </dsp:nvSpPr>
      <dsp:spPr>
        <a:xfrm>
          <a:off x="768454" y="832144"/>
          <a:ext cx="5479945" cy="665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14" tIns="70414" rIns="70414" bIns="7041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Total Affiliated CBSE Schools in India: 22558</a:t>
          </a:r>
          <a:endParaRPr lang="en-US" sz="1600" kern="1200"/>
        </a:p>
      </dsp:txBody>
      <dsp:txXfrm>
        <a:off x="768454" y="832144"/>
        <a:ext cx="5479945" cy="665328"/>
      </dsp:txXfrm>
    </dsp:sp>
    <dsp:sp modelId="{7AF51493-E45D-4EE3-BA55-3F90E6F01B4F}">
      <dsp:nvSpPr>
        <dsp:cNvPr id="0" name=""/>
        <dsp:cNvSpPr/>
      </dsp:nvSpPr>
      <dsp:spPr>
        <a:xfrm>
          <a:off x="0" y="1663805"/>
          <a:ext cx="6248400" cy="66532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146725-7DA4-4F0B-9EF9-FB2358D5437F}">
      <dsp:nvSpPr>
        <dsp:cNvPr id="0" name=""/>
        <dsp:cNvSpPr/>
      </dsp:nvSpPr>
      <dsp:spPr>
        <a:xfrm>
          <a:off x="201262" y="1813504"/>
          <a:ext cx="365930" cy="3659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FBD3A5-3866-4616-AB31-129F1D74407F}">
      <dsp:nvSpPr>
        <dsp:cNvPr id="0" name=""/>
        <dsp:cNvSpPr/>
      </dsp:nvSpPr>
      <dsp:spPr>
        <a:xfrm>
          <a:off x="768454" y="1663805"/>
          <a:ext cx="5479945" cy="665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14" tIns="70414" rIns="70414" bIns="7041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Total Affiliated ICSE Schools in India: 2247</a:t>
          </a:r>
          <a:endParaRPr lang="en-US" sz="1600" kern="1200"/>
        </a:p>
      </dsp:txBody>
      <dsp:txXfrm>
        <a:off x="768454" y="1663805"/>
        <a:ext cx="5479945" cy="665328"/>
      </dsp:txXfrm>
    </dsp:sp>
    <dsp:sp modelId="{F2FA492A-A641-4BC4-95F8-096175F43B8B}">
      <dsp:nvSpPr>
        <dsp:cNvPr id="0" name=""/>
        <dsp:cNvSpPr/>
      </dsp:nvSpPr>
      <dsp:spPr>
        <a:xfrm>
          <a:off x="0" y="2495467"/>
          <a:ext cx="6248400" cy="66532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7E118D-BEA4-42C7-A16C-018FDAE459AC}">
      <dsp:nvSpPr>
        <dsp:cNvPr id="0" name=""/>
        <dsp:cNvSpPr/>
      </dsp:nvSpPr>
      <dsp:spPr>
        <a:xfrm>
          <a:off x="201262" y="2645166"/>
          <a:ext cx="365930" cy="3659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DB611F-97B6-4B81-9613-7E63DECAF911}">
      <dsp:nvSpPr>
        <dsp:cNvPr id="0" name=""/>
        <dsp:cNvSpPr/>
      </dsp:nvSpPr>
      <dsp:spPr>
        <a:xfrm>
          <a:off x="768454" y="2495467"/>
          <a:ext cx="5479945" cy="665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14" tIns="70414" rIns="70414" bIns="7041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Government Schools have grown with 1.2% and Private with 4.1% annually(Till FY17)</a:t>
          </a:r>
          <a:endParaRPr lang="en-US" sz="1600" kern="1200" dirty="0"/>
        </a:p>
      </dsp:txBody>
      <dsp:txXfrm>
        <a:off x="768454" y="2495467"/>
        <a:ext cx="5479945" cy="665328"/>
      </dsp:txXfrm>
    </dsp:sp>
    <dsp:sp modelId="{24053E62-C9EB-47B2-BF93-3517F315F3F2}">
      <dsp:nvSpPr>
        <dsp:cNvPr id="0" name=""/>
        <dsp:cNvSpPr/>
      </dsp:nvSpPr>
      <dsp:spPr>
        <a:xfrm>
          <a:off x="0" y="3327128"/>
          <a:ext cx="6248400" cy="66532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F4EF48-C6C6-4AF0-B96B-755C0EA6FA4F}">
      <dsp:nvSpPr>
        <dsp:cNvPr id="0" name=""/>
        <dsp:cNvSpPr/>
      </dsp:nvSpPr>
      <dsp:spPr>
        <a:xfrm>
          <a:off x="201262" y="3476827"/>
          <a:ext cx="365930" cy="36593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96751D-A15A-4640-AF12-65B286B98705}">
      <dsp:nvSpPr>
        <dsp:cNvPr id="0" name=""/>
        <dsp:cNvSpPr/>
      </dsp:nvSpPr>
      <dsp:spPr>
        <a:xfrm>
          <a:off x="768454" y="3327128"/>
          <a:ext cx="5479945" cy="665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14" tIns="70414" rIns="70414" bIns="7041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State Boards, NIOS also accounts a major number of schools</a:t>
          </a:r>
          <a:endParaRPr lang="en-US" sz="1600" kern="1200"/>
        </a:p>
      </dsp:txBody>
      <dsp:txXfrm>
        <a:off x="768454" y="3327128"/>
        <a:ext cx="5479945" cy="665328"/>
      </dsp:txXfrm>
    </dsp:sp>
    <dsp:sp modelId="{5F83AB7F-7325-4558-BDDD-7010014A6765}">
      <dsp:nvSpPr>
        <dsp:cNvPr id="0" name=""/>
        <dsp:cNvSpPr/>
      </dsp:nvSpPr>
      <dsp:spPr>
        <a:xfrm>
          <a:off x="0" y="4158789"/>
          <a:ext cx="6248400" cy="6653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F542FD-7939-47F1-B758-BCE9BA07EE97}">
      <dsp:nvSpPr>
        <dsp:cNvPr id="0" name=""/>
        <dsp:cNvSpPr/>
      </dsp:nvSpPr>
      <dsp:spPr>
        <a:xfrm>
          <a:off x="201262" y="4308488"/>
          <a:ext cx="365930" cy="36593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69BDD7-C04C-4E11-BC1D-525BC1623E3F}">
      <dsp:nvSpPr>
        <dsp:cNvPr id="0" name=""/>
        <dsp:cNvSpPr/>
      </dsp:nvSpPr>
      <dsp:spPr>
        <a:xfrm>
          <a:off x="768454" y="4158789"/>
          <a:ext cx="5479945" cy="665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14" tIns="70414" rIns="70414" bIns="7041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33000+ Professional Preschools are major potential markets </a:t>
          </a:r>
          <a:endParaRPr lang="en-US" sz="1600" kern="1200"/>
        </a:p>
      </dsp:txBody>
      <dsp:txXfrm>
        <a:off x="768454" y="4158789"/>
        <a:ext cx="5479945" cy="665328"/>
      </dsp:txXfrm>
    </dsp:sp>
    <dsp:sp modelId="{82AB0062-1B48-4F59-8A4E-840D2856D7F2}">
      <dsp:nvSpPr>
        <dsp:cNvPr id="0" name=""/>
        <dsp:cNvSpPr/>
      </dsp:nvSpPr>
      <dsp:spPr>
        <a:xfrm>
          <a:off x="0" y="4990450"/>
          <a:ext cx="6248400" cy="6653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993C94-82F1-465A-ACE0-0F740C9E7D93}">
      <dsp:nvSpPr>
        <dsp:cNvPr id="0" name=""/>
        <dsp:cNvSpPr/>
      </dsp:nvSpPr>
      <dsp:spPr>
        <a:xfrm>
          <a:off x="201262" y="5140149"/>
          <a:ext cx="365930" cy="36593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C7F497-04EB-4769-9E41-F1607B5D8DED}">
      <dsp:nvSpPr>
        <dsp:cNvPr id="0" name=""/>
        <dsp:cNvSpPr/>
      </dsp:nvSpPr>
      <dsp:spPr>
        <a:xfrm>
          <a:off x="768454" y="4990450"/>
          <a:ext cx="5479945" cy="665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14" tIns="70414" rIns="70414" bIns="7041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Details in below embedded sheet</a:t>
          </a:r>
          <a:endParaRPr lang="en-US" sz="1600" kern="1200"/>
        </a:p>
      </dsp:txBody>
      <dsp:txXfrm>
        <a:off x="768454" y="4990450"/>
        <a:ext cx="5479945" cy="6653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DBBC77-8C0F-430E-9189-294F37D1AD36}">
      <dsp:nvSpPr>
        <dsp:cNvPr id="0" name=""/>
        <dsp:cNvSpPr/>
      </dsp:nvSpPr>
      <dsp:spPr>
        <a:xfrm>
          <a:off x="0" y="690"/>
          <a:ext cx="6248400" cy="16156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BB6EFA-3969-4408-9350-23ED17142019}">
      <dsp:nvSpPr>
        <dsp:cNvPr id="0" name=""/>
        <dsp:cNvSpPr/>
      </dsp:nvSpPr>
      <dsp:spPr>
        <a:xfrm>
          <a:off x="488743" y="364218"/>
          <a:ext cx="888624" cy="8886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45DE77-BF86-4551-B297-D16F17D7DE25}">
      <dsp:nvSpPr>
        <dsp:cNvPr id="0" name=""/>
        <dsp:cNvSpPr/>
      </dsp:nvSpPr>
      <dsp:spPr>
        <a:xfrm>
          <a:off x="1866111" y="690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Total Number of schools in India 1.5 Million+</a:t>
          </a:r>
          <a:endParaRPr lang="en-US" sz="2400" kern="1200"/>
        </a:p>
      </dsp:txBody>
      <dsp:txXfrm>
        <a:off x="1866111" y="690"/>
        <a:ext cx="4382288" cy="1615680"/>
      </dsp:txXfrm>
    </dsp:sp>
    <dsp:sp modelId="{5693936B-8836-4DA1-8ED9-CFB1316F2DBF}">
      <dsp:nvSpPr>
        <dsp:cNvPr id="0" name=""/>
        <dsp:cNvSpPr/>
      </dsp:nvSpPr>
      <dsp:spPr>
        <a:xfrm>
          <a:off x="0" y="2020291"/>
          <a:ext cx="6248400" cy="16156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59B06D-33D1-4F49-A186-389895043911}">
      <dsp:nvSpPr>
        <dsp:cNvPr id="0" name=""/>
        <dsp:cNvSpPr/>
      </dsp:nvSpPr>
      <dsp:spPr>
        <a:xfrm>
          <a:off x="488743" y="2383819"/>
          <a:ext cx="888624" cy="8886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209AF6-4A80-423B-884A-279999096683}">
      <dsp:nvSpPr>
        <dsp:cNvPr id="0" name=""/>
        <dsp:cNvSpPr/>
      </dsp:nvSpPr>
      <dsp:spPr>
        <a:xfrm>
          <a:off x="1866111" y="2020291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As per Bloomberg Market Research Education ERG will exhibit CAGR of 10.6% </a:t>
          </a:r>
          <a:endParaRPr lang="en-US" sz="2400" kern="1200"/>
        </a:p>
      </dsp:txBody>
      <dsp:txXfrm>
        <a:off x="1866111" y="2020291"/>
        <a:ext cx="4382288" cy="1615680"/>
      </dsp:txXfrm>
    </dsp:sp>
    <dsp:sp modelId="{62E17880-6822-47D4-9E29-D3A07AA79C3E}">
      <dsp:nvSpPr>
        <dsp:cNvPr id="0" name=""/>
        <dsp:cNvSpPr/>
      </dsp:nvSpPr>
      <dsp:spPr>
        <a:xfrm>
          <a:off x="0" y="4039891"/>
          <a:ext cx="6248400" cy="16156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52AB22-8A38-47F3-847B-DF930F304C29}">
      <dsp:nvSpPr>
        <dsp:cNvPr id="0" name=""/>
        <dsp:cNvSpPr/>
      </dsp:nvSpPr>
      <dsp:spPr>
        <a:xfrm>
          <a:off x="488743" y="4403420"/>
          <a:ext cx="888624" cy="8886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BF4BDC-8915-48E5-9FD4-AE3340162C63}">
      <dsp:nvSpPr>
        <dsp:cNvPr id="0" name=""/>
        <dsp:cNvSpPr/>
      </dsp:nvSpPr>
      <dsp:spPr>
        <a:xfrm>
          <a:off x="1866111" y="4039891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As per Businesswire School ERP market is expected to exhibit a 16.20% for period 2019-2024</a:t>
          </a:r>
          <a:endParaRPr lang="en-US" sz="2400" kern="1200"/>
        </a:p>
      </dsp:txBody>
      <dsp:txXfrm>
        <a:off x="1866111" y="4039891"/>
        <a:ext cx="4382288" cy="16156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2BDDA7-7AE3-424E-A04B-C0449634D911}">
      <dsp:nvSpPr>
        <dsp:cNvPr id="0" name=""/>
        <dsp:cNvSpPr/>
      </dsp:nvSpPr>
      <dsp:spPr>
        <a:xfrm>
          <a:off x="0" y="719"/>
          <a:ext cx="6588691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C70B8C-2602-4436-80B9-AD11D9B93A4F}">
      <dsp:nvSpPr>
        <dsp:cNvPr id="0" name=""/>
        <dsp:cNvSpPr/>
      </dsp:nvSpPr>
      <dsp:spPr>
        <a:xfrm>
          <a:off x="509522" y="379703"/>
          <a:ext cx="926404" cy="9264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1053F9-9BBA-4EA1-93B4-52392594A513}">
      <dsp:nvSpPr>
        <dsp:cNvPr id="0" name=""/>
        <dsp:cNvSpPr/>
      </dsp:nvSpPr>
      <dsp:spPr>
        <a:xfrm>
          <a:off x="1945450" y="719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Parent/Student</a:t>
          </a:r>
        </a:p>
      </dsp:txBody>
      <dsp:txXfrm>
        <a:off x="1945450" y="719"/>
        <a:ext cx="4643240" cy="1684372"/>
      </dsp:txXfrm>
    </dsp:sp>
    <dsp:sp modelId="{91DE2EA4-1901-4D1F-92DC-CA434D6A91F1}">
      <dsp:nvSpPr>
        <dsp:cNvPr id="0" name=""/>
        <dsp:cNvSpPr/>
      </dsp:nvSpPr>
      <dsp:spPr>
        <a:xfrm>
          <a:off x="0" y="2190589"/>
          <a:ext cx="6588691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B71EA2-2BEC-445C-A0C1-99F8B2AE6C6F}">
      <dsp:nvSpPr>
        <dsp:cNvPr id="0" name=""/>
        <dsp:cNvSpPr/>
      </dsp:nvSpPr>
      <dsp:spPr>
        <a:xfrm>
          <a:off x="509522" y="2485169"/>
          <a:ext cx="926404" cy="9264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9CFB50-ED8D-422B-A081-6B3437C462C4}">
      <dsp:nvSpPr>
        <dsp:cNvPr id="0" name=""/>
        <dsp:cNvSpPr/>
      </dsp:nvSpPr>
      <dsp:spPr>
        <a:xfrm>
          <a:off x="1945450" y="2106185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School Teachers</a:t>
          </a:r>
        </a:p>
      </dsp:txBody>
      <dsp:txXfrm>
        <a:off x="1945450" y="2106185"/>
        <a:ext cx="4643240" cy="1684372"/>
      </dsp:txXfrm>
    </dsp:sp>
    <dsp:sp modelId="{7DE0492B-B648-4797-A1B7-BFA2761D3990}">
      <dsp:nvSpPr>
        <dsp:cNvPr id="0" name=""/>
        <dsp:cNvSpPr/>
      </dsp:nvSpPr>
      <dsp:spPr>
        <a:xfrm>
          <a:off x="0" y="4211650"/>
          <a:ext cx="6588691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2FA354-767D-4F5B-AB37-37833B8C72AE}">
      <dsp:nvSpPr>
        <dsp:cNvPr id="0" name=""/>
        <dsp:cNvSpPr/>
      </dsp:nvSpPr>
      <dsp:spPr>
        <a:xfrm>
          <a:off x="509522" y="4590634"/>
          <a:ext cx="926404" cy="9264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A7BF6E-2B65-4938-8069-49899EA3F0B1}">
      <dsp:nvSpPr>
        <dsp:cNvPr id="0" name=""/>
        <dsp:cNvSpPr/>
      </dsp:nvSpPr>
      <dsp:spPr>
        <a:xfrm>
          <a:off x="1945450" y="4211650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School Management</a:t>
          </a:r>
        </a:p>
      </dsp:txBody>
      <dsp:txXfrm>
        <a:off x="1945450" y="4211650"/>
        <a:ext cx="4643240" cy="16843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AB73CD-8945-406B-9FC8-B255E6E771C9}">
      <dsp:nvSpPr>
        <dsp:cNvPr id="0" name=""/>
        <dsp:cNvSpPr/>
      </dsp:nvSpPr>
      <dsp:spPr>
        <a:xfrm>
          <a:off x="0" y="483"/>
          <a:ext cx="6248400" cy="6653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AE6A16-EC84-4736-8B76-59790F2BD8B3}">
      <dsp:nvSpPr>
        <dsp:cNvPr id="0" name=""/>
        <dsp:cNvSpPr/>
      </dsp:nvSpPr>
      <dsp:spPr>
        <a:xfrm>
          <a:off x="201262" y="150182"/>
          <a:ext cx="365930" cy="3659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A480F9-5862-40D5-9492-1C90D874EF14}">
      <dsp:nvSpPr>
        <dsp:cNvPr id="0" name=""/>
        <dsp:cNvSpPr/>
      </dsp:nvSpPr>
      <dsp:spPr>
        <a:xfrm>
          <a:off x="768454" y="483"/>
          <a:ext cx="5479945" cy="665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14" tIns="70414" rIns="70414" bIns="7041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Attendance</a:t>
          </a:r>
          <a:endParaRPr lang="en-US" sz="1600" kern="1200"/>
        </a:p>
      </dsp:txBody>
      <dsp:txXfrm>
        <a:off x="768454" y="483"/>
        <a:ext cx="5479945" cy="665328"/>
      </dsp:txXfrm>
    </dsp:sp>
    <dsp:sp modelId="{5C77DAEE-5D01-4B47-8214-AF338C2826B7}">
      <dsp:nvSpPr>
        <dsp:cNvPr id="0" name=""/>
        <dsp:cNvSpPr/>
      </dsp:nvSpPr>
      <dsp:spPr>
        <a:xfrm>
          <a:off x="0" y="832144"/>
          <a:ext cx="6248400" cy="6653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1253FF-4176-480C-B8AE-A2DF22D7A45C}">
      <dsp:nvSpPr>
        <dsp:cNvPr id="0" name=""/>
        <dsp:cNvSpPr/>
      </dsp:nvSpPr>
      <dsp:spPr>
        <a:xfrm>
          <a:off x="201262" y="981843"/>
          <a:ext cx="365930" cy="3659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82D83F-A97C-43EF-8B78-27CA656F1004}">
      <dsp:nvSpPr>
        <dsp:cNvPr id="0" name=""/>
        <dsp:cNvSpPr/>
      </dsp:nvSpPr>
      <dsp:spPr>
        <a:xfrm>
          <a:off x="768454" y="832144"/>
          <a:ext cx="5479945" cy="665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14" tIns="70414" rIns="70414" bIns="7041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Examination </a:t>
          </a:r>
          <a:endParaRPr lang="en-US" sz="1600" kern="1200"/>
        </a:p>
      </dsp:txBody>
      <dsp:txXfrm>
        <a:off x="768454" y="832144"/>
        <a:ext cx="5479945" cy="665328"/>
      </dsp:txXfrm>
    </dsp:sp>
    <dsp:sp modelId="{671AE286-47EB-4EA0-97CC-A2B83D832929}">
      <dsp:nvSpPr>
        <dsp:cNvPr id="0" name=""/>
        <dsp:cNvSpPr/>
      </dsp:nvSpPr>
      <dsp:spPr>
        <a:xfrm>
          <a:off x="0" y="1663805"/>
          <a:ext cx="6248400" cy="6653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4B7A01-10EC-4773-A1AE-54170E537F33}">
      <dsp:nvSpPr>
        <dsp:cNvPr id="0" name=""/>
        <dsp:cNvSpPr/>
      </dsp:nvSpPr>
      <dsp:spPr>
        <a:xfrm>
          <a:off x="201262" y="1813504"/>
          <a:ext cx="365930" cy="3659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BA4AD3-170C-4D2C-9E4F-EC82B2FC5D39}">
      <dsp:nvSpPr>
        <dsp:cNvPr id="0" name=""/>
        <dsp:cNvSpPr/>
      </dsp:nvSpPr>
      <dsp:spPr>
        <a:xfrm>
          <a:off x="768454" y="1663805"/>
          <a:ext cx="5479945" cy="665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14" tIns="70414" rIns="70414" bIns="7041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Student Management</a:t>
          </a:r>
          <a:endParaRPr lang="en-US" sz="1600" kern="1200"/>
        </a:p>
      </dsp:txBody>
      <dsp:txXfrm>
        <a:off x="768454" y="1663805"/>
        <a:ext cx="5479945" cy="665328"/>
      </dsp:txXfrm>
    </dsp:sp>
    <dsp:sp modelId="{365E3009-053E-482B-8FE5-F8C7FC4F2363}">
      <dsp:nvSpPr>
        <dsp:cNvPr id="0" name=""/>
        <dsp:cNvSpPr/>
      </dsp:nvSpPr>
      <dsp:spPr>
        <a:xfrm>
          <a:off x="0" y="2495467"/>
          <a:ext cx="6248400" cy="6653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1313A6-193C-4E5C-A661-7E7D9D02E9C3}">
      <dsp:nvSpPr>
        <dsp:cNvPr id="0" name=""/>
        <dsp:cNvSpPr/>
      </dsp:nvSpPr>
      <dsp:spPr>
        <a:xfrm>
          <a:off x="201262" y="2645166"/>
          <a:ext cx="365930" cy="3659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ADDDEA-7E0F-4D99-8FBB-5580C8BA42B5}">
      <dsp:nvSpPr>
        <dsp:cNvPr id="0" name=""/>
        <dsp:cNvSpPr/>
      </dsp:nvSpPr>
      <dsp:spPr>
        <a:xfrm>
          <a:off x="768454" y="2495467"/>
          <a:ext cx="5479945" cy="665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14" tIns="70414" rIns="70414" bIns="7041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Communication</a:t>
          </a:r>
          <a:endParaRPr lang="en-US" sz="1600" kern="1200"/>
        </a:p>
      </dsp:txBody>
      <dsp:txXfrm>
        <a:off x="768454" y="2495467"/>
        <a:ext cx="5479945" cy="665328"/>
      </dsp:txXfrm>
    </dsp:sp>
    <dsp:sp modelId="{6BB08B89-4EE0-49E5-8BE3-9AE023456640}">
      <dsp:nvSpPr>
        <dsp:cNvPr id="0" name=""/>
        <dsp:cNvSpPr/>
      </dsp:nvSpPr>
      <dsp:spPr>
        <a:xfrm>
          <a:off x="0" y="3327128"/>
          <a:ext cx="6248400" cy="6653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A8D948-6499-4F92-89C0-D24BF8C0CF22}">
      <dsp:nvSpPr>
        <dsp:cNvPr id="0" name=""/>
        <dsp:cNvSpPr/>
      </dsp:nvSpPr>
      <dsp:spPr>
        <a:xfrm>
          <a:off x="201262" y="3476827"/>
          <a:ext cx="365930" cy="36593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E3006B-3E67-4ED1-B227-42126962E597}">
      <dsp:nvSpPr>
        <dsp:cNvPr id="0" name=""/>
        <dsp:cNvSpPr/>
      </dsp:nvSpPr>
      <dsp:spPr>
        <a:xfrm>
          <a:off x="768454" y="3327128"/>
          <a:ext cx="5479945" cy="665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14" tIns="70414" rIns="70414" bIns="7041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Fee Collection </a:t>
          </a:r>
          <a:endParaRPr lang="en-US" sz="1600" kern="1200"/>
        </a:p>
      </dsp:txBody>
      <dsp:txXfrm>
        <a:off x="768454" y="3327128"/>
        <a:ext cx="5479945" cy="665328"/>
      </dsp:txXfrm>
    </dsp:sp>
    <dsp:sp modelId="{BA991699-175B-400C-B655-B01FB36F1BFE}">
      <dsp:nvSpPr>
        <dsp:cNvPr id="0" name=""/>
        <dsp:cNvSpPr/>
      </dsp:nvSpPr>
      <dsp:spPr>
        <a:xfrm>
          <a:off x="0" y="4158789"/>
          <a:ext cx="6248400" cy="6653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4B2850-12EA-409D-9C1E-B3DEAD300608}">
      <dsp:nvSpPr>
        <dsp:cNvPr id="0" name=""/>
        <dsp:cNvSpPr/>
      </dsp:nvSpPr>
      <dsp:spPr>
        <a:xfrm>
          <a:off x="201262" y="4308488"/>
          <a:ext cx="365930" cy="36593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76439-4789-408A-BE69-0A46B63CBC5F}">
      <dsp:nvSpPr>
        <dsp:cNvPr id="0" name=""/>
        <dsp:cNvSpPr/>
      </dsp:nvSpPr>
      <dsp:spPr>
        <a:xfrm>
          <a:off x="768454" y="4158789"/>
          <a:ext cx="5479945" cy="665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14" tIns="70414" rIns="70414" bIns="7041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Transport Management</a:t>
          </a:r>
          <a:endParaRPr lang="en-US" sz="1600" kern="1200"/>
        </a:p>
      </dsp:txBody>
      <dsp:txXfrm>
        <a:off x="768454" y="4158789"/>
        <a:ext cx="5479945" cy="665328"/>
      </dsp:txXfrm>
    </dsp:sp>
    <dsp:sp modelId="{BB4D6BEE-17C5-4C18-BEFF-195D6FBCE72A}">
      <dsp:nvSpPr>
        <dsp:cNvPr id="0" name=""/>
        <dsp:cNvSpPr/>
      </dsp:nvSpPr>
      <dsp:spPr>
        <a:xfrm>
          <a:off x="0" y="4990450"/>
          <a:ext cx="6248400" cy="6653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2BB35F-9FE7-43A9-BDE8-D39A9C9F9C70}">
      <dsp:nvSpPr>
        <dsp:cNvPr id="0" name=""/>
        <dsp:cNvSpPr/>
      </dsp:nvSpPr>
      <dsp:spPr>
        <a:xfrm>
          <a:off x="201262" y="5140149"/>
          <a:ext cx="365930" cy="36593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C53438-4A11-45CC-A2AE-E8BE52F5BD13}">
      <dsp:nvSpPr>
        <dsp:cNvPr id="0" name=""/>
        <dsp:cNvSpPr/>
      </dsp:nvSpPr>
      <dsp:spPr>
        <a:xfrm>
          <a:off x="768454" y="4990450"/>
          <a:ext cx="5479945" cy="665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14" tIns="70414" rIns="70414" bIns="7041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PayRoll Management</a:t>
          </a:r>
          <a:endParaRPr lang="en-US" sz="1600" kern="1200"/>
        </a:p>
      </dsp:txBody>
      <dsp:txXfrm>
        <a:off x="768454" y="4990450"/>
        <a:ext cx="5479945" cy="6653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31EC16-04D6-42E3-9050-5615D0E6C3A0}">
      <dsp:nvSpPr>
        <dsp:cNvPr id="0" name=""/>
        <dsp:cNvSpPr/>
      </dsp:nvSpPr>
      <dsp:spPr>
        <a:xfrm>
          <a:off x="0" y="1907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B47B7E-C15E-422E-A5F0-F63691DF8B8C}">
      <dsp:nvSpPr>
        <dsp:cNvPr id="0" name=""/>
        <dsp:cNvSpPr/>
      </dsp:nvSpPr>
      <dsp:spPr>
        <a:xfrm>
          <a:off x="245877" y="184791"/>
          <a:ext cx="447049" cy="4470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F16EA9-6BEB-4593-B12A-758E99AC8407}">
      <dsp:nvSpPr>
        <dsp:cNvPr id="0" name=""/>
        <dsp:cNvSpPr/>
      </dsp:nvSpPr>
      <dsp:spPr>
        <a:xfrm>
          <a:off x="938804" y="1907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Customer</a:t>
          </a:r>
          <a:endParaRPr lang="en-US" sz="1900" kern="1200"/>
        </a:p>
      </dsp:txBody>
      <dsp:txXfrm>
        <a:off x="938804" y="1907"/>
        <a:ext cx="5649886" cy="812817"/>
      </dsp:txXfrm>
    </dsp:sp>
    <dsp:sp modelId="{C5A86AE9-EB29-4F69-B402-C6429BE1C441}">
      <dsp:nvSpPr>
        <dsp:cNvPr id="0" name=""/>
        <dsp:cNvSpPr/>
      </dsp:nvSpPr>
      <dsp:spPr>
        <a:xfrm>
          <a:off x="0" y="1017929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DBEA78-22AB-4315-9AB9-9597F99EA383}">
      <dsp:nvSpPr>
        <dsp:cNvPr id="0" name=""/>
        <dsp:cNvSpPr/>
      </dsp:nvSpPr>
      <dsp:spPr>
        <a:xfrm>
          <a:off x="245877" y="1200813"/>
          <a:ext cx="447049" cy="4470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9EAAE-FE2C-4700-8B4A-942BB12F8FF4}">
      <dsp:nvSpPr>
        <dsp:cNvPr id="0" name=""/>
        <dsp:cNvSpPr/>
      </dsp:nvSpPr>
      <dsp:spPr>
        <a:xfrm>
          <a:off x="938804" y="1017929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Value Proposition</a:t>
          </a:r>
          <a:endParaRPr lang="en-US" sz="1900" kern="1200"/>
        </a:p>
      </dsp:txBody>
      <dsp:txXfrm>
        <a:off x="938804" y="1017929"/>
        <a:ext cx="5649886" cy="812817"/>
      </dsp:txXfrm>
    </dsp:sp>
    <dsp:sp modelId="{6366C484-C74C-4530-88E7-4520D25CFB94}">
      <dsp:nvSpPr>
        <dsp:cNvPr id="0" name=""/>
        <dsp:cNvSpPr/>
      </dsp:nvSpPr>
      <dsp:spPr>
        <a:xfrm>
          <a:off x="0" y="2033951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2443F6-D026-423F-BC26-75A83F6C90C2}">
      <dsp:nvSpPr>
        <dsp:cNvPr id="0" name=""/>
        <dsp:cNvSpPr/>
      </dsp:nvSpPr>
      <dsp:spPr>
        <a:xfrm>
          <a:off x="245877" y="2216835"/>
          <a:ext cx="447049" cy="4470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A4858D-EE66-44C9-B240-ADBA649ED353}">
      <dsp:nvSpPr>
        <dsp:cNvPr id="0" name=""/>
        <dsp:cNvSpPr/>
      </dsp:nvSpPr>
      <dsp:spPr>
        <a:xfrm>
          <a:off x="938804" y="2033951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Marketing Channels</a:t>
          </a:r>
          <a:endParaRPr lang="en-US" sz="1900" kern="1200"/>
        </a:p>
      </dsp:txBody>
      <dsp:txXfrm>
        <a:off x="938804" y="2033951"/>
        <a:ext cx="5649886" cy="812817"/>
      </dsp:txXfrm>
    </dsp:sp>
    <dsp:sp modelId="{86558FEE-53C6-469D-86D7-330A0814F503}">
      <dsp:nvSpPr>
        <dsp:cNvPr id="0" name=""/>
        <dsp:cNvSpPr/>
      </dsp:nvSpPr>
      <dsp:spPr>
        <a:xfrm>
          <a:off x="0" y="3049973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D38106-1172-480F-9720-DF06FADF36CD}">
      <dsp:nvSpPr>
        <dsp:cNvPr id="0" name=""/>
        <dsp:cNvSpPr/>
      </dsp:nvSpPr>
      <dsp:spPr>
        <a:xfrm>
          <a:off x="245877" y="3232857"/>
          <a:ext cx="447049" cy="4470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7D2502-DA47-4656-9A47-EDD54CBE3266}">
      <dsp:nvSpPr>
        <dsp:cNvPr id="0" name=""/>
        <dsp:cNvSpPr/>
      </dsp:nvSpPr>
      <dsp:spPr>
        <a:xfrm>
          <a:off x="938804" y="3049973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Pricing Strategy</a:t>
          </a:r>
          <a:endParaRPr lang="en-US" sz="1900" kern="1200"/>
        </a:p>
      </dsp:txBody>
      <dsp:txXfrm>
        <a:off x="938804" y="3049973"/>
        <a:ext cx="5649886" cy="812817"/>
      </dsp:txXfrm>
    </dsp:sp>
    <dsp:sp modelId="{787330F1-B8D8-4279-AA37-67A1EA85AEBC}">
      <dsp:nvSpPr>
        <dsp:cNvPr id="0" name=""/>
        <dsp:cNvSpPr/>
      </dsp:nvSpPr>
      <dsp:spPr>
        <a:xfrm>
          <a:off x="0" y="4065995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36A699-8791-4AD8-A1CC-7DCA57D67043}">
      <dsp:nvSpPr>
        <dsp:cNvPr id="0" name=""/>
        <dsp:cNvSpPr/>
      </dsp:nvSpPr>
      <dsp:spPr>
        <a:xfrm>
          <a:off x="245877" y="4248879"/>
          <a:ext cx="447049" cy="4470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E86C33-1B01-4E8F-BC4F-456E9AA4DE5C}">
      <dsp:nvSpPr>
        <dsp:cNvPr id="0" name=""/>
        <dsp:cNvSpPr/>
      </dsp:nvSpPr>
      <dsp:spPr>
        <a:xfrm>
          <a:off x="938804" y="4065995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Product Distribution</a:t>
          </a:r>
          <a:endParaRPr lang="en-US" sz="1900" kern="1200"/>
        </a:p>
      </dsp:txBody>
      <dsp:txXfrm>
        <a:off x="938804" y="4065995"/>
        <a:ext cx="5649886" cy="812817"/>
      </dsp:txXfrm>
    </dsp:sp>
    <dsp:sp modelId="{4ECA82FF-E326-4669-9B8B-A8BE11B3070D}">
      <dsp:nvSpPr>
        <dsp:cNvPr id="0" name=""/>
        <dsp:cNvSpPr/>
      </dsp:nvSpPr>
      <dsp:spPr>
        <a:xfrm>
          <a:off x="0" y="5082017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4C87BC-664C-4289-87FF-A06EFFF2E64A}">
      <dsp:nvSpPr>
        <dsp:cNvPr id="0" name=""/>
        <dsp:cNvSpPr/>
      </dsp:nvSpPr>
      <dsp:spPr>
        <a:xfrm>
          <a:off x="245877" y="5264901"/>
          <a:ext cx="447049" cy="44704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06DE15-CBAA-423D-877A-EB350788953F}">
      <dsp:nvSpPr>
        <dsp:cNvPr id="0" name=""/>
        <dsp:cNvSpPr/>
      </dsp:nvSpPr>
      <dsp:spPr>
        <a:xfrm>
          <a:off x="938804" y="5082017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Support</a:t>
          </a:r>
          <a:endParaRPr lang="en-US" sz="1900" kern="1200"/>
        </a:p>
      </dsp:txBody>
      <dsp:txXfrm>
        <a:off x="938804" y="5082017"/>
        <a:ext cx="5649886" cy="81281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2AA42-6987-49B4-AAD9-F7B7D9F51ED0}">
      <dsp:nvSpPr>
        <dsp:cNvPr id="0" name=""/>
        <dsp:cNvSpPr/>
      </dsp:nvSpPr>
      <dsp:spPr>
        <a:xfrm>
          <a:off x="30" y="194763"/>
          <a:ext cx="2919784" cy="116021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Technical Team</a:t>
          </a:r>
          <a:endParaRPr lang="en-US" sz="3200" kern="1200"/>
        </a:p>
      </dsp:txBody>
      <dsp:txXfrm>
        <a:off x="30" y="194763"/>
        <a:ext cx="2919784" cy="1160216"/>
      </dsp:txXfrm>
    </dsp:sp>
    <dsp:sp modelId="{EDE7C97C-1CA7-475A-92DB-07B3E02C906F}">
      <dsp:nvSpPr>
        <dsp:cNvPr id="0" name=""/>
        <dsp:cNvSpPr/>
      </dsp:nvSpPr>
      <dsp:spPr>
        <a:xfrm>
          <a:off x="30" y="1354979"/>
          <a:ext cx="2919784" cy="410652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200" kern="1200"/>
            <a:t>Development Team</a:t>
          </a:r>
          <a:endParaRPr lang="en-US" sz="3200" kern="1200"/>
        </a:p>
        <a:p>
          <a:pPr marL="285750" lvl="1" indent="-285750" algn="l" defTabSz="1422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200" kern="1200" dirty="0"/>
            <a:t>Technical Support Team</a:t>
          </a:r>
          <a:endParaRPr lang="en-US" sz="3200" kern="1200" dirty="0"/>
        </a:p>
      </dsp:txBody>
      <dsp:txXfrm>
        <a:off x="30" y="1354979"/>
        <a:ext cx="2919784" cy="4106520"/>
      </dsp:txXfrm>
    </dsp:sp>
    <dsp:sp modelId="{66F3F4A2-A9FF-44BF-929C-9357DDB85381}">
      <dsp:nvSpPr>
        <dsp:cNvPr id="0" name=""/>
        <dsp:cNvSpPr/>
      </dsp:nvSpPr>
      <dsp:spPr>
        <a:xfrm>
          <a:off x="3328584" y="194763"/>
          <a:ext cx="2919784" cy="1160216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Business Team</a:t>
          </a:r>
          <a:endParaRPr lang="en-US" sz="3200" kern="1200"/>
        </a:p>
      </dsp:txBody>
      <dsp:txXfrm>
        <a:off x="3328584" y="194763"/>
        <a:ext cx="2919784" cy="1160216"/>
      </dsp:txXfrm>
    </dsp:sp>
    <dsp:sp modelId="{E20AD729-E714-4128-8B10-9AA444BCE3DA}">
      <dsp:nvSpPr>
        <dsp:cNvPr id="0" name=""/>
        <dsp:cNvSpPr/>
      </dsp:nvSpPr>
      <dsp:spPr>
        <a:xfrm>
          <a:off x="3328584" y="1354979"/>
          <a:ext cx="2919784" cy="4106520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200" kern="1200"/>
            <a:t>Sales Team</a:t>
          </a:r>
          <a:endParaRPr lang="en-US" sz="3200" kern="1200"/>
        </a:p>
        <a:p>
          <a:pPr marL="285750" lvl="1" indent="-285750" algn="l" defTabSz="1422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200" kern="1200" dirty="0"/>
            <a:t>Sales Support Team</a:t>
          </a:r>
          <a:endParaRPr lang="en-US" sz="3200" kern="1200" dirty="0"/>
        </a:p>
        <a:p>
          <a:pPr marL="285750" lvl="1" indent="-285750" algn="l" defTabSz="1422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Customer Relationship Manager</a:t>
          </a:r>
        </a:p>
      </dsp:txBody>
      <dsp:txXfrm>
        <a:off x="3328584" y="1354979"/>
        <a:ext cx="2919784" cy="4106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99527-867D-4D05-9A1F-2617DBC3D4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87EFFA-F0C8-4E34-8D2D-FEF92F5DE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2B36A-26D5-4C18-A36A-6DD17E6FC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D6783-2705-4F5E-A286-CCE6831C0F27}" type="datetimeFigureOut">
              <a:rPr lang="en-IN" smtClean="0"/>
              <a:t>28-05-2020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8D174-36F5-4F1C-A694-EE304C948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88058-CD08-4273-B411-65B0AD5EF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1E4A-21B6-470D-A094-ABC341FE3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903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746DA-9470-41C2-B1CB-4869279DE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5CA5E-E4B2-4445-ACD3-B5CA7F6DE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C12D1-CBE4-406B-BC23-BC18A9755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D6783-2705-4F5E-A286-CCE6831C0F27}" type="datetimeFigureOut">
              <a:rPr lang="en-IN" smtClean="0"/>
              <a:t>28-05-2020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ED1C8-7117-4165-81EF-E01016CB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9A916-0D90-4C72-8D07-2F27BA1A3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1E4A-21B6-470D-A094-ABC341FE3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045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27BA9B-485B-48C0-A272-02F8836010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4396A-9D1D-4EC0-A4BB-18A217108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F8F16-ED8A-4C73-9E65-36AB7CFB8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D6783-2705-4F5E-A286-CCE6831C0F27}" type="datetimeFigureOut">
              <a:rPr lang="en-IN" smtClean="0"/>
              <a:t>28-05-2020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CFED8-9E02-4F8D-A798-EC942D8A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B6C50-CD1C-4B0F-9503-1341437D6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1E4A-21B6-470D-A094-ABC341FE3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94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D690-523A-4A7B-8EFD-7DB5283F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5777F-E70D-490B-B40C-3A206F4D4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345ED-FE7C-49C1-AA8F-F7897BF43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D6783-2705-4F5E-A286-CCE6831C0F27}" type="datetimeFigureOut">
              <a:rPr lang="en-IN" smtClean="0"/>
              <a:t>28-05-2020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3D129-B5D4-4ADA-AED6-300356170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12C31-8FCF-40C8-A771-518F44F2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1E4A-21B6-470D-A094-ABC341FE3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975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77EE3-F773-4FDE-9044-B940E65D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0F7FC-F5AA-486A-8E75-F68932707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4F562-1D47-4399-837D-C505C3CBE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D6783-2705-4F5E-A286-CCE6831C0F27}" type="datetimeFigureOut">
              <a:rPr lang="en-IN" smtClean="0"/>
              <a:t>28-05-2020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DB510-8B78-4F77-AFF3-DB5D1527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0C434-3CE7-4530-BD66-FB07BDDA8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1E4A-21B6-470D-A094-ABC341FE3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912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9E536-D98B-4633-920C-DDBF83986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E9C42-B60A-48ED-92B8-2185D295A0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917F9-FF8F-43A7-B232-86E8FA4B1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01453-07B4-4808-BDA7-F05E11FB6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D6783-2705-4F5E-A286-CCE6831C0F27}" type="datetimeFigureOut">
              <a:rPr lang="en-IN" smtClean="0"/>
              <a:t>28-05-2020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0F2D4-2191-4C56-87B3-78E1CBAA8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E038B-00DB-4D82-8E58-771E97C89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1E4A-21B6-470D-A094-ABC341FE3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066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F210D-9710-4170-97CE-01B6E49A5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7EA6E-09C7-4FD6-B6E3-F304AA462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015AD-8895-424B-A047-328241A75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B1CAD4-64A7-4E93-B617-85B4B16A9B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776834-D5D9-467B-B8E8-8D1E10D546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A73001-7418-47A0-9831-03EB2F5DC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D6783-2705-4F5E-A286-CCE6831C0F27}" type="datetimeFigureOut">
              <a:rPr lang="en-IN" smtClean="0"/>
              <a:t>28-05-2020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DF5C12-9F76-46B5-B6CC-49F92D75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62CBAD-B38C-4D8E-9D60-B9BF14E1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1E4A-21B6-470D-A094-ABC341FE3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214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88192-2E1B-4484-8888-FD39B5F72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62D13E-5C40-4207-9393-1BF5BB7F8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D6783-2705-4F5E-A286-CCE6831C0F27}" type="datetimeFigureOut">
              <a:rPr lang="en-IN" smtClean="0"/>
              <a:t>28-05-2020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44D88A-A147-4A52-92C7-B2A3CB407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774093-16E9-4E61-A495-B3CF0EC96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1E4A-21B6-470D-A094-ABC341FE3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728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820A39-133D-4B51-83C7-79DE0B435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D6783-2705-4F5E-A286-CCE6831C0F27}" type="datetimeFigureOut">
              <a:rPr lang="en-IN" smtClean="0"/>
              <a:t>28-05-2020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16FFF-55E7-4A9A-892D-FB9258686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E5E457-F45F-40A9-B56E-A2F0FED0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1E4A-21B6-470D-A094-ABC341FE3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963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B1FDB-AC10-46C3-9BB9-EF88442BC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4091C-D96C-4CAF-B380-A5A7A36C7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186F40-5912-4FB3-AE1F-000E98508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B662D-D0D9-4E9C-BEA5-EB89D9C90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D6783-2705-4F5E-A286-CCE6831C0F27}" type="datetimeFigureOut">
              <a:rPr lang="en-IN" smtClean="0"/>
              <a:t>28-05-2020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6CD6F-D555-4BBF-BE8F-D4B02A2A4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49D8D-BD91-431A-B693-BD0D18035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1E4A-21B6-470D-A094-ABC341FE3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302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B2F0-4B77-4360-B642-301506293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D3FEE7-DA5A-4B81-B557-BAFA995471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DDF63-9CC1-4B81-9BB8-C79CFA0C2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CB599-BEC7-41E0-AB2D-E7533622D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D6783-2705-4F5E-A286-CCE6831C0F27}" type="datetimeFigureOut">
              <a:rPr lang="en-IN" smtClean="0"/>
              <a:t>28-05-2020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73EBE-AC45-4E7C-8FFE-7ABF8F00F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A7922-4F75-4022-85C4-2FD14E6AA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1E4A-21B6-470D-A094-ABC341FE3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45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42ED37-0990-4615-931F-00C2128FF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0BFC7-7F23-49DD-A7A6-F9B58EDEB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31697-F517-4B35-8DB3-AF8022714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D6783-2705-4F5E-A286-CCE6831C0F27}" type="datetimeFigureOut">
              <a:rPr lang="en-IN" smtClean="0"/>
              <a:t>28-05-2020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3ADA2-FF3B-40DB-AF7C-1D071781F9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67382-3948-41F3-B7F7-D27C606C5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D1E4A-21B6-470D-A094-ABC341FE3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34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0.wmf"/><Relationship Id="rId4" Type="http://schemas.openxmlformats.org/officeDocument/2006/relationships/package" Target="../embeddings/Microsoft_Excel_Worksheet.xls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82BD70C-C4A0-46C4-9518-A731098B4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DCAE66-C5BB-4D08-94D2-4F5B892ED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2445" y="3640254"/>
            <a:ext cx="5319433" cy="2076333"/>
          </a:xfrm>
        </p:spPr>
        <p:txBody>
          <a:bodyPr anchor="t">
            <a:normAutofit/>
          </a:bodyPr>
          <a:lstStyle/>
          <a:p>
            <a:pPr algn="r"/>
            <a:r>
              <a:rPr lang="en-IN" sz="10700" dirty="0">
                <a:solidFill>
                  <a:schemeClr val="bg1"/>
                </a:solidFill>
              </a:rPr>
              <a:t>Project A</a:t>
            </a:r>
            <a:br>
              <a:rPr lang="en-IN" sz="4800" dirty="0">
                <a:solidFill>
                  <a:schemeClr val="bg1"/>
                </a:solidFill>
              </a:rPr>
            </a:br>
            <a:r>
              <a:rPr lang="en-IN" sz="1800" dirty="0">
                <a:solidFill>
                  <a:schemeClr val="bg1"/>
                </a:solidFill>
              </a:rPr>
              <a:t>By Rahul Kumar</a:t>
            </a:r>
            <a:endParaRPr lang="en-IN" sz="4800" dirty="0">
              <a:solidFill>
                <a:schemeClr val="bg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9B74A45-BDDD-4892-B8C0-B290C0944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79352" cy="6374535"/>
          </a:xfrm>
          <a:custGeom>
            <a:avLst/>
            <a:gdLst>
              <a:gd name="connsiteX0" fmla="*/ 609861 w 5379352"/>
              <a:gd name="connsiteY0" fmla="*/ 6374535 h 6374535"/>
              <a:gd name="connsiteX1" fmla="*/ 3449004 w 5379352"/>
              <a:gd name="connsiteY1" fmla="*/ 6374535 h 6374535"/>
              <a:gd name="connsiteX2" fmla="*/ 3628245 w 5379352"/>
              <a:gd name="connsiteY2" fmla="*/ 6288190 h 6374535"/>
              <a:gd name="connsiteX3" fmla="*/ 5379352 w 5379352"/>
              <a:gd name="connsiteY3" fmla="*/ 3346018 h 6374535"/>
              <a:gd name="connsiteX4" fmla="*/ 2033334 w 5379352"/>
              <a:gd name="connsiteY4" fmla="*/ 0 h 6374535"/>
              <a:gd name="connsiteX5" fmla="*/ 129310 w 5379352"/>
              <a:gd name="connsiteY5" fmla="*/ 594192 h 6374535"/>
              <a:gd name="connsiteX6" fmla="*/ 0 w 5379352"/>
              <a:gd name="connsiteY6" fmla="*/ 692103 h 6374535"/>
              <a:gd name="connsiteX7" fmla="*/ 0 w 5379352"/>
              <a:gd name="connsiteY7" fmla="*/ 5999934 h 6374535"/>
              <a:gd name="connsiteX8" fmla="*/ 129311 w 5379352"/>
              <a:gd name="connsiteY8" fmla="*/ 6097845 h 6374535"/>
              <a:gd name="connsiteX9" fmla="*/ 367831 w 5379352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79352" h="6374535">
                <a:moveTo>
                  <a:pt x="609861" y="6374535"/>
                </a:moveTo>
                <a:lnTo>
                  <a:pt x="3449004" y="6374535"/>
                </a:lnTo>
                <a:lnTo>
                  <a:pt x="3628245" y="6288190"/>
                </a:lnTo>
                <a:cubicBezTo>
                  <a:pt x="4671283" y="5721578"/>
                  <a:pt x="5379352" y="4616487"/>
                  <a:pt x="5379352" y="3346018"/>
                </a:cubicBezTo>
                <a:cubicBezTo>
                  <a:pt x="5379352" y="1498063"/>
                  <a:pt x="3881289" y="0"/>
                  <a:pt x="2033334" y="0"/>
                </a:cubicBezTo>
                <a:cubicBezTo>
                  <a:pt x="1325914" y="0"/>
                  <a:pt x="669769" y="219535"/>
                  <a:pt x="129310" y="594192"/>
                </a:cubicBezTo>
                <a:lnTo>
                  <a:pt x="0" y="692103"/>
                </a:lnTo>
                <a:lnTo>
                  <a:pt x="0" y="5999934"/>
                </a:lnTo>
                <a:lnTo>
                  <a:pt x="129311" y="6097845"/>
                </a:lnTo>
                <a:cubicBezTo>
                  <a:pt x="206519" y="6151367"/>
                  <a:pt x="286089" y="6201724"/>
                  <a:pt x="367831" y="624872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516C73E-9465-4C9E-9B86-9E58FB326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" y="0"/>
            <a:ext cx="5210147" cy="6210629"/>
          </a:xfrm>
          <a:custGeom>
            <a:avLst/>
            <a:gdLst>
              <a:gd name="connsiteX0" fmla="*/ 1058223 w 5210147"/>
              <a:gd name="connsiteY0" fmla="*/ 0 h 6210629"/>
              <a:gd name="connsiteX1" fmla="*/ 3003078 w 5210147"/>
              <a:gd name="connsiteY1" fmla="*/ 0 h 6210629"/>
              <a:gd name="connsiteX2" fmla="*/ 3266657 w 5210147"/>
              <a:gd name="connsiteY2" fmla="*/ 96471 h 6210629"/>
              <a:gd name="connsiteX3" fmla="*/ 5210147 w 5210147"/>
              <a:gd name="connsiteY3" fmla="*/ 3028517 h 6210629"/>
              <a:gd name="connsiteX4" fmla="*/ 2028035 w 5210147"/>
              <a:gd name="connsiteY4" fmla="*/ 6210629 h 6210629"/>
              <a:gd name="connsiteX5" fmla="*/ 3916 w 5210147"/>
              <a:gd name="connsiteY5" fmla="*/ 5483989 h 6210629"/>
              <a:gd name="connsiteX6" fmla="*/ 0 w 5210147"/>
              <a:gd name="connsiteY6" fmla="*/ 5480430 h 6210629"/>
              <a:gd name="connsiteX7" fmla="*/ 0 w 5210147"/>
              <a:gd name="connsiteY7" fmla="*/ 576603 h 6210629"/>
              <a:gd name="connsiteX8" fmla="*/ 3916 w 5210147"/>
              <a:gd name="connsiteY8" fmla="*/ 573044 h 6210629"/>
              <a:gd name="connsiteX9" fmla="*/ 933918 w 5210147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10147" h="6210629">
                <a:moveTo>
                  <a:pt x="1058223" y="0"/>
                </a:moveTo>
                <a:lnTo>
                  <a:pt x="3003078" y="0"/>
                </a:lnTo>
                <a:lnTo>
                  <a:pt x="3266657" y="96471"/>
                </a:lnTo>
                <a:cubicBezTo>
                  <a:pt x="4408765" y="579542"/>
                  <a:pt x="5210147" y="1710443"/>
                  <a:pt x="5210147" y="3028517"/>
                </a:cubicBezTo>
                <a:cubicBezTo>
                  <a:pt x="5210147" y="4785949"/>
                  <a:pt x="3785467" y="6210629"/>
                  <a:pt x="2028035" y="6210629"/>
                </a:cubicBezTo>
                <a:cubicBezTo>
                  <a:pt x="1259159" y="6210629"/>
                  <a:pt x="553973" y="5937936"/>
                  <a:pt x="3916" y="5483989"/>
                </a:cubicBezTo>
                <a:lnTo>
                  <a:pt x="0" y="5480430"/>
                </a:lnTo>
                <a:lnTo>
                  <a:pt x="0" y="576603"/>
                </a:lnTo>
                <a:lnTo>
                  <a:pt x="3916" y="573044"/>
                </a:lnTo>
                <a:cubicBezTo>
                  <a:pt x="278945" y="346070"/>
                  <a:pt x="592755" y="164410"/>
                  <a:pt x="933918" y="394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Graphic 21" descr="Office Worker">
            <a:extLst>
              <a:ext uri="{FF2B5EF4-FFF2-40B4-BE49-F238E27FC236}">
                <a16:creationId xmlns:a16="http://schemas.microsoft.com/office/drawing/2014/main" id="{06078A27-2B8A-4C15-8D06-1A829854B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941" y="1301551"/>
            <a:ext cx="3440610" cy="344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988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1E7EDE-CB4A-402F-B0FB-8640C3589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2BBEB8-4077-499F-80FD-AA9827A8D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395" y="608243"/>
            <a:ext cx="3380205" cy="544507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605BA1-291F-45B1-84F7-3110BCF65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791" y="1005303"/>
            <a:ext cx="2032490" cy="4427309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Business Plan with Cost &amp; Margin Details</a:t>
            </a:r>
            <a:endParaRPr lang="en-IN" sz="2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6F5C4-2AF1-42E5-B265-BB739F69A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6498" y="1288934"/>
            <a:ext cx="5801194" cy="4280132"/>
          </a:xfrm>
        </p:spPr>
        <p:txBody>
          <a:bodyPr anchor="ctr">
            <a:normAutofit/>
          </a:bodyPr>
          <a:lstStyle/>
          <a:p>
            <a:r>
              <a:rPr lang="en-IN" sz="2000"/>
              <a:t>Cost</a:t>
            </a:r>
          </a:p>
          <a:p>
            <a:r>
              <a:rPr lang="en-IN" sz="2000"/>
              <a:t>Revenue (Rs. 20-40)</a:t>
            </a:r>
          </a:p>
          <a:p>
            <a:r>
              <a:rPr lang="en-IN" sz="2000"/>
              <a:t>(To be calculated)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3B7728-0C26-4662-B285-85C645523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53319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C367AD-9838-470A-87EF-678609CC8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70606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CF1642-4E76-4223-A010-6334380A2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236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780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ow to build an ERP system from scratch">
            <a:extLst>
              <a:ext uri="{FF2B5EF4-FFF2-40B4-BE49-F238E27FC236}">
                <a16:creationId xmlns:a16="http://schemas.microsoft.com/office/drawing/2014/main" id="{F8F84132-9126-4913-B474-DCA6FF210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20506"/>
            <a:ext cx="5492750" cy="6049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27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435ADAF7-9BEB-4FA3-AE9F-4CF47620EB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DEC813-4379-4DFB-B32C-CE9537127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47" y="431212"/>
            <a:ext cx="3420305" cy="1906317"/>
          </a:xfrm>
        </p:spPr>
        <p:txBody>
          <a:bodyPr>
            <a:normAutofit/>
          </a:bodyPr>
          <a:lstStyle/>
          <a:p>
            <a:pPr algn="ctr"/>
            <a:r>
              <a:rPr lang="en-IN" sz="2800"/>
              <a:t>School Management System (School ERP)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7BB0BA7-0383-4937-8874-B01AAA08E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68743"/>
            <a:ext cx="4310288" cy="408925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075FD139-C373-47E7-A114-89D994A84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244" y="3090471"/>
            <a:ext cx="3445801" cy="344580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63A9D-AE89-4895-8C39-BF408F626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0176" y="678955"/>
            <a:ext cx="5586448" cy="5409743"/>
          </a:xfrm>
        </p:spPr>
        <p:txBody>
          <a:bodyPr anchor="ctr">
            <a:normAutofit/>
          </a:bodyPr>
          <a:lstStyle/>
          <a:p>
            <a:r>
              <a:rPr lang="en-IN" sz="2000" dirty="0"/>
              <a:t>Tool for smooth operation</a:t>
            </a:r>
          </a:p>
          <a:p>
            <a:r>
              <a:rPr lang="en-IN" sz="2000" dirty="0"/>
              <a:t>Hybrid platform to connect stakeholders</a:t>
            </a:r>
          </a:p>
          <a:p>
            <a:r>
              <a:rPr lang="en-IN" sz="2000" dirty="0"/>
              <a:t>Catalyst to boost efficiency &amp; accuracy</a:t>
            </a:r>
          </a:p>
          <a:p>
            <a:r>
              <a:rPr lang="en-IN" sz="2000" dirty="0"/>
              <a:t>Student-Teacher collaboration beyond classroom</a:t>
            </a:r>
          </a:p>
          <a:p>
            <a:r>
              <a:rPr lang="en-IN" sz="2000" dirty="0"/>
              <a:t>Digital data tracking</a:t>
            </a:r>
          </a:p>
          <a:p>
            <a:r>
              <a:rPr lang="en-IN" sz="2000" dirty="0"/>
              <a:t>Immediate accessibility to information</a:t>
            </a:r>
          </a:p>
          <a:p>
            <a:r>
              <a:rPr lang="en-IN" sz="2000" dirty="0"/>
              <a:t>Transparency to Parents</a:t>
            </a:r>
          </a:p>
          <a:p>
            <a:r>
              <a:rPr lang="en-IN" sz="2000" dirty="0"/>
              <a:t>Reduced workload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CD3AB31-A71C-4414-BA05-CF667CBA3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89741" y="3396995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893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8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23A05D-51BB-40C7-930B-53A151928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2647753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Market Size (Current &amp; Future Potential)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38" name="Straight Connector 10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71381DBC-23AD-4AB7-8D20-F840DB8BCC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094660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" name="Picture 39">
            <a:extLst>
              <a:ext uri="{FF2B5EF4-FFF2-40B4-BE49-F238E27FC236}">
                <a16:creationId xmlns:a16="http://schemas.microsoft.com/office/drawing/2014/main" id="{CBD42286-D9DB-435E-BDAE-B3812E535CC1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99761" y="4212468"/>
            <a:ext cx="4454769" cy="225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105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5D929-9E70-482E-AD69-1480E353F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Competition Details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BA1F7F-E991-4BE4-B9FE-DD2948F5FC7D}"/>
              </a:ext>
            </a:extLst>
          </p:cNvPr>
          <p:cNvSpPr txBox="1"/>
          <p:nvPr/>
        </p:nvSpPr>
        <p:spPr>
          <a:xfrm>
            <a:off x="643468" y="2638043"/>
            <a:ext cx="3363974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50+ Competitors in Indian Market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Major players registered in Hyderabad, Bangalore &amp; Noida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90% of Clients are Tier 1 school brands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Uncovered Tier 2 &amp; Tier 3 City Schools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Details in embedded sheet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14213B-FC00-422B-AA8A-593CA01D5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981" y="472423"/>
            <a:ext cx="6250769" cy="3516057"/>
          </a:xfrm>
          <a:prstGeom prst="rect">
            <a:avLst/>
          </a:prstGeom>
        </p:spPr>
      </p:pic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7A9E5B39-B764-47EF-B97B-CB68D563CE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260527"/>
              </p:ext>
            </p:extLst>
          </p:nvPr>
        </p:nvGraphicFramePr>
        <p:xfrm>
          <a:off x="7537706" y="5184737"/>
          <a:ext cx="1423218" cy="1200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Worksheet" showAsIcon="1" r:id="rId4" imgW="914400" imgH="771480" progId="Excel.Sheet.12">
                  <p:embed/>
                </p:oleObj>
              </mc:Choice>
              <mc:Fallback>
                <p:oleObj name="Worksheet" showAsIcon="1" r:id="rId4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37706" y="5184737"/>
                        <a:ext cx="1423218" cy="120084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accent2">
                              <a:lumMod val="67000"/>
                            </a:schemeClr>
                          </a:gs>
                          <a:gs pos="48000">
                            <a:schemeClr val="accent2">
                              <a:lumMod val="97000"/>
                              <a:lumOff val="3000"/>
                            </a:schemeClr>
                          </a:gs>
                          <a:gs pos="100000">
                            <a:schemeClr val="accent2">
                              <a:lumMod val="60000"/>
                              <a:lumOff val="40000"/>
                            </a:schemeClr>
                          </a:gs>
                        </a:gsLst>
                        <a:lin ang="16200000" scaled="1"/>
                      </a:gra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399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2B02C7-AA5E-4595-8B2D-2263BE4DE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Current CAGR &amp; Next 5 years Growth into Market</a:t>
            </a:r>
            <a:endParaRPr lang="en-IN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EA725BE-C4F2-44EB-A287-86C67D4C44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0606668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6474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0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19D6A4-386F-45E5-97D5-CF835835D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Key Modules</a:t>
            </a:r>
            <a:endParaRPr lang="en-IN" sz="4800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808D3CA-2510-4B80-B10C-40274D2106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767414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5966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356755-9B7A-4EAF-AE54-F0AC265A1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Functinalities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9D9BFE3B-8C24-4F10-8D37-01853F80B0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9231916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6671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1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614AEB-9D13-4C89-A6A0-08C5B845A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IN" sz="4800"/>
              <a:t>Go To Market Strategy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50976DE4-8112-420D-BE0F-D6607D3168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2896162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1632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7B1840-646B-4F6D-B322-08AE7C7B0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Org. Structure required to Implement this idea</a:t>
            </a:r>
            <a:endParaRPr lang="en-IN">
              <a:solidFill>
                <a:schemeClr val="bg1"/>
              </a:solidFill>
            </a:endParaRPr>
          </a:p>
        </p:txBody>
      </p:sp>
      <p:cxnSp>
        <p:nvCxnSpPr>
          <p:cNvPr id="24" name="Straight Connector 19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C3D2BFDE-046C-4C35-8019-AC9AA78CBD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6654232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0235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278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Worksheet</vt:lpstr>
      <vt:lpstr>Project A By Rahul Kumar</vt:lpstr>
      <vt:lpstr>School Management System (School ERP)</vt:lpstr>
      <vt:lpstr>Market Size (Current &amp; Future Potential)</vt:lpstr>
      <vt:lpstr>Competition Details</vt:lpstr>
      <vt:lpstr>Current CAGR &amp; Next 5 years Growth into Market</vt:lpstr>
      <vt:lpstr>Key Modules</vt:lpstr>
      <vt:lpstr>Functinalities</vt:lpstr>
      <vt:lpstr>Go To Market Strategy</vt:lpstr>
      <vt:lpstr>Org. Structure required to Implement this idea</vt:lpstr>
      <vt:lpstr>Business Plan with Cost &amp; Margin Details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 By Rahul Kumar</dc:title>
  <dc:creator>Rahul Kumar</dc:creator>
  <cp:lastModifiedBy>Rahul Kumar</cp:lastModifiedBy>
  <cp:revision>3</cp:revision>
  <dcterms:created xsi:type="dcterms:W3CDTF">2020-05-28T07:52:42Z</dcterms:created>
  <dcterms:modified xsi:type="dcterms:W3CDTF">2020-05-28T12:27:52Z</dcterms:modified>
</cp:coreProperties>
</file>