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Fira Sans Black"/>
      <p:bold r:id="rId18"/>
      <p:boldItalic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Fira Sans Medium"/>
      <p:regular r:id="rId24"/>
      <p:bold r:id="rId25"/>
      <p:italic r:id="rId26"/>
      <p:boldItalic r:id="rId27"/>
    </p:embeddedFont>
    <p:embeddedFont>
      <p:font typeface="Fira Sans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FiraSansMedium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Medium-italic.fntdata"/><Relationship Id="rId25" Type="http://schemas.openxmlformats.org/officeDocument/2006/relationships/font" Target="fonts/FiraSansMedium-bold.fntdata"/><Relationship Id="rId28" Type="http://schemas.openxmlformats.org/officeDocument/2006/relationships/font" Target="fonts/FiraSans-regular.fntdata"/><Relationship Id="rId27" Type="http://schemas.openxmlformats.org/officeDocument/2006/relationships/font" Target="fonts/FiraSans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-boldItalic.fntdata"/><Relationship Id="rId30" Type="http://schemas.openxmlformats.org/officeDocument/2006/relationships/font" Target="fonts/FiraSans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FiraSansBlack-boldItalic.fntdata"/><Relationship Id="rId18" Type="http://schemas.openxmlformats.org/officeDocument/2006/relationships/font" Target="fonts/FiraSans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03041cabff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03041cabff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50">
                <a:solidFill>
                  <a:srgbClr val="222222"/>
                </a:solidFill>
                <a:highlight>
                  <a:srgbClr val="ECECEC"/>
                </a:highlight>
              </a:rPr>
              <a:t>https://moodle.unican.es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03041cabff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03041cabff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222222"/>
                </a:solidFill>
                <a:highlight>
                  <a:srgbClr val="ECECEC"/>
                </a:highlight>
              </a:rPr>
              <a:t>W</a:t>
            </a:r>
            <a:r>
              <a:rPr b="1" lang="en" sz="2350">
                <a:solidFill>
                  <a:srgbClr val="222222"/>
                </a:solidFill>
                <a:highlight>
                  <a:srgbClr val="ECECEC"/>
                </a:highlight>
              </a:rPr>
              <a:t>w1.aladel.net   &amp;&amp;  </a:t>
            </a:r>
            <a:r>
              <a:rPr lang="en" sz="1300">
                <a:solidFill>
                  <a:srgbClr val="3A3A3A"/>
                </a:solidFill>
                <a:latin typeface="Open Sans"/>
                <a:ea typeface="Open Sans"/>
                <a:cs typeface="Open Sans"/>
                <a:sym typeface="Open Sans"/>
              </a:rPr>
              <a:t>marbling.pe.kr</a:t>
            </a:r>
            <a:endParaRPr b="1" sz="2350">
              <a:solidFill>
                <a:srgbClr val="222222"/>
              </a:solidFill>
              <a:highlight>
                <a:srgbClr val="ECECE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b1b20e0a0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b1b20e0a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b210d7305f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b210d7305f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1d1244b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1d1244b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AutoNum type="arabicPeriod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Objetivo del taller (?)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AutoNum type="arabicPeriod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Material necesario (?)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AutoNum type="arabicPeriod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Introducción de términos necesarios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AutoNum type="arabicPeriod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Breve explicación de en qué consiste la herramienta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AutoNum type="arabicPeriod"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Tutorial de cómo usarla</a:t>
            </a:r>
            <a:endParaRPr sz="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210d7305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210d7305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1a2c788a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1a2c788a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0523a1ab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0523a1ab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0523a1abf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0523a1ab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05115bca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05115bca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b1d1244b29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b1d1244b29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8458348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8458348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222222"/>
                </a:solidFill>
                <a:highlight>
                  <a:srgbClr val="ECECEC"/>
                </a:highlight>
              </a:rPr>
              <a:t>amazon.com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itecheck.sucuri.net/results/https/moodle.unican.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itecheck.sucuri.net/results/ww1.aladel.ne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itecheck.sucuri.net/results/amazon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idx="1" type="subTitle"/>
          </p:nvPr>
        </p:nvSpPr>
        <p:spPr>
          <a:xfrm>
            <a:off x="4132600" y="4293425"/>
            <a:ext cx="47079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Iván González del Pozo, Sara Grela Carrera y Marta Obregón Ruiz</a:t>
            </a:r>
            <a:endParaRPr sz="1600"/>
          </a:p>
        </p:txBody>
      </p:sp>
      <p:grpSp>
        <p:nvGrpSpPr>
          <p:cNvPr id="51" name="Google Shape;51;p13"/>
          <p:cNvGrpSpPr/>
          <p:nvPr/>
        </p:nvGrpSpPr>
        <p:grpSpPr>
          <a:xfrm>
            <a:off x="-994111" y="895336"/>
            <a:ext cx="4707895" cy="6472387"/>
            <a:chOff x="-1006072" y="1271750"/>
            <a:chExt cx="4357952" cy="5991287"/>
          </a:xfrm>
        </p:grpSpPr>
        <p:sp>
          <p:nvSpPr>
            <p:cNvPr id="52" name="Google Shape;52;p13"/>
            <p:cNvSpPr/>
            <p:nvPr/>
          </p:nvSpPr>
          <p:spPr>
            <a:xfrm>
              <a:off x="1068003" y="1271750"/>
              <a:ext cx="486039" cy="429385"/>
            </a:xfrm>
            <a:custGeom>
              <a:rect b="b" l="l" r="r" t="t"/>
              <a:pathLst>
                <a:path extrusionOk="0" h="10550" w="11942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1368409" y="1271750"/>
              <a:ext cx="485592" cy="429385"/>
            </a:xfrm>
            <a:custGeom>
              <a:rect b="b" l="l" r="r" t="t"/>
              <a:pathLst>
                <a:path extrusionOk="0" h="10550" w="11931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668856" y="1271750"/>
              <a:ext cx="485592" cy="429385"/>
            </a:xfrm>
            <a:custGeom>
              <a:rect b="b" l="l" r="r" t="t"/>
              <a:pathLst>
                <a:path extrusionOk="0" h="10550" w="11931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968814" y="1271750"/>
              <a:ext cx="486080" cy="429385"/>
            </a:xfrm>
            <a:custGeom>
              <a:rect b="b" l="l" r="r" t="t"/>
              <a:pathLst>
                <a:path extrusionOk="0" h="10550" w="11943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269261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569708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866777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055875" y="4208223"/>
              <a:ext cx="502564" cy="182865"/>
            </a:xfrm>
            <a:custGeom>
              <a:rect b="b" l="l" r="r" t="t"/>
              <a:pathLst>
                <a:path extrusionOk="0" h="4493" w="12348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063608" y="2410971"/>
              <a:ext cx="94546" cy="94546"/>
            </a:xfrm>
            <a:custGeom>
              <a:rect b="b" l="l" r="r" t="t"/>
              <a:pathLst>
                <a:path extrusionOk="0" h="2323" w="2323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063608" y="2277721"/>
              <a:ext cx="94546" cy="94546"/>
            </a:xfrm>
            <a:custGeom>
              <a:rect b="b" l="l" r="r" t="t"/>
              <a:pathLst>
                <a:path extrusionOk="0" h="2323" w="2323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069916" y="1822700"/>
              <a:ext cx="914936" cy="110053"/>
            </a:xfrm>
            <a:custGeom>
              <a:rect b="b" l="l" r="r" t="t"/>
              <a:pathLst>
                <a:path extrusionOk="0" h="2704" w="2248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069916" y="1981143"/>
              <a:ext cx="745828" cy="54335"/>
            </a:xfrm>
            <a:custGeom>
              <a:rect b="b" l="l" r="r" t="t"/>
              <a:pathLst>
                <a:path extrusionOk="0" h="1335" w="18325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069916" y="2069828"/>
              <a:ext cx="745828" cy="54823"/>
            </a:xfrm>
            <a:custGeom>
              <a:rect b="b" l="l" r="r" t="t"/>
              <a:pathLst>
                <a:path extrusionOk="0" h="1347" w="18325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069916" y="2158512"/>
              <a:ext cx="489947" cy="54335"/>
            </a:xfrm>
            <a:custGeom>
              <a:rect b="b" l="l" r="r" t="t"/>
              <a:pathLst>
                <a:path extrusionOk="0" h="1335" w="12038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130966" y="5001539"/>
              <a:ext cx="220065" cy="194831"/>
            </a:xfrm>
            <a:custGeom>
              <a:rect b="b" l="l" r="r" t="t"/>
              <a:pathLst>
                <a:path extrusionOk="0" h="4787" w="5407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267636" y="5001539"/>
              <a:ext cx="219536" cy="194831"/>
            </a:xfrm>
            <a:custGeom>
              <a:rect b="b" l="l" r="r" t="t"/>
              <a:pathLst>
                <a:path extrusionOk="0" h="4787" w="5394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403330" y="5001539"/>
              <a:ext cx="220513" cy="194831"/>
            </a:xfrm>
            <a:custGeom>
              <a:rect b="b" l="l" r="r" t="t"/>
              <a:pathLst>
                <a:path extrusionOk="0" h="4787" w="5418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539471" y="5001539"/>
              <a:ext cx="220065" cy="194831"/>
            </a:xfrm>
            <a:custGeom>
              <a:rect b="b" l="l" r="r" t="t"/>
              <a:pathLst>
                <a:path extrusionOk="0" h="4787" w="5407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675653" y="5001539"/>
              <a:ext cx="220024" cy="194831"/>
            </a:xfrm>
            <a:custGeom>
              <a:rect b="b" l="l" r="r" t="t"/>
              <a:pathLst>
                <a:path extrusionOk="0" h="4787" w="5406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811835" y="5001539"/>
              <a:ext cx="220024" cy="194831"/>
            </a:xfrm>
            <a:custGeom>
              <a:rect b="b" l="l" r="r" t="t"/>
              <a:pathLst>
                <a:path extrusionOk="0" h="4787" w="5406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598120" y="4774272"/>
              <a:ext cx="1247862" cy="2488764"/>
            </a:xfrm>
            <a:custGeom>
              <a:rect b="b" l="l" r="r" t="t"/>
              <a:pathLst>
                <a:path extrusionOk="0" h="61149" w="3066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615091" y="4944844"/>
              <a:ext cx="1192103" cy="155596"/>
            </a:xfrm>
            <a:custGeom>
              <a:rect b="b" l="l" r="r" t="t"/>
              <a:pathLst>
                <a:path extrusionOk="0" h="3823" w="2929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944598" y="1693805"/>
              <a:ext cx="632885" cy="1078224"/>
            </a:xfrm>
            <a:custGeom>
              <a:rect b="b" l="l" r="r" t="t"/>
              <a:pathLst>
                <a:path extrusionOk="0" h="26492" w="1555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657416" y="3209578"/>
              <a:ext cx="399348" cy="940170"/>
            </a:xfrm>
            <a:custGeom>
              <a:rect b="b" l="l" r="r" t="t"/>
              <a:pathLst>
                <a:path extrusionOk="0" h="23100" w="9812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425104" y="3226997"/>
              <a:ext cx="400814" cy="942124"/>
            </a:xfrm>
            <a:custGeom>
              <a:rect b="b" l="l" r="r" t="t"/>
              <a:pathLst>
                <a:path extrusionOk="0" h="23148" w="9848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367473" y="2660053"/>
              <a:ext cx="1682009" cy="2371589"/>
            </a:xfrm>
            <a:custGeom>
              <a:rect b="b" l="l" r="r" t="t"/>
              <a:pathLst>
                <a:path extrusionOk="0" h="58270" w="41327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053022" y="2400797"/>
              <a:ext cx="384615" cy="318925"/>
            </a:xfrm>
            <a:custGeom>
              <a:rect b="b" l="l" r="r" t="t"/>
              <a:pathLst>
                <a:path extrusionOk="0" h="7836" w="945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076873" y="2363963"/>
              <a:ext cx="343142" cy="217135"/>
            </a:xfrm>
            <a:custGeom>
              <a:rect b="b" l="l" r="r" t="t"/>
              <a:pathLst>
                <a:path extrusionOk="0" h="5335" w="8431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2493640" y="1956032"/>
              <a:ext cx="179528" cy="223443"/>
            </a:xfrm>
            <a:custGeom>
              <a:rect b="b" l="l" r="r" t="t"/>
              <a:pathLst>
                <a:path extrusionOk="0" h="5490" w="4411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572150" y="1956113"/>
              <a:ext cx="78999" cy="49817"/>
            </a:xfrm>
            <a:custGeom>
              <a:rect b="b" l="l" r="r" t="t"/>
              <a:pathLst>
                <a:path extrusionOk="0" h="1224" w="1941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852779" y="1956520"/>
              <a:ext cx="179080" cy="223443"/>
            </a:xfrm>
            <a:custGeom>
              <a:rect b="b" l="l" r="r" t="t"/>
              <a:pathLst>
                <a:path extrusionOk="0" h="5490" w="440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874798" y="1956764"/>
              <a:ext cx="79039" cy="49613"/>
            </a:xfrm>
            <a:custGeom>
              <a:rect b="b" l="l" r="r" t="t"/>
              <a:pathLst>
                <a:path extrusionOk="0" h="1219" w="1942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948953" y="1581881"/>
              <a:ext cx="628530" cy="659544"/>
            </a:xfrm>
            <a:custGeom>
              <a:rect b="b" l="l" r="r" t="t"/>
              <a:pathLst>
                <a:path extrusionOk="0" h="16205" w="15443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947976" y="1926891"/>
              <a:ext cx="629507" cy="577777"/>
            </a:xfrm>
            <a:custGeom>
              <a:rect b="b" l="l" r="r" t="t"/>
              <a:pathLst>
                <a:path extrusionOk="0" h="14196" w="15467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2346794" y="2016511"/>
              <a:ext cx="137647" cy="28287"/>
            </a:xfrm>
            <a:custGeom>
              <a:rect b="b" l="l" r="r" t="t"/>
              <a:pathLst>
                <a:path extrusionOk="0" h="695" w="3382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2023596" y="2020541"/>
              <a:ext cx="137159" cy="19780"/>
            </a:xfrm>
            <a:custGeom>
              <a:rect b="b" l="l" r="r" t="t"/>
              <a:pathLst>
                <a:path extrusionOk="0" h="486" w="337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2191728" y="2273977"/>
              <a:ext cx="142979" cy="31909"/>
            </a:xfrm>
            <a:custGeom>
              <a:rect b="b" l="l" r="r" t="t"/>
              <a:pathLst>
                <a:path extrusionOk="0" h="784" w="3513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206258" y="2424565"/>
              <a:ext cx="115385" cy="10216"/>
            </a:xfrm>
            <a:custGeom>
              <a:rect b="b" l="l" r="r" t="t"/>
              <a:pathLst>
                <a:path extrusionOk="0" h="251" w="2835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151028" y="2349067"/>
              <a:ext cx="225844" cy="30077"/>
            </a:xfrm>
            <a:custGeom>
              <a:rect b="b" l="l" r="r" t="t"/>
              <a:pathLst>
                <a:path extrusionOk="0" h="739" w="5549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164093" y="2364940"/>
              <a:ext cx="202116" cy="38258"/>
            </a:xfrm>
            <a:custGeom>
              <a:rect b="b" l="l" r="r" t="t"/>
              <a:pathLst>
                <a:path extrusionOk="0" h="940" w="4966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202880" y="2371737"/>
              <a:ext cx="114408" cy="12658"/>
            </a:xfrm>
            <a:custGeom>
              <a:rect b="b" l="l" r="r" t="t"/>
              <a:pathLst>
                <a:path extrusionOk="0" h="311" w="2811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625914" y="3196473"/>
              <a:ext cx="88238" cy="491900"/>
            </a:xfrm>
            <a:custGeom>
              <a:rect b="b" l="l" r="r" t="t"/>
              <a:pathLst>
                <a:path extrusionOk="0" h="12086" w="2168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769181" y="3196473"/>
              <a:ext cx="114408" cy="573300"/>
            </a:xfrm>
            <a:custGeom>
              <a:rect b="b" l="l" r="r" t="t"/>
              <a:pathLst>
                <a:path extrusionOk="0" h="14086" w="2811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563888" y="2040768"/>
              <a:ext cx="37851" cy="96947"/>
            </a:xfrm>
            <a:custGeom>
              <a:rect b="b" l="l" r="r" t="t"/>
              <a:pathLst>
                <a:path extrusionOk="0" h="2382" w="93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301539" y="4483026"/>
              <a:ext cx="1885590" cy="50427"/>
            </a:xfrm>
            <a:custGeom>
              <a:rect b="b" l="l" r="r" t="t"/>
              <a:pathLst>
                <a:path extrusionOk="0" h="1239" w="46329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077361" y="2112969"/>
              <a:ext cx="72731" cy="100814"/>
            </a:xfrm>
            <a:custGeom>
              <a:rect b="b" l="l" r="r" t="t"/>
              <a:pathLst>
                <a:path extrusionOk="0" h="2477" w="1787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2366168" y="2112969"/>
              <a:ext cx="72731" cy="100814"/>
            </a:xfrm>
            <a:custGeom>
              <a:rect b="b" l="l" r="r" t="t"/>
              <a:pathLst>
                <a:path extrusionOk="0" h="2477" w="1787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929742" y="2140726"/>
              <a:ext cx="654537" cy="389499"/>
            </a:xfrm>
            <a:custGeom>
              <a:rect b="b" l="l" r="r" t="t"/>
              <a:pathLst>
                <a:path extrusionOk="0" h="9570" w="16082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004183" y="2745807"/>
              <a:ext cx="51404" cy="251567"/>
            </a:xfrm>
            <a:custGeom>
              <a:rect b="b" l="l" r="r" t="t"/>
              <a:pathLst>
                <a:path extrusionOk="0" fill="none" h="6181" w="1263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cap="rnd" cmpd="sng" w="387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428683" y="2748249"/>
              <a:ext cx="83394" cy="379446"/>
            </a:xfrm>
            <a:custGeom>
              <a:rect b="b" l="l" r="r" t="t"/>
              <a:pathLst>
                <a:path extrusionOk="0" fill="none" h="9323" w="2049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cap="rnd" cmpd="sng" w="387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445166" y="3074374"/>
              <a:ext cx="10704" cy="53317"/>
            </a:xfrm>
            <a:custGeom>
              <a:rect b="b" l="l" r="r" t="t"/>
              <a:pathLst>
                <a:path extrusionOk="0" fill="none" h="1310" w="263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cap="rnd" cmpd="sng" w="74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893723" y="1701334"/>
              <a:ext cx="707040" cy="741188"/>
            </a:xfrm>
            <a:custGeom>
              <a:rect b="b" l="l" r="r" t="t"/>
              <a:pathLst>
                <a:path extrusionOk="0" h="18211" w="17372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790996" y="1390959"/>
              <a:ext cx="944973" cy="1381073"/>
            </a:xfrm>
            <a:custGeom>
              <a:rect b="b" l="l" r="r" t="t"/>
              <a:pathLst>
                <a:path extrusionOk="0" h="33933" w="23218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301539" y="3226997"/>
              <a:ext cx="1885590" cy="1256083"/>
            </a:xfrm>
            <a:custGeom>
              <a:rect b="b" l="l" r="r" t="t"/>
              <a:pathLst>
                <a:path extrusionOk="0" h="30862" w="46329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1092220" y="3508638"/>
              <a:ext cx="330525" cy="521367"/>
            </a:xfrm>
            <a:custGeom>
              <a:rect b="b" l="l" r="r" t="t"/>
              <a:pathLst>
                <a:path extrusionOk="0" h="12810" w="8121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215296" y="3585520"/>
              <a:ext cx="92104" cy="15629"/>
            </a:xfrm>
            <a:custGeom>
              <a:rect b="b" l="l" r="r" t="t"/>
              <a:pathLst>
                <a:path extrusionOk="0" h="384" w="2263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192993" y="3686821"/>
              <a:ext cx="138665" cy="15100"/>
            </a:xfrm>
            <a:custGeom>
              <a:rect b="b" l="l" r="r" t="t"/>
              <a:pathLst>
                <a:path extrusionOk="0" h="371" w="3407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178951" y="3781610"/>
              <a:ext cx="146886" cy="8018"/>
            </a:xfrm>
            <a:custGeom>
              <a:rect b="b" l="l" r="r" t="t"/>
              <a:pathLst>
                <a:path extrusionOk="0" h="197" w="3609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1164910" y="3863742"/>
              <a:ext cx="135734" cy="15873"/>
            </a:xfrm>
            <a:custGeom>
              <a:rect b="b" l="l" r="r" t="t"/>
              <a:pathLst>
                <a:path extrusionOk="0" h="390" w="3335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2600721" y="4533413"/>
              <a:ext cx="364428" cy="137485"/>
            </a:xfrm>
            <a:custGeom>
              <a:rect b="b" l="l" r="r" t="t"/>
              <a:pathLst>
                <a:path extrusionOk="0" h="3378" w="8954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2649683" y="4533413"/>
              <a:ext cx="474928" cy="92877"/>
            </a:xfrm>
            <a:custGeom>
              <a:rect b="b" l="l" r="r" t="t"/>
              <a:pathLst>
                <a:path extrusionOk="0" h="2282" w="11669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043946" y="2952235"/>
              <a:ext cx="11640" cy="45625"/>
            </a:xfrm>
            <a:custGeom>
              <a:rect b="b" l="l" r="r" t="t"/>
              <a:pathLst>
                <a:path extrusionOk="0" fill="none" h="1121" w="286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cap="rnd" cmpd="sng" w="74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964459" y="3547873"/>
              <a:ext cx="589784" cy="661416"/>
            </a:xfrm>
            <a:custGeom>
              <a:rect b="b" l="l" r="r" t="t"/>
              <a:pathLst>
                <a:path extrusionOk="0" h="16251" w="14491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223718" y="3729027"/>
              <a:ext cx="79528" cy="306797"/>
            </a:xfrm>
            <a:custGeom>
              <a:rect b="b" l="l" r="r" t="t"/>
              <a:pathLst>
                <a:path extrusionOk="0" h="7538" w="1954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2632711" y="2657611"/>
              <a:ext cx="401750" cy="366422"/>
            </a:xfrm>
            <a:custGeom>
              <a:rect b="b" l="l" r="r" t="t"/>
              <a:pathLst>
                <a:path extrusionOk="0" h="9003" w="9871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2264418" y="4879399"/>
              <a:ext cx="914936" cy="109564"/>
            </a:xfrm>
            <a:custGeom>
              <a:rect b="b" l="l" r="r" t="t"/>
              <a:pathLst>
                <a:path extrusionOk="0" h="2692" w="2248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434014" y="5036907"/>
              <a:ext cx="745828" cy="54294"/>
            </a:xfrm>
            <a:custGeom>
              <a:rect b="b" l="l" r="r" t="t"/>
              <a:pathLst>
                <a:path extrusionOk="0" h="1334" w="18325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2434014" y="5126079"/>
              <a:ext cx="745828" cy="54294"/>
            </a:xfrm>
            <a:custGeom>
              <a:rect b="b" l="l" r="r" t="t"/>
              <a:pathLst>
                <a:path extrusionOk="0" h="1334" w="18325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689895" y="5214764"/>
              <a:ext cx="489947" cy="54782"/>
            </a:xfrm>
            <a:custGeom>
              <a:rect b="b" l="l" r="r" t="t"/>
              <a:pathLst>
                <a:path extrusionOk="0" h="1346" w="12038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94859" y="2508365"/>
              <a:ext cx="94546" cy="94546"/>
            </a:xfrm>
            <a:custGeom>
              <a:rect b="b" l="l" r="r" t="t"/>
              <a:pathLst>
                <a:path extrusionOk="0" h="2323" w="2323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-1006072" y="1271750"/>
              <a:ext cx="486039" cy="429385"/>
            </a:xfrm>
            <a:custGeom>
              <a:rect b="b" l="l" r="r" t="t"/>
              <a:pathLst>
                <a:path extrusionOk="0" h="10550" w="11942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-705666" y="1271750"/>
              <a:ext cx="485592" cy="429385"/>
            </a:xfrm>
            <a:custGeom>
              <a:rect b="b" l="l" r="r" t="t"/>
              <a:pathLst>
                <a:path extrusionOk="0" h="10550" w="11931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-405219" y="1271750"/>
              <a:ext cx="485592" cy="429385"/>
            </a:xfrm>
            <a:custGeom>
              <a:rect b="b" l="l" r="r" t="t"/>
              <a:pathLst>
                <a:path extrusionOk="0" h="10550" w="11931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-105261" y="1271750"/>
              <a:ext cx="486080" cy="429385"/>
            </a:xfrm>
            <a:custGeom>
              <a:rect b="b" l="l" r="r" t="t"/>
              <a:pathLst>
                <a:path extrusionOk="0" h="10550" w="11943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195186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495633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92702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609" y="1414200"/>
            <a:ext cx="4843490" cy="12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2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EJEMPLO II: </a:t>
            </a:r>
            <a:r>
              <a:rPr lang="en" sz="3200">
                <a:solidFill>
                  <a:srgbClr val="FCBD24"/>
                </a:solidFill>
              </a:rPr>
              <a:t>MEDIUM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22"/>
          <p:cNvSpPr txBox="1"/>
          <p:nvPr/>
        </p:nvSpPr>
        <p:spPr>
          <a:xfrm>
            <a:off x="7407090" y="3277571"/>
            <a:ext cx="14442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Firewall</a:t>
            </a:r>
            <a:endParaRPr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80" name="Google Shape;880;p22"/>
          <p:cNvSpPr txBox="1"/>
          <p:nvPr/>
        </p:nvSpPr>
        <p:spPr>
          <a:xfrm>
            <a:off x="205176" y="4216500"/>
            <a:ext cx="14214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Malware</a:t>
            </a:r>
            <a:endParaRPr sz="1800"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81" name="Google Shape;881;p22"/>
          <p:cNvSpPr txBox="1"/>
          <p:nvPr/>
        </p:nvSpPr>
        <p:spPr>
          <a:xfrm>
            <a:off x="361188" y="2066150"/>
            <a:ext cx="14442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Moodle</a:t>
            </a:r>
            <a:endParaRPr sz="1800">
              <a:solidFill>
                <a:schemeClr val="accen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82" name="Google Shape;882;p22"/>
          <p:cNvSpPr txBox="1"/>
          <p:nvPr/>
        </p:nvSpPr>
        <p:spPr>
          <a:xfrm>
            <a:off x="7474055" y="973671"/>
            <a:ext cx="14442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Blacklisted</a:t>
            </a:r>
            <a:endParaRPr>
              <a:solidFill>
                <a:schemeClr val="accent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883" name="Google Shape;883;p22"/>
          <p:cNvCxnSpPr/>
          <p:nvPr/>
        </p:nvCxnSpPr>
        <p:spPr>
          <a:xfrm>
            <a:off x="1681851" y="1655965"/>
            <a:ext cx="1800000" cy="929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84" name="Google Shape;884;p22"/>
          <p:cNvCxnSpPr/>
          <p:nvPr/>
        </p:nvCxnSpPr>
        <p:spPr>
          <a:xfrm flipH="1" rot="10800000">
            <a:off x="1520550" y="2957467"/>
            <a:ext cx="1844100" cy="55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85" name="Google Shape;885;p22"/>
          <p:cNvCxnSpPr/>
          <p:nvPr/>
        </p:nvCxnSpPr>
        <p:spPr>
          <a:xfrm flipH="1">
            <a:off x="5561300" y="1907375"/>
            <a:ext cx="1918200" cy="932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86" name="Google Shape;886;p22"/>
          <p:cNvCxnSpPr/>
          <p:nvPr/>
        </p:nvCxnSpPr>
        <p:spPr>
          <a:xfrm rot="10800000">
            <a:off x="5764950" y="3161050"/>
            <a:ext cx="1682400" cy="84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87" name="Google Shape;887;p22"/>
          <p:cNvSpPr/>
          <p:nvPr/>
        </p:nvSpPr>
        <p:spPr>
          <a:xfrm>
            <a:off x="554235" y="1008348"/>
            <a:ext cx="1058128" cy="1057795"/>
          </a:xfrm>
          <a:custGeom>
            <a:rect b="b" l="l" r="r" t="t"/>
            <a:pathLst>
              <a:path extrusionOk="0" h="38160" w="38172">
                <a:moveTo>
                  <a:pt x="19086" y="0"/>
                </a:moveTo>
                <a:cubicBezTo>
                  <a:pt x="13050" y="0"/>
                  <a:pt x="7490" y="2763"/>
                  <a:pt x="3846" y="7597"/>
                </a:cubicBezTo>
                <a:cubicBezTo>
                  <a:pt x="3727" y="7763"/>
                  <a:pt x="3751" y="8001"/>
                  <a:pt x="3930" y="8120"/>
                </a:cubicBezTo>
                <a:cubicBezTo>
                  <a:pt x="3998" y="8174"/>
                  <a:pt x="4079" y="8200"/>
                  <a:pt x="4159" y="8200"/>
                </a:cubicBezTo>
                <a:cubicBezTo>
                  <a:pt x="4274" y="8200"/>
                  <a:pt x="4388" y="8147"/>
                  <a:pt x="4465" y="8049"/>
                </a:cubicBezTo>
                <a:cubicBezTo>
                  <a:pt x="7954" y="3417"/>
                  <a:pt x="13288" y="762"/>
                  <a:pt x="19086" y="762"/>
                </a:cubicBezTo>
                <a:cubicBezTo>
                  <a:pt x="29183" y="762"/>
                  <a:pt x="37410" y="8978"/>
                  <a:pt x="37410" y="19074"/>
                </a:cubicBezTo>
                <a:cubicBezTo>
                  <a:pt x="37410" y="29183"/>
                  <a:pt x="29183" y="37398"/>
                  <a:pt x="19086" y="37398"/>
                </a:cubicBezTo>
                <a:cubicBezTo>
                  <a:pt x="8990" y="37398"/>
                  <a:pt x="774" y="29183"/>
                  <a:pt x="774" y="19074"/>
                </a:cubicBezTo>
                <a:cubicBezTo>
                  <a:pt x="774" y="18872"/>
                  <a:pt x="596" y="18693"/>
                  <a:pt x="382" y="18693"/>
                </a:cubicBezTo>
                <a:cubicBezTo>
                  <a:pt x="179" y="18693"/>
                  <a:pt x="1" y="18872"/>
                  <a:pt x="1" y="19074"/>
                </a:cubicBezTo>
                <a:cubicBezTo>
                  <a:pt x="1" y="29599"/>
                  <a:pt x="8561" y="38160"/>
                  <a:pt x="19086" y="38160"/>
                </a:cubicBezTo>
                <a:cubicBezTo>
                  <a:pt x="29611" y="38160"/>
                  <a:pt x="38172" y="29599"/>
                  <a:pt x="38172" y="19074"/>
                </a:cubicBezTo>
                <a:cubicBezTo>
                  <a:pt x="38172" y="8561"/>
                  <a:pt x="29611" y="0"/>
                  <a:pt x="19086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8" name="Google Shape;888;p22"/>
          <p:cNvGrpSpPr/>
          <p:nvPr/>
        </p:nvGrpSpPr>
        <p:grpSpPr>
          <a:xfrm>
            <a:off x="701546" y="1171440"/>
            <a:ext cx="763509" cy="731614"/>
            <a:chOff x="5275972" y="1839053"/>
            <a:chExt cx="627576" cy="601359"/>
          </a:xfrm>
        </p:grpSpPr>
        <p:sp>
          <p:nvSpPr>
            <p:cNvPr id="889" name="Google Shape;889;p22"/>
            <p:cNvSpPr/>
            <p:nvPr/>
          </p:nvSpPr>
          <p:spPr>
            <a:xfrm>
              <a:off x="5314935" y="1839053"/>
              <a:ext cx="588613" cy="588647"/>
            </a:xfrm>
            <a:custGeom>
              <a:rect b="b" l="l" r="r" t="t"/>
              <a:pathLst>
                <a:path extrusionOk="0" h="17087" w="17086">
                  <a:moveTo>
                    <a:pt x="17086" y="8537"/>
                  </a:moveTo>
                  <a:cubicBezTo>
                    <a:pt x="17086" y="13252"/>
                    <a:pt x="13264" y="17086"/>
                    <a:pt x="8537" y="17086"/>
                  </a:cubicBezTo>
                  <a:cubicBezTo>
                    <a:pt x="3822" y="17086"/>
                    <a:pt x="0" y="13252"/>
                    <a:pt x="0" y="8537"/>
                  </a:cubicBezTo>
                  <a:cubicBezTo>
                    <a:pt x="0" y="3823"/>
                    <a:pt x="3822" y="1"/>
                    <a:pt x="8537" y="1"/>
                  </a:cubicBezTo>
                  <a:cubicBezTo>
                    <a:pt x="13264" y="1"/>
                    <a:pt x="17086" y="3823"/>
                    <a:pt x="17086" y="85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5371950" y="2005171"/>
              <a:ext cx="478269" cy="199810"/>
            </a:xfrm>
            <a:custGeom>
              <a:rect b="b" l="l" r="r" t="t"/>
              <a:pathLst>
                <a:path extrusionOk="0" h="5800" w="13883">
                  <a:moveTo>
                    <a:pt x="0" y="1"/>
                  </a:moveTo>
                  <a:lnTo>
                    <a:pt x="0" y="5799"/>
                  </a:lnTo>
                  <a:lnTo>
                    <a:pt x="13883" y="5799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1" name="Google Shape;891;p22"/>
            <p:cNvGrpSpPr/>
            <p:nvPr/>
          </p:nvGrpSpPr>
          <p:grpSpPr>
            <a:xfrm>
              <a:off x="5490128" y="2076138"/>
              <a:ext cx="247351" cy="57049"/>
              <a:chOff x="956215" y="1801038"/>
              <a:chExt cx="247351" cy="57049"/>
            </a:xfrm>
          </p:grpSpPr>
          <p:sp>
            <p:nvSpPr>
              <p:cNvPr id="892" name="Google Shape;892;p22"/>
              <p:cNvSpPr/>
              <p:nvPr/>
            </p:nvSpPr>
            <p:spPr>
              <a:xfrm>
                <a:off x="956215" y="1801038"/>
                <a:ext cx="76307" cy="57049"/>
              </a:xfrm>
              <a:custGeom>
                <a:rect b="b" l="l" r="r" t="t"/>
                <a:pathLst>
                  <a:path extrusionOk="0" h="1656" w="2215">
                    <a:moveTo>
                      <a:pt x="0" y="0"/>
                    </a:moveTo>
                    <a:lnTo>
                      <a:pt x="429" y="1655"/>
                    </a:lnTo>
                    <a:lnTo>
                      <a:pt x="750" y="1655"/>
                    </a:lnTo>
                    <a:lnTo>
                      <a:pt x="1108" y="298"/>
                    </a:lnTo>
                    <a:lnTo>
                      <a:pt x="1465" y="1655"/>
                    </a:lnTo>
                    <a:lnTo>
                      <a:pt x="1786" y="1655"/>
                    </a:lnTo>
                    <a:lnTo>
                      <a:pt x="2215" y="0"/>
                    </a:lnTo>
                    <a:lnTo>
                      <a:pt x="1941" y="0"/>
                    </a:lnTo>
                    <a:lnTo>
                      <a:pt x="1608" y="1286"/>
                    </a:lnTo>
                    <a:lnTo>
                      <a:pt x="1262" y="0"/>
                    </a:lnTo>
                    <a:lnTo>
                      <a:pt x="941" y="0"/>
                    </a:lnTo>
                    <a:lnTo>
                      <a:pt x="607" y="128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2"/>
              <p:cNvSpPr/>
              <p:nvPr/>
            </p:nvSpPr>
            <p:spPr>
              <a:xfrm>
                <a:off x="1041513" y="1801038"/>
                <a:ext cx="76755" cy="57049"/>
              </a:xfrm>
              <a:custGeom>
                <a:rect b="b" l="l" r="r" t="t"/>
                <a:pathLst>
                  <a:path extrusionOk="0" h="1656" w="2228">
                    <a:moveTo>
                      <a:pt x="1" y="0"/>
                    </a:moveTo>
                    <a:lnTo>
                      <a:pt x="429" y="1655"/>
                    </a:lnTo>
                    <a:lnTo>
                      <a:pt x="751" y="1655"/>
                    </a:lnTo>
                    <a:lnTo>
                      <a:pt x="1108" y="298"/>
                    </a:lnTo>
                    <a:lnTo>
                      <a:pt x="1465" y="1655"/>
                    </a:lnTo>
                    <a:lnTo>
                      <a:pt x="1787" y="1655"/>
                    </a:lnTo>
                    <a:lnTo>
                      <a:pt x="2227" y="0"/>
                    </a:lnTo>
                    <a:lnTo>
                      <a:pt x="1953" y="0"/>
                    </a:lnTo>
                    <a:lnTo>
                      <a:pt x="1608" y="1286"/>
                    </a:lnTo>
                    <a:lnTo>
                      <a:pt x="1275" y="0"/>
                    </a:lnTo>
                    <a:lnTo>
                      <a:pt x="953" y="0"/>
                    </a:lnTo>
                    <a:lnTo>
                      <a:pt x="608" y="1286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2"/>
              <p:cNvSpPr/>
              <p:nvPr/>
            </p:nvSpPr>
            <p:spPr>
              <a:xfrm>
                <a:off x="1126846" y="1801038"/>
                <a:ext cx="76720" cy="57049"/>
              </a:xfrm>
              <a:custGeom>
                <a:rect b="b" l="l" r="r" t="t"/>
                <a:pathLst>
                  <a:path extrusionOk="0" h="1656" w="2227">
                    <a:moveTo>
                      <a:pt x="0" y="0"/>
                    </a:moveTo>
                    <a:lnTo>
                      <a:pt x="429" y="1655"/>
                    </a:lnTo>
                    <a:lnTo>
                      <a:pt x="750" y="1655"/>
                    </a:lnTo>
                    <a:lnTo>
                      <a:pt x="1108" y="298"/>
                    </a:lnTo>
                    <a:lnTo>
                      <a:pt x="1465" y="1655"/>
                    </a:lnTo>
                    <a:lnTo>
                      <a:pt x="1786" y="1655"/>
                    </a:lnTo>
                    <a:lnTo>
                      <a:pt x="2227" y="0"/>
                    </a:lnTo>
                    <a:lnTo>
                      <a:pt x="1953" y="0"/>
                    </a:lnTo>
                    <a:lnTo>
                      <a:pt x="1608" y="1286"/>
                    </a:lnTo>
                    <a:lnTo>
                      <a:pt x="1274" y="0"/>
                    </a:lnTo>
                    <a:lnTo>
                      <a:pt x="953" y="0"/>
                    </a:lnTo>
                    <a:lnTo>
                      <a:pt x="607" y="1286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5" name="Google Shape;895;p22"/>
            <p:cNvSpPr/>
            <p:nvPr/>
          </p:nvSpPr>
          <p:spPr>
            <a:xfrm>
              <a:off x="5275972" y="2196713"/>
              <a:ext cx="243665" cy="243699"/>
            </a:xfrm>
            <a:custGeom>
              <a:rect b="b" l="l" r="r" t="t"/>
              <a:pathLst>
                <a:path extrusionOk="0" h="7074" w="7073">
                  <a:moveTo>
                    <a:pt x="441" y="6621"/>
                  </a:moveTo>
                  <a:lnTo>
                    <a:pt x="441" y="6621"/>
                  </a:lnTo>
                  <a:cubicBezTo>
                    <a:pt x="0" y="6180"/>
                    <a:pt x="0" y="5430"/>
                    <a:pt x="441" y="4990"/>
                  </a:cubicBezTo>
                  <a:lnTo>
                    <a:pt x="5429" y="1"/>
                  </a:lnTo>
                  <a:lnTo>
                    <a:pt x="7072" y="1644"/>
                  </a:lnTo>
                  <a:lnTo>
                    <a:pt x="2084" y="6621"/>
                  </a:lnTo>
                  <a:cubicBezTo>
                    <a:pt x="1631" y="7073"/>
                    <a:pt x="905" y="7073"/>
                    <a:pt x="441" y="66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5399406" y="2196713"/>
              <a:ext cx="120231" cy="120231"/>
            </a:xfrm>
            <a:custGeom>
              <a:rect b="b" l="l" r="r" t="t"/>
              <a:pathLst>
                <a:path extrusionOk="0" h="3490" w="3490">
                  <a:moveTo>
                    <a:pt x="1644" y="3489"/>
                  </a:moveTo>
                  <a:lnTo>
                    <a:pt x="1" y="1846"/>
                  </a:lnTo>
                  <a:lnTo>
                    <a:pt x="1846" y="1"/>
                  </a:lnTo>
                  <a:lnTo>
                    <a:pt x="3489" y="16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5383008" y="1880910"/>
              <a:ext cx="452466" cy="452432"/>
            </a:xfrm>
            <a:custGeom>
              <a:rect b="b" l="l" r="r" t="t"/>
              <a:pathLst>
                <a:path extrusionOk="0" h="13133" w="13134">
                  <a:moveTo>
                    <a:pt x="10788" y="2334"/>
                  </a:moveTo>
                  <a:cubicBezTo>
                    <a:pt x="8454" y="0"/>
                    <a:pt x="4668" y="0"/>
                    <a:pt x="2334" y="2334"/>
                  </a:cubicBezTo>
                  <a:cubicBezTo>
                    <a:pt x="1" y="4679"/>
                    <a:pt x="1" y="8454"/>
                    <a:pt x="2334" y="10787"/>
                  </a:cubicBezTo>
                  <a:cubicBezTo>
                    <a:pt x="4668" y="13133"/>
                    <a:pt x="8454" y="13133"/>
                    <a:pt x="10788" y="10787"/>
                  </a:cubicBezTo>
                  <a:cubicBezTo>
                    <a:pt x="13133" y="8454"/>
                    <a:pt x="13133" y="4679"/>
                    <a:pt x="10788" y="2334"/>
                  </a:cubicBezTo>
                  <a:close/>
                  <a:moveTo>
                    <a:pt x="3346" y="9775"/>
                  </a:moveTo>
                  <a:cubicBezTo>
                    <a:pt x="1584" y="8013"/>
                    <a:pt x="1584" y="5120"/>
                    <a:pt x="3346" y="3346"/>
                  </a:cubicBezTo>
                  <a:cubicBezTo>
                    <a:pt x="5120" y="1584"/>
                    <a:pt x="8002" y="1584"/>
                    <a:pt x="9776" y="3346"/>
                  </a:cubicBezTo>
                  <a:cubicBezTo>
                    <a:pt x="11550" y="5120"/>
                    <a:pt x="11550" y="8013"/>
                    <a:pt x="9776" y="9775"/>
                  </a:cubicBezTo>
                  <a:cubicBezTo>
                    <a:pt x="8014" y="11549"/>
                    <a:pt x="5120" y="11549"/>
                    <a:pt x="3346" y="97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22"/>
          <p:cNvGrpSpPr/>
          <p:nvPr/>
        </p:nvGrpSpPr>
        <p:grpSpPr>
          <a:xfrm>
            <a:off x="484657" y="3349769"/>
            <a:ext cx="839295" cy="839295"/>
            <a:chOff x="6050450" y="1519738"/>
            <a:chExt cx="818505" cy="818505"/>
          </a:xfrm>
        </p:grpSpPr>
        <p:sp>
          <p:nvSpPr>
            <p:cNvPr id="899" name="Google Shape;899;p22"/>
            <p:cNvSpPr/>
            <p:nvPr/>
          </p:nvSpPr>
          <p:spPr>
            <a:xfrm>
              <a:off x="6050450" y="1519738"/>
              <a:ext cx="818505" cy="818505"/>
            </a:xfrm>
            <a:custGeom>
              <a:rect b="b" l="l" r="r" t="t"/>
              <a:pathLst>
                <a:path extrusionOk="0" h="17931" w="17931">
                  <a:moveTo>
                    <a:pt x="8965" y="0"/>
                  </a:moveTo>
                  <a:cubicBezTo>
                    <a:pt x="4012" y="0"/>
                    <a:pt x="0" y="4013"/>
                    <a:pt x="0" y="8966"/>
                  </a:cubicBezTo>
                  <a:cubicBezTo>
                    <a:pt x="0" y="13919"/>
                    <a:pt x="4012" y="17931"/>
                    <a:pt x="8965" y="17931"/>
                  </a:cubicBezTo>
                  <a:cubicBezTo>
                    <a:pt x="13918" y="17931"/>
                    <a:pt x="17931" y="13919"/>
                    <a:pt x="17931" y="8966"/>
                  </a:cubicBezTo>
                  <a:cubicBezTo>
                    <a:pt x="17931" y="4013"/>
                    <a:pt x="13918" y="0"/>
                    <a:pt x="8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6091716" y="1586566"/>
              <a:ext cx="710412" cy="710412"/>
            </a:xfrm>
            <a:custGeom>
              <a:rect b="b" l="l" r="r" t="t"/>
              <a:pathLst>
                <a:path extrusionOk="0" h="15563" w="15563">
                  <a:moveTo>
                    <a:pt x="15527" y="7502"/>
                  </a:moveTo>
                  <a:cubicBezTo>
                    <a:pt x="15527" y="10526"/>
                    <a:pt x="13705" y="13252"/>
                    <a:pt x="10919" y="14407"/>
                  </a:cubicBezTo>
                  <a:cubicBezTo>
                    <a:pt x="8121" y="15562"/>
                    <a:pt x="4906" y="14919"/>
                    <a:pt x="2775" y="12788"/>
                  </a:cubicBezTo>
                  <a:cubicBezTo>
                    <a:pt x="632" y="10645"/>
                    <a:pt x="1" y="7430"/>
                    <a:pt x="1156" y="4644"/>
                  </a:cubicBezTo>
                  <a:cubicBezTo>
                    <a:pt x="2311" y="1846"/>
                    <a:pt x="5037" y="24"/>
                    <a:pt x="8061" y="24"/>
                  </a:cubicBezTo>
                  <a:cubicBezTo>
                    <a:pt x="12193" y="1"/>
                    <a:pt x="15562" y="3358"/>
                    <a:pt x="15527" y="750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6260201" y="1711048"/>
              <a:ext cx="348975" cy="298352"/>
            </a:xfrm>
            <a:custGeom>
              <a:rect b="b" l="l" r="r" t="t"/>
              <a:pathLst>
                <a:path extrusionOk="0" h="6536" w="7645">
                  <a:moveTo>
                    <a:pt x="4392" y="0"/>
                  </a:moveTo>
                  <a:cubicBezTo>
                    <a:pt x="4385" y="0"/>
                    <a:pt x="4378" y="0"/>
                    <a:pt x="4370" y="0"/>
                  </a:cubicBezTo>
                  <a:cubicBezTo>
                    <a:pt x="1453" y="0"/>
                    <a:pt x="1" y="3512"/>
                    <a:pt x="2061" y="5572"/>
                  </a:cubicBezTo>
                  <a:cubicBezTo>
                    <a:pt x="2722" y="6238"/>
                    <a:pt x="3538" y="6535"/>
                    <a:pt x="4339" y="6535"/>
                  </a:cubicBezTo>
                  <a:cubicBezTo>
                    <a:pt x="6018" y="6535"/>
                    <a:pt x="7633" y="5229"/>
                    <a:pt x="7633" y="3262"/>
                  </a:cubicBezTo>
                  <a:cubicBezTo>
                    <a:pt x="7645" y="1460"/>
                    <a:pt x="6192" y="0"/>
                    <a:pt x="4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6189037" y="2015929"/>
              <a:ext cx="540786" cy="254120"/>
            </a:xfrm>
            <a:custGeom>
              <a:rect b="b" l="l" r="r" t="t"/>
              <a:pathLst>
                <a:path extrusionOk="0" h="5567" w="11847">
                  <a:moveTo>
                    <a:pt x="3977" y="1"/>
                  </a:moveTo>
                  <a:cubicBezTo>
                    <a:pt x="2393" y="429"/>
                    <a:pt x="1000" y="1358"/>
                    <a:pt x="0" y="2656"/>
                  </a:cubicBezTo>
                  <a:cubicBezTo>
                    <a:pt x="1500" y="4596"/>
                    <a:pt x="3715" y="5567"/>
                    <a:pt x="5928" y="5567"/>
                  </a:cubicBezTo>
                  <a:cubicBezTo>
                    <a:pt x="8141" y="5567"/>
                    <a:pt x="10353" y="4596"/>
                    <a:pt x="11847" y="2656"/>
                  </a:cubicBezTo>
                  <a:cubicBezTo>
                    <a:pt x="10847" y="1358"/>
                    <a:pt x="9454" y="429"/>
                    <a:pt x="7870" y="1"/>
                  </a:cubicBezTo>
                  <a:cubicBezTo>
                    <a:pt x="7251" y="274"/>
                    <a:pt x="6587" y="411"/>
                    <a:pt x="5923" y="411"/>
                  </a:cubicBezTo>
                  <a:cubicBezTo>
                    <a:pt x="5260" y="411"/>
                    <a:pt x="4596" y="274"/>
                    <a:pt x="3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6308040" y="1808871"/>
              <a:ext cx="301684" cy="103026"/>
            </a:xfrm>
            <a:custGeom>
              <a:rect b="b" l="l" r="r" t="t"/>
              <a:pathLst>
                <a:path extrusionOk="0" h="2257" w="6609">
                  <a:moveTo>
                    <a:pt x="1203" y="905"/>
                  </a:moveTo>
                  <a:cubicBezTo>
                    <a:pt x="1207" y="905"/>
                    <a:pt x="1211" y="905"/>
                    <a:pt x="1215" y="905"/>
                  </a:cubicBezTo>
                  <a:lnTo>
                    <a:pt x="2751" y="905"/>
                  </a:lnTo>
                  <a:lnTo>
                    <a:pt x="2751" y="1310"/>
                  </a:lnTo>
                  <a:cubicBezTo>
                    <a:pt x="2751" y="1334"/>
                    <a:pt x="2739" y="1358"/>
                    <a:pt x="2715" y="1381"/>
                  </a:cubicBezTo>
                  <a:lnTo>
                    <a:pt x="2668" y="1429"/>
                  </a:lnTo>
                  <a:cubicBezTo>
                    <a:pt x="2587" y="1510"/>
                    <a:pt x="2473" y="1558"/>
                    <a:pt x="2360" y="1558"/>
                  </a:cubicBezTo>
                  <a:cubicBezTo>
                    <a:pt x="2306" y="1558"/>
                    <a:pt x="2253" y="1547"/>
                    <a:pt x="2203" y="1524"/>
                  </a:cubicBezTo>
                  <a:lnTo>
                    <a:pt x="1167" y="1108"/>
                  </a:lnTo>
                  <a:cubicBezTo>
                    <a:pt x="1052" y="1073"/>
                    <a:pt x="1082" y="905"/>
                    <a:pt x="1203" y="905"/>
                  </a:cubicBezTo>
                  <a:close/>
                  <a:moveTo>
                    <a:pt x="5406" y="905"/>
                  </a:moveTo>
                  <a:cubicBezTo>
                    <a:pt x="5525" y="905"/>
                    <a:pt x="5549" y="1072"/>
                    <a:pt x="5442" y="1108"/>
                  </a:cubicBezTo>
                  <a:lnTo>
                    <a:pt x="4418" y="1524"/>
                  </a:lnTo>
                  <a:cubicBezTo>
                    <a:pt x="4364" y="1547"/>
                    <a:pt x="4309" y="1558"/>
                    <a:pt x="4253" y="1558"/>
                  </a:cubicBezTo>
                  <a:cubicBezTo>
                    <a:pt x="4136" y="1558"/>
                    <a:pt x="4022" y="1510"/>
                    <a:pt x="3942" y="1429"/>
                  </a:cubicBezTo>
                  <a:lnTo>
                    <a:pt x="3894" y="1381"/>
                  </a:lnTo>
                  <a:cubicBezTo>
                    <a:pt x="3870" y="1358"/>
                    <a:pt x="3858" y="1334"/>
                    <a:pt x="3858" y="1310"/>
                  </a:cubicBezTo>
                  <a:lnTo>
                    <a:pt x="3858" y="905"/>
                  </a:lnTo>
                  <a:close/>
                  <a:moveTo>
                    <a:pt x="36" y="0"/>
                  </a:moveTo>
                  <a:cubicBezTo>
                    <a:pt x="13" y="143"/>
                    <a:pt x="1" y="274"/>
                    <a:pt x="1" y="417"/>
                  </a:cubicBezTo>
                  <a:lnTo>
                    <a:pt x="1" y="1179"/>
                  </a:lnTo>
                  <a:lnTo>
                    <a:pt x="2132" y="2179"/>
                  </a:lnTo>
                  <a:cubicBezTo>
                    <a:pt x="2249" y="2231"/>
                    <a:pt x="2373" y="2256"/>
                    <a:pt x="2496" y="2256"/>
                  </a:cubicBezTo>
                  <a:cubicBezTo>
                    <a:pt x="2686" y="2256"/>
                    <a:pt x="2873" y="2195"/>
                    <a:pt x="3025" y="2072"/>
                  </a:cubicBezTo>
                  <a:lnTo>
                    <a:pt x="3299" y="1846"/>
                  </a:lnTo>
                  <a:lnTo>
                    <a:pt x="3584" y="2072"/>
                  </a:lnTo>
                  <a:cubicBezTo>
                    <a:pt x="3736" y="2195"/>
                    <a:pt x="3923" y="2256"/>
                    <a:pt x="4110" y="2256"/>
                  </a:cubicBezTo>
                  <a:cubicBezTo>
                    <a:pt x="4232" y="2256"/>
                    <a:pt x="4353" y="2231"/>
                    <a:pt x="4465" y="2179"/>
                  </a:cubicBezTo>
                  <a:lnTo>
                    <a:pt x="6609" y="1179"/>
                  </a:lnTo>
                  <a:lnTo>
                    <a:pt x="6609" y="417"/>
                  </a:lnTo>
                  <a:cubicBezTo>
                    <a:pt x="6609" y="286"/>
                    <a:pt x="6597" y="143"/>
                    <a:pt x="6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6105319" y="1736565"/>
              <a:ext cx="545168" cy="545716"/>
            </a:xfrm>
            <a:custGeom>
              <a:rect b="b" l="l" r="r" t="t"/>
              <a:pathLst>
                <a:path extrusionOk="0" h="11955" w="11943">
                  <a:moveTo>
                    <a:pt x="1036" y="1"/>
                  </a:moveTo>
                  <a:lnTo>
                    <a:pt x="1" y="1037"/>
                  </a:lnTo>
                  <a:lnTo>
                    <a:pt x="10907" y="11955"/>
                  </a:lnTo>
                  <a:lnTo>
                    <a:pt x="11943" y="1091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Google Shape;905;p22"/>
          <p:cNvSpPr/>
          <p:nvPr/>
        </p:nvSpPr>
        <p:spPr>
          <a:xfrm rot="-3791816">
            <a:off x="375199" y="3240514"/>
            <a:ext cx="1058157" cy="1057825"/>
          </a:xfrm>
          <a:custGeom>
            <a:rect b="b" l="l" r="r" t="t"/>
            <a:pathLst>
              <a:path extrusionOk="0" h="38160" w="38172">
                <a:moveTo>
                  <a:pt x="19086" y="0"/>
                </a:moveTo>
                <a:cubicBezTo>
                  <a:pt x="13050" y="0"/>
                  <a:pt x="7490" y="2763"/>
                  <a:pt x="3846" y="7597"/>
                </a:cubicBezTo>
                <a:cubicBezTo>
                  <a:pt x="3727" y="7763"/>
                  <a:pt x="3751" y="8001"/>
                  <a:pt x="3930" y="8120"/>
                </a:cubicBezTo>
                <a:cubicBezTo>
                  <a:pt x="3998" y="8174"/>
                  <a:pt x="4079" y="8200"/>
                  <a:pt x="4159" y="8200"/>
                </a:cubicBezTo>
                <a:cubicBezTo>
                  <a:pt x="4274" y="8200"/>
                  <a:pt x="4388" y="8147"/>
                  <a:pt x="4465" y="8049"/>
                </a:cubicBezTo>
                <a:cubicBezTo>
                  <a:pt x="7954" y="3417"/>
                  <a:pt x="13288" y="762"/>
                  <a:pt x="19086" y="762"/>
                </a:cubicBezTo>
                <a:cubicBezTo>
                  <a:pt x="29183" y="762"/>
                  <a:pt x="37410" y="8978"/>
                  <a:pt x="37410" y="19074"/>
                </a:cubicBezTo>
                <a:cubicBezTo>
                  <a:pt x="37410" y="29183"/>
                  <a:pt x="29183" y="37398"/>
                  <a:pt x="19086" y="37398"/>
                </a:cubicBezTo>
                <a:cubicBezTo>
                  <a:pt x="8990" y="37398"/>
                  <a:pt x="774" y="29183"/>
                  <a:pt x="774" y="19074"/>
                </a:cubicBezTo>
                <a:cubicBezTo>
                  <a:pt x="774" y="18872"/>
                  <a:pt x="596" y="18693"/>
                  <a:pt x="382" y="18693"/>
                </a:cubicBezTo>
                <a:cubicBezTo>
                  <a:pt x="179" y="18693"/>
                  <a:pt x="1" y="18872"/>
                  <a:pt x="1" y="19074"/>
                </a:cubicBezTo>
                <a:cubicBezTo>
                  <a:pt x="1" y="29599"/>
                  <a:pt x="8561" y="38160"/>
                  <a:pt x="19086" y="38160"/>
                </a:cubicBezTo>
                <a:cubicBezTo>
                  <a:pt x="29611" y="38160"/>
                  <a:pt x="38172" y="29599"/>
                  <a:pt x="38172" y="19074"/>
                </a:cubicBezTo>
                <a:cubicBezTo>
                  <a:pt x="38172" y="8561"/>
                  <a:pt x="29611" y="0"/>
                  <a:pt x="19086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22"/>
          <p:cNvSpPr/>
          <p:nvPr/>
        </p:nvSpPr>
        <p:spPr>
          <a:xfrm>
            <a:off x="7595995" y="1419825"/>
            <a:ext cx="1200323" cy="1200323"/>
          </a:xfrm>
          <a:custGeom>
            <a:rect b="b" l="l" r="r" t="t"/>
            <a:pathLst>
              <a:path extrusionOk="0" h="38160" w="38160">
                <a:moveTo>
                  <a:pt x="19074" y="0"/>
                </a:moveTo>
                <a:cubicBezTo>
                  <a:pt x="13037" y="0"/>
                  <a:pt x="7489" y="2763"/>
                  <a:pt x="3846" y="7597"/>
                </a:cubicBezTo>
                <a:cubicBezTo>
                  <a:pt x="3715" y="7763"/>
                  <a:pt x="3751" y="8001"/>
                  <a:pt x="3917" y="8120"/>
                </a:cubicBezTo>
                <a:cubicBezTo>
                  <a:pt x="3986" y="8174"/>
                  <a:pt x="4066" y="8200"/>
                  <a:pt x="4147" y="8200"/>
                </a:cubicBezTo>
                <a:cubicBezTo>
                  <a:pt x="4262" y="8200"/>
                  <a:pt x="4376" y="8147"/>
                  <a:pt x="4453" y="8049"/>
                </a:cubicBezTo>
                <a:cubicBezTo>
                  <a:pt x="7953" y="3417"/>
                  <a:pt x="13287" y="762"/>
                  <a:pt x="19074" y="762"/>
                </a:cubicBezTo>
                <a:cubicBezTo>
                  <a:pt x="29182" y="762"/>
                  <a:pt x="37398" y="8978"/>
                  <a:pt x="37398" y="19074"/>
                </a:cubicBezTo>
                <a:cubicBezTo>
                  <a:pt x="37398" y="29183"/>
                  <a:pt x="29182" y="37398"/>
                  <a:pt x="19074" y="37398"/>
                </a:cubicBezTo>
                <a:cubicBezTo>
                  <a:pt x="8977" y="37398"/>
                  <a:pt x="762" y="29183"/>
                  <a:pt x="762" y="19074"/>
                </a:cubicBezTo>
                <a:cubicBezTo>
                  <a:pt x="762" y="18872"/>
                  <a:pt x="595" y="18693"/>
                  <a:pt x="381" y="18693"/>
                </a:cubicBezTo>
                <a:cubicBezTo>
                  <a:pt x="167" y="18693"/>
                  <a:pt x="0" y="18872"/>
                  <a:pt x="0" y="19074"/>
                </a:cubicBezTo>
                <a:cubicBezTo>
                  <a:pt x="0" y="29599"/>
                  <a:pt x="8561" y="38160"/>
                  <a:pt x="19074" y="38160"/>
                </a:cubicBezTo>
                <a:cubicBezTo>
                  <a:pt x="29599" y="38160"/>
                  <a:pt x="38160" y="29599"/>
                  <a:pt x="38160" y="19074"/>
                </a:cubicBezTo>
                <a:cubicBezTo>
                  <a:pt x="38160" y="8561"/>
                  <a:pt x="29599" y="0"/>
                  <a:pt x="19074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7" name="Google Shape;907;p22"/>
          <p:cNvGrpSpPr/>
          <p:nvPr/>
        </p:nvGrpSpPr>
        <p:grpSpPr>
          <a:xfrm>
            <a:off x="7776504" y="1523341"/>
            <a:ext cx="839303" cy="993293"/>
            <a:chOff x="3259496" y="1791478"/>
            <a:chExt cx="588613" cy="696510"/>
          </a:xfrm>
        </p:grpSpPr>
        <p:sp>
          <p:nvSpPr>
            <p:cNvPr id="908" name="Google Shape;908;p22"/>
            <p:cNvSpPr/>
            <p:nvPr/>
          </p:nvSpPr>
          <p:spPr>
            <a:xfrm>
              <a:off x="3259496" y="1899341"/>
              <a:ext cx="588613" cy="588647"/>
            </a:xfrm>
            <a:custGeom>
              <a:rect b="b" l="l" r="r" t="t"/>
              <a:pathLst>
                <a:path extrusionOk="0" h="17087" w="17086">
                  <a:moveTo>
                    <a:pt x="17086" y="8537"/>
                  </a:moveTo>
                  <a:cubicBezTo>
                    <a:pt x="17086" y="13252"/>
                    <a:pt x="13264" y="17086"/>
                    <a:pt x="8549" y="17086"/>
                  </a:cubicBezTo>
                  <a:cubicBezTo>
                    <a:pt x="3822" y="17086"/>
                    <a:pt x="0" y="13252"/>
                    <a:pt x="0" y="8537"/>
                  </a:cubicBezTo>
                  <a:cubicBezTo>
                    <a:pt x="0" y="3823"/>
                    <a:pt x="3822" y="1"/>
                    <a:pt x="8549" y="1"/>
                  </a:cubicBezTo>
                  <a:cubicBezTo>
                    <a:pt x="13264" y="1"/>
                    <a:pt x="17086" y="3823"/>
                    <a:pt x="17086" y="8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3390337" y="2029768"/>
              <a:ext cx="326931" cy="327378"/>
            </a:xfrm>
            <a:custGeom>
              <a:rect b="b" l="l" r="r" t="t"/>
              <a:pathLst>
                <a:path extrusionOk="0" h="9503" w="9490">
                  <a:moveTo>
                    <a:pt x="9490" y="4751"/>
                  </a:moveTo>
                  <a:cubicBezTo>
                    <a:pt x="9490" y="7371"/>
                    <a:pt x="7370" y="9502"/>
                    <a:pt x="4751" y="9502"/>
                  </a:cubicBezTo>
                  <a:cubicBezTo>
                    <a:pt x="2132" y="9502"/>
                    <a:pt x="0" y="7371"/>
                    <a:pt x="0" y="4751"/>
                  </a:cubicBezTo>
                  <a:cubicBezTo>
                    <a:pt x="0" y="2132"/>
                    <a:pt x="2132" y="1"/>
                    <a:pt x="4751" y="1"/>
                  </a:cubicBezTo>
                  <a:cubicBezTo>
                    <a:pt x="7370" y="1"/>
                    <a:pt x="9490" y="2132"/>
                    <a:pt x="9490" y="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3476462" y="2029768"/>
              <a:ext cx="154681" cy="327378"/>
            </a:xfrm>
            <a:custGeom>
              <a:rect b="b" l="l" r="r" t="t"/>
              <a:pathLst>
                <a:path extrusionOk="0" fill="none" h="9503" w="4490">
                  <a:moveTo>
                    <a:pt x="4489" y="4751"/>
                  </a:moveTo>
                  <a:cubicBezTo>
                    <a:pt x="4489" y="7371"/>
                    <a:pt x="3489" y="9502"/>
                    <a:pt x="2251" y="9502"/>
                  </a:cubicBezTo>
                  <a:cubicBezTo>
                    <a:pt x="1013" y="9502"/>
                    <a:pt x="1" y="7371"/>
                    <a:pt x="1" y="4751"/>
                  </a:cubicBezTo>
                  <a:cubicBezTo>
                    <a:pt x="1" y="2132"/>
                    <a:pt x="1013" y="1"/>
                    <a:pt x="2251" y="1"/>
                  </a:cubicBezTo>
                  <a:cubicBezTo>
                    <a:pt x="3489" y="1"/>
                    <a:pt x="4489" y="2132"/>
                    <a:pt x="4489" y="4751"/>
                  </a:cubicBezTo>
                  <a:close/>
                </a:path>
              </a:pathLst>
            </a:custGeom>
            <a:noFill/>
            <a:ln cap="flat" cmpd="sng" w="26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3390337" y="2115928"/>
              <a:ext cx="326931" cy="155059"/>
            </a:xfrm>
            <a:custGeom>
              <a:rect b="b" l="l" r="r" t="t"/>
              <a:pathLst>
                <a:path extrusionOk="0" fill="none" h="4501" w="9490">
                  <a:moveTo>
                    <a:pt x="9490" y="2250"/>
                  </a:moveTo>
                  <a:cubicBezTo>
                    <a:pt x="9490" y="3489"/>
                    <a:pt x="7370" y="4501"/>
                    <a:pt x="4751" y="4501"/>
                  </a:cubicBezTo>
                  <a:cubicBezTo>
                    <a:pt x="2132" y="4501"/>
                    <a:pt x="0" y="3489"/>
                    <a:pt x="0" y="2250"/>
                  </a:cubicBezTo>
                  <a:cubicBezTo>
                    <a:pt x="0" y="1012"/>
                    <a:pt x="2132" y="0"/>
                    <a:pt x="4751" y="0"/>
                  </a:cubicBezTo>
                  <a:cubicBezTo>
                    <a:pt x="7370" y="0"/>
                    <a:pt x="9490" y="1012"/>
                    <a:pt x="9490" y="2250"/>
                  </a:cubicBezTo>
                  <a:close/>
                </a:path>
              </a:pathLst>
            </a:custGeom>
            <a:noFill/>
            <a:ln cap="flat" cmpd="sng" w="26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3553975" y="2193440"/>
              <a:ext cx="210868" cy="210455"/>
            </a:xfrm>
            <a:custGeom>
              <a:rect b="b" l="l" r="r" t="t"/>
              <a:pathLst>
                <a:path extrusionOk="0" h="6109" w="6121">
                  <a:moveTo>
                    <a:pt x="1" y="0"/>
                  </a:moveTo>
                  <a:lnTo>
                    <a:pt x="1323" y="4918"/>
                  </a:lnTo>
                  <a:lnTo>
                    <a:pt x="2096" y="4144"/>
                  </a:lnTo>
                  <a:lnTo>
                    <a:pt x="4061" y="6108"/>
                  </a:lnTo>
                  <a:lnTo>
                    <a:pt x="6121" y="4049"/>
                  </a:lnTo>
                  <a:lnTo>
                    <a:pt x="4156" y="2084"/>
                  </a:lnTo>
                  <a:lnTo>
                    <a:pt x="4906" y="13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3281234" y="1791478"/>
              <a:ext cx="305193" cy="264163"/>
            </a:xfrm>
            <a:custGeom>
              <a:rect b="b" l="l" r="r" t="t"/>
              <a:pathLst>
                <a:path extrusionOk="0" h="7668" w="8859">
                  <a:moveTo>
                    <a:pt x="298" y="6549"/>
                  </a:moveTo>
                  <a:lnTo>
                    <a:pt x="3798" y="489"/>
                  </a:lnTo>
                  <a:cubicBezTo>
                    <a:pt x="4072" y="0"/>
                    <a:pt x="4787" y="0"/>
                    <a:pt x="5072" y="489"/>
                  </a:cubicBezTo>
                  <a:lnTo>
                    <a:pt x="8573" y="6549"/>
                  </a:lnTo>
                  <a:cubicBezTo>
                    <a:pt x="8859" y="7037"/>
                    <a:pt x="8501" y="7668"/>
                    <a:pt x="7930" y="7668"/>
                  </a:cubicBezTo>
                  <a:lnTo>
                    <a:pt x="941" y="7668"/>
                  </a:lnTo>
                  <a:cubicBezTo>
                    <a:pt x="357" y="7668"/>
                    <a:pt x="0" y="7037"/>
                    <a:pt x="298" y="65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3281648" y="1795577"/>
              <a:ext cx="304779" cy="260063"/>
            </a:xfrm>
            <a:custGeom>
              <a:rect b="b" l="l" r="r" t="t"/>
              <a:pathLst>
                <a:path extrusionOk="0" h="7549" w="8847">
                  <a:moveTo>
                    <a:pt x="4417" y="155"/>
                  </a:moveTo>
                  <a:cubicBezTo>
                    <a:pt x="4632" y="155"/>
                    <a:pt x="4822" y="250"/>
                    <a:pt x="4929" y="453"/>
                  </a:cubicBezTo>
                  <a:lnTo>
                    <a:pt x="8430" y="6501"/>
                  </a:lnTo>
                  <a:cubicBezTo>
                    <a:pt x="8525" y="6680"/>
                    <a:pt x="8525" y="6906"/>
                    <a:pt x="8430" y="7097"/>
                  </a:cubicBezTo>
                  <a:cubicBezTo>
                    <a:pt x="8323" y="7275"/>
                    <a:pt x="8132" y="7394"/>
                    <a:pt x="7918" y="7394"/>
                  </a:cubicBezTo>
                  <a:lnTo>
                    <a:pt x="929" y="7394"/>
                  </a:lnTo>
                  <a:cubicBezTo>
                    <a:pt x="715" y="7394"/>
                    <a:pt x="524" y="7299"/>
                    <a:pt x="417" y="7097"/>
                  </a:cubicBezTo>
                  <a:cubicBezTo>
                    <a:pt x="310" y="6918"/>
                    <a:pt x="310" y="6704"/>
                    <a:pt x="417" y="6501"/>
                  </a:cubicBezTo>
                  <a:lnTo>
                    <a:pt x="3917" y="453"/>
                  </a:lnTo>
                  <a:cubicBezTo>
                    <a:pt x="4001" y="250"/>
                    <a:pt x="4203" y="155"/>
                    <a:pt x="4417" y="155"/>
                  </a:cubicBezTo>
                  <a:close/>
                  <a:moveTo>
                    <a:pt x="4417" y="0"/>
                  </a:moveTo>
                  <a:cubicBezTo>
                    <a:pt x="4167" y="0"/>
                    <a:pt x="3917" y="119"/>
                    <a:pt x="3786" y="370"/>
                  </a:cubicBezTo>
                  <a:lnTo>
                    <a:pt x="286" y="6430"/>
                  </a:lnTo>
                  <a:cubicBezTo>
                    <a:pt x="0" y="6918"/>
                    <a:pt x="357" y="7549"/>
                    <a:pt x="929" y="7549"/>
                  </a:cubicBezTo>
                  <a:lnTo>
                    <a:pt x="7918" y="7549"/>
                  </a:lnTo>
                  <a:cubicBezTo>
                    <a:pt x="8489" y="7549"/>
                    <a:pt x="8847" y="6942"/>
                    <a:pt x="8561" y="6430"/>
                  </a:cubicBezTo>
                  <a:lnTo>
                    <a:pt x="5060" y="370"/>
                  </a:lnTo>
                  <a:cubicBezTo>
                    <a:pt x="4917" y="119"/>
                    <a:pt x="4656" y="0"/>
                    <a:pt x="4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3418621" y="1978093"/>
              <a:ext cx="30385" cy="31212"/>
            </a:xfrm>
            <a:custGeom>
              <a:rect b="b" l="l" r="r" t="t"/>
              <a:pathLst>
                <a:path extrusionOk="0" h="906" w="882">
                  <a:moveTo>
                    <a:pt x="429" y="1"/>
                  </a:moveTo>
                  <a:cubicBezTo>
                    <a:pt x="179" y="1"/>
                    <a:pt x="1" y="179"/>
                    <a:pt x="1" y="453"/>
                  </a:cubicBezTo>
                  <a:cubicBezTo>
                    <a:pt x="1" y="715"/>
                    <a:pt x="179" y="906"/>
                    <a:pt x="429" y="906"/>
                  </a:cubicBezTo>
                  <a:cubicBezTo>
                    <a:pt x="703" y="906"/>
                    <a:pt x="882" y="715"/>
                    <a:pt x="882" y="453"/>
                  </a:cubicBezTo>
                  <a:cubicBezTo>
                    <a:pt x="882" y="179"/>
                    <a:pt x="703" y="1"/>
                    <a:pt x="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3420274" y="1865717"/>
              <a:ext cx="27526" cy="102558"/>
            </a:xfrm>
            <a:custGeom>
              <a:rect b="b" l="l" r="r" t="t"/>
              <a:pathLst>
                <a:path extrusionOk="0" h="2977" w="799">
                  <a:moveTo>
                    <a:pt x="393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1120"/>
                  </a:lnTo>
                  <a:lnTo>
                    <a:pt x="120" y="2727"/>
                  </a:lnTo>
                  <a:cubicBezTo>
                    <a:pt x="131" y="2858"/>
                    <a:pt x="251" y="2977"/>
                    <a:pt x="393" y="2977"/>
                  </a:cubicBezTo>
                  <a:cubicBezTo>
                    <a:pt x="548" y="2977"/>
                    <a:pt x="667" y="2882"/>
                    <a:pt x="679" y="2727"/>
                  </a:cubicBezTo>
                  <a:lnTo>
                    <a:pt x="798" y="1120"/>
                  </a:lnTo>
                  <a:lnTo>
                    <a:pt x="798" y="405"/>
                  </a:lnTo>
                  <a:cubicBezTo>
                    <a:pt x="798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22"/>
          <p:cNvGrpSpPr/>
          <p:nvPr/>
        </p:nvGrpSpPr>
        <p:grpSpPr>
          <a:xfrm>
            <a:off x="7664350" y="3839656"/>
            <a:ext cx="929701" cy="929701"/>
            <a:chOff x="8188845" y="4119320"/>
            <a:chExt cx="681249" cy="681249"/>
          </a:xfrm>
        </p:grpSpPr>
        <p:sp>
          <p:nvSpPr>
            <p:cNvPr id="918" name="Google Shape;918;p22"/>
            <p:cNvSpPr/>
            <p:nvPr/>
          </p:nvSpPr>
          <p:spPr>
            <a:xfrm>
              <a:off x="8188845" y="4119320"/>
              <a:ext cx="681249" cy="681249"/>
            </a:xfrm>
            <a:custGeom>
              <a:rect b="b" l="l" r="r" t="t"/>
              <a:pathLst>
                <a:path extrusionOk="0" h="25290" w="25290">
                  <a:moveTo>
                    <a:pt x="12645" y="0"/>
                  </a:moveTo>
                  <a:cubicBezTo>
                    <a:pt x="5668" y="0"/>
                    <a:pt x="0" y="5668"/>
                    <a:pt x="0" y="12645"/>
                  </a:cubicBezTo>
                  <a:cubicBezTo>
                    <a:pt x="0" y="19634"/>
                    <a:pt x="5668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8251394" y="4181869"/>
              <a:ext cx="556475" cy="556152"/>
            </a:xfrm>
            <a:custGeom>
              <a:rect b="b" l="l" r="r" t="t"/>
              <a:pathLst>
                <a:path extrusionOk="0" fill="none" h="20646" w="20658">
                  <a:moveTo>
                    <a:pt x="20657" y="10323"/>
                  </a:moveTo>
                  <a:cubicBezTo>
                    <a:pt x="20657" y="16026"/>
                    <a:pt x="16026" y="20646"/>
                    <a:pt x="10323" y="20646"/>
                  </a:cubicBezTo>
                  <a:cubicBezTo>
                    <a:pt x="4620" y="20646"/>
                    <a:pt x="0" y="16026"/>
                    <a:pt x="0" y="10323"/>
                  </a:cubicBezTo>
                  <a:cubicBezTo>
                    <a:pt x="0" y="4620"/>
                    <a:pt x="4620" y="0"/>
                    <a:pt x="10323" y="0"/>
                  </a:cubicBezTo>
                  <a:cubicBezTo>
                    <a:pt x="16026" y="0"/>
                    <a:pt x="20657" y="4620"/>
                    <a:pt x="20657" y="1032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8280244" y="4210719"/>
              <a:ext cx="498425" cy="498425"/>
            </a:xfrm>
            <a:custGeom>
              <a:rect b="b" l="l" r="r" t="t"/>
              <a:pathLst>
                <a:path extrusionOk="0" h="18503" w="18503">
                  <a:moveTo>
                    <a:pt x="9252" y="1"/>
                  </a:moveTo>
                  <a:cubicBezTo>
                    <a:pt x="4144" y="1"/>
                    <a:pt x="1" y="4144"/>
                    <a:pt x="1" y="9252"/>
                  </a:cubicBezTo>
                  <a:cubicBezTo>
                    <a:pt x="1" y="14360"/>
                    <a:pt x="4144" y="18503"/>
                    <a:pt x="9252" y="18503"/>
                  </a:cubicBezTo>
                  <a:cubicBezTo>
                    <a:pt x="14360" y="18503"/>
                    <a:pt x="18503" y="14360"/>
                    <a:pt x="18503" y="9252"/>
                  </a:cubicBezTo>
                  <a:cubicBezTo>
                    <a:pt x="18503" y="4144"/>
                    <a:pt x="14360" y="1"/>
                    <a:pt x="9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8391226" y="4320732"/>
              <a:ext cx="274251" cy="308892"/>
            </a:xfrm>
            <a:custGeom>
              <a:rect b="b" l="l" r="r" t="t"/>
              <a:pathLst>
                <a:path extrusionOk="0" fill="none" h="11467" w="10181">
                  <a:moveTo>
                    <a:pt x="5132" y="11466"/>
                  </a:moveTo>
                  <a:lnTo>
                    <a:pt x="5132" y="11466"/>
                  </a:lnTo>
                  <a:lnTo>
                    <a:pt x="5096" y="11454"/>
                  </a:lnTo>
                  <a:cubicBezTo>
                    <a:pt x="2024" y="10383"/>
                    <a:pt x="0" y="7728"/>
                    <a:pt x="0" y="4763"/>
                  </a:cubicBezTo>
                  <a:lnTo>
                    <a:pt x="0" y="489"/>
                  </a:lnTo>
                  <a:lnTo>
                    <a:pt x="5084" y="1"/>
                  </a:lnTo>
                  <a:lnTo>
                    <a:pt x="10180" y="489"/>
                  </a:lnTo>
                  <a:lnTo>
                    <a:pt x="10180" y="4799"/>
                  </a:lnTo>
                  <a:cubicBezTo>
                    <a:pt x="10180" y="7740"/>
                    <a:pt x="8180" y="10383"/>
                    <a:pt x="5132" y="11466"/>
                  </a:cubicBezTo>
                  <a:close/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8483595" y="4413747"/>
              <a:ext cx="92396" cy="109393"/>
            </a:xfrm>
            <a:custGeom>
              <a:rect b="b" l="l" r="r" t="t"/>
              <a:pathLst>
                <a:path extrusionOk="0" fill="none" h="4061" w="3430">
                  <a:moveTo>
                    <a:pt x="3429" y="2036"/>
                  </a:moveTo>
                  <a:cubicBezTo>
                    <a:pt x="3429" y="3155"/>
                    <a:pt x="2667" y="4060"/>
                    <a:pt x="1715" y="4060"/>
                  </a:cubicBezTo>
                  <a:cubicBezTo>
                    <a:pt x="762" y="4060"/>
                    <a:pt x="0" y="3155"/>
                    <a:pt x="0" y="2036"/>
                  </a:cubicBezTo>
                  <a:cubicBezTo>
                    <a:pt x="0" y="917"/>
                    <a:pt x="762" y="0"/>
                    <a:pt x="1715" y="0"/>
                  </a:cubicBezTo>
                  <a:cubicBezTo>
                    <a:pt x="2667" y="0"/>
                    <a:pt x="3429" y="917"/>
                    <a:pt x="3429" y="2036"/>
                  </a:cubicBezTo>
                  <a:close/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8507974" y="4387133"/>
              <a:ext cx="9967" cy="25671"/>
            </a:xfrm>
            <a:custGeom>
              <a:rect b="b" l="l" r="r" t="t"/>
              <a:pathLst>
                <a:path extrusionOk="0" fill="none" h="953" w="370">
                  <a:moveTo>
                    <a:pt x="369" y="953"/>
                  </a:moveTo>
                  <a:lnTo>
                    <a:pt x="0" y="0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8541645" y="4387133"/>
              <a:ext cx="9967" cy="25671"/>
            </a:xfrm>
            <a:custGeom>
              <a:rect b="b" l="l" r="r" t="t"/>
              <a:pathLst>
                <a:path extrusionOk="0" fill="none" h="953" w="370">
                  <a:moveTo>
                    <a:pt x="0" y="953"/>
                  </a:moveTo>
                  <a:lnTo>
                    <a:pt x="369" y="0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8571142" y="4425599"/>
              <a:ext cx="58724" cy="16082"/>
            </a:xfrm>
            <a:custGeom>
              <a:rect b="b" l="l" r="r" t="t"/>
              <a:pathLst>
                <a:path extrusionOk="0" fill="none" h="597" w="2180">
                  <a:moveTo>
                    <a:pt x="1" y="537"/>
                  </a:moveTo>
                  <a:lnTo>
                    <a:pt x="1048" y="1"/>
                  </a:lnTo>
                  <a:lnTo>
                    <a:pt x="2179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8577230" y="4455769"/>
              <a:ext cx="58724" cy="16378"/>
            </a:xfrm>
            <a:custGeom>
              <a:rect b="b" l="l" r="r" t="t"/>
              <a:pathLst>
                <a:path extrusionOk="0" fill="none" h="608" w="2180">
                  <a:moveTo>
                    <a:pt x="1" y="536"/>
                  </a:moveTo>
                  <a:lnTo>
                    <a:pt x="1049" y="0"/>
                  </a:lnTo>
                  <a:lnTo>
                    <a:pt x="2180" y="607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8570172" y="4486855"/>
              <a:ext cx="58724" cy="16082"/>
            </a:xfrm>
            <a:custGeom>
              <a:rect b="b" l="l" r="r" t="t"/>
              <a:pathLst>
                <a:path extrusionOk="0" fill="none" h="597" w="2180">
                  <a:moveTo>
                    <a:pt x="1" y="537"/>
                  </a:moveTo>
                  <a:lnTo>
                    <a:pt x="1049" y="1"/>
                  </a:lnTo>
                  <a:lnTo>
                    <a:pt x="2180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8427457" y="4425599"/>
              <a:ext cx="59047" cy="16082"/>
            </a:xfrm>
            <a:custGeom>
              <a:rect b="b" l="l" r="r" t="t"/>
              <a:pathLst>
                <a:path extrusionOk="0" fill="none" h="597" w="2192">
                  <a:moveTo>
                    <a:pt x="2191" y="537"/>
                  </a:moveTo>
                  <a:lnTo>
                    <a:pt x="1144" y="1"/>
                  </a:lnTo>
                  <a:lnTo>
                    <a:pt x="1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>
              <a:off x="8421369" y="4455769"/>
              <a:ext cx="58724" cy="16378"/>
            </a:xfrm>
            <a:custGeom>
              <a:rect b="b" l="l" r="r" t="t"/>
              <a:pathLst>
                <a:path extrusionOk="0" fill="none" h="608" w="2180">
                  <a:moveTo>
                    <a:pt x="2179" y="536"/>
                  </a:moveTo>
                  <a:lnTo>
                    <a:pt x="1143" y="0"/>
                  </a:lnTo>
                  <a:lnTo>
                    <a:pt x="0" y="607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2"/>
            <p:cNvSpPr/>
            <p:nvPr/>
          </p:nvSpPr>
          <p:spPr>
            <a:xfrm>
              <a:off x="8428427" y="4486855"/>
              <a:ext cx="59047" cy="16082"/>
            </a:xfrm>
            <a:custGeom>
              <a:rect b="b" l="l" r="r" t="t"/>
              <a:pathLst>
                <a:path extrusionOk="0" fill="none" h="597" w="2192">
                  <a:moveTo>
                    <a:pt x="2191" y="537"/>
                  </a:moveTo>
                  <a:lnTo>
                    <a:pt x="1143" y="1"/>
                  </a:lnTo>
                  <a:lnTo>
                    <a:pt x="0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2"/>
            <p:cNvSpPr/>
            <p:nvPr/>
          </p:nvSpPr>
          <p:spPr>
            <a:xfrm>
              <a:off x="8528823" y="4446772"/>
              <a:ext cx="0" cy="45578"/>
            </a:xfrm>
            <a:custGeom>
              <a:rect b="b" l="l" r="r" t="t"/>
              <a:pathLst>
                <a:path extrusionOk="0" fill="none" h="1692" w="0">
                  <a:moveTo>
                    <a:pt x="0" y="1"/>
                  </a:moveTo>
                  <a:lnTo>
                    <a:pt x="0" y="1691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2" name="Google Shape;932;p22"/>
          <p:cNvSpPr/>
          <p:nvPr/>
        </p:nvSpPr>
        <p:spPr>
          <a:xfrm rot="5970659">
            <a:off x="7529043" y="3704345"/>
            <a:ext cx="1200318" cy="1200318"/>
          </a:xfrm>
          <a:custGeom>
            <a:rect b="b" l="l" r="r" t="t"/>
            <a:pathLst>
              <a:path extrusionOk="0" h="38160" w="38160">
                <a:moveTo>
                  <a:pt x="19074" y="0"/>
                </a:moveTo>
                <a:cubicBezTo>
                  <a:pt x="13037" y="0"/>
                  <a:pt x="7489" y="2763"/>
                  <a:pt x="3846" y="7597"/>
                </a:cubicBezTo>
                <a:cubicBezTo>
                  <a:pt x="3715" y="7763"/>
                  <a:pt x="3751" y="8001"/>
                  <a:pt x="3917" y="8120"/>
                </a:cubicBezTo>
                <a:cubicBezTo>
                  <a:pt x="3986" y="8174"/>
                  <a:pt x="4066" y="8200"/>
                  <a:pt x="4147" y="8200"/>
                </a:cubicBezTo>
                <a:cubicBezTo>
                  <a:pt x="4262" y="8200"/>
                  <a:pt x="4376" y="8147"/>
                  <a:pt x="4453" y="8049"/>
                </a:cubicBezTo>
                <a:cubicBezTo>
                  <a:pt x="7953" y="3417"/>
                  <a:pt x="13287" y="762"/>
                  <a:pt x="19074" y="762"/>
                </a:cubicBezTo>
                <a:cubicBezTo>
                  <a:pt x="29182" y="762"/>
                  <a:pt x="37398" y="8978"/>
                  <a:pt x="37398" y="19074"/>
                </a:cubicBezTo>
                <a:cubicBezTo>
                  <a:pt x="37398" y="29183"/>
                  <a:pt x="29182" y="37398"/>
                  <a:pt x="19074" y="37398"/>
                </a:cubicBezTo>
                <a:cubicBezTo>
                  <a:pt x="8977" y="37398"/>
                  <a:pt x="762" y="29183"/>
                  <a:pt x="762" y="19074"/>
                </a:cubicBezTo>
                <a:cubicBezTo>
                  <a:pt x="762" y="18872"/>
                  <a:pt x="595" y="18693"/>
                  <a:pt x="381" y="18693"/>
                </a:cubicBezTo>
                <a:cubicBezTo>
                  <a:pt x="167" y="18693"/>
                  <a:pt x="0" y="18872"/>
                  <a:pt x="0" y="19074"/>
                </a:cubicBezTo>
                <a:cubicBezTo>
                  <a:pt x="0" y="29599"/>
                  <a:pt x="8561" y="38160"/>
                  <a:pt x="19074" y="38160"/>
                </a:cubicBezTo>
                <a:cubicBezTo>
                  <a:pt x="29599" y="38160"/>
                  <a:pt x="38160" y="29599"/>
                  <a:pt x="38160" y="19074"/>
                </a:cubicBezTo>
                <a:cubicBezTo>
                  <a:pt x="38160" y="8561"/>
                  <a:pt x="29599" y="0"/>
                  <a:pt x="19074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22"/>
          <p:cNvSpPr/>
          <p:nvPr/>
        </p:nvSpPr>
        <p:spPr>
          <a:xfrm rot="-5400000">
            <a:off x="3945462" y="2500163"/>
            <a:ext cx="321172" cy="561152"/>
          </a:xfrm>
          <a:custGeom>
            <a:rect b="b" l="l" r="r" t="t"/>
            <a:pathLst>
              <a:path extrusionOk="0" h="11073" w="8395">
                <a:moveTo>
                  <a:pt x="4192" y="0"/>
                </a:moveTo>
                <a:cubicBezTo>
                  <a:pt x="1870" y="0"/>
                  <a:pt x="1" y="1869"/>
                  <a:pt x="1" y="4191"/>
                </a:cubicBezTo>
                <a:cubicBezTo>
                  <a:pt x="1" y="5787"/>
                  <a:pt x="894" y="7191"/>
                  <a:pt x="2191" y="7882"/>
                </a:cubicBezTo>
                <a:lnTo>
                  <a:pt x="2191" y="11073"/>
                </a:lnTo>
                <a:lnTo>
                  <a:pt x="6168" y="11073"/>
                </a:lnTo>
                <a:lnTo>
                  <a:pt x="6168" y="7882"/>
                </a:lnTo>
                <a:cubicBezTo>
                  <a:pt x="7502" y="7168"/>
                  <a:pt x="8395" y="5787"/>
                  <a:pt x="8395" y="4191"/>
                </a:cubicBezTo>
                <a:cubicBezTo>
                  <a:pt x="8395" y="1893"/>
                  <a:pt x="6513" y="0"/>
                  <a:pt x="41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4" name="Google Shape;934;p22"/>
          <p:cNvGrpSpPr/>
          <p:nvPr/>
        </p:nvGrpSpPr>
        <p:grpSpPr>
          <a:xfrm>
            <a:off x="2971042" y="1683297"/>
            <a:ext cx="2724366" cy="2386506"/>
            <a:chOff x="3304221" y="2003663"/>
            <a:chExt cx="2387491" cy="2091408"/>
          </a:xfrm>
        </p:grpSpPr>
        <p:sp>
          <p:nvSpPr>
            <p:cNvPr id="935" name="Google Shape;935;p22"/>
            <p:cNvSpPr/>
            <p:nvPr/>
          </p:nvSpPr>
          <p:spPr>
            <a:xfrm>
              <a:off x="3831638" y="2556150"/>
              <a:ext cx="1636525" cy="1104325"/>
            </a:xfrm>
            <a:custGeom>
              <a:rect b="b" l="l" r="r" t="t"/>
              <a:pathLst>
                <a:path extrusionOk="0" h="44173" w="65461">
                  <a:moveTo>
                    <a:pt x="441" y="0"/>
                  </a:moveTo>
                  <a:cubicBezTo>
                    <a:pt x="203" y="0"/>
                    <a:pt x="0" y="191"/>
                    <a:pt x="0" y="429"/>
                  </a:cubicBezTo>
                  <a:lnTo>
                    <a:pt x="0" y="43732"/>
                  </a:lnTo>
                  <a:cubicBezTo>
                    <a:pt x="0" y="43970"/>
                    <a:pt x="203" y="44172"/>
                    <a:pt x="441" y="44172"/>
                  </a:cubicBezTo>
                  <a:lnTo>
                    <a:pt x="65032" y="44172"/>
                  </a:lnTo>
                  <a:cubicBezTo>
                    <a:pt x="65270" y="44172"/>
                    <a:pt x="65461" y="43970"/>
                    <a:pt x="65461" y="43732"/>
                  </a:cubicBezTo>
                  <a:lnTo>
                    <a:pt x="65461" y="429"/>
                  </a:lnTo>
                  <a:cubicBezTo>
                    <a:pt x="65461" y="191"/>
                    <a:pt x="65259" y="0"/>
                    <a:pt x="65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3899513" y="2622225"/>
              <a:ext cx="1500800" cy="972175"/>
            </a:xfrm>
            <a:custGeom>
              <a:rect b="b" l="l" r="r" t="t"/>
              <a:pathLst>
                <a:path extrusionOk="0" h="38887" w="60032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38493"/>
                  </a:lnTo>
                  <a:cubicBezTo>
                    <a:pt x="0" y="38707"/>
                    <a:pt x="179" y="38886"/>
                    <a:pt x="405" y="38886"/>
                  </a:cubicBezTo>
                  <a:lnTo>
                    <a:pt x="59638" y="38886"/>
                  </a:lnTo>
                  <a:cubicBezTo>
                    <a:pt x="59853" y="38886"/>
                    <a:pt x="60031" y="38707"/>
                    <a:pt x="60031" y="38493"/>
                  </a:cubicBezTo>
                  <a:lnTo>
                    <a:pt x="60031" y="405"/>
                  </a:lnTo>
                  <a:cubicBezTo>
                    <a:pt x="60031" y="179"/>
                    <a:pt x="59853" y="0"/>
                    <a:pt x="59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3608088" y="3555075"/>
              <a:ext cx="2083625" cy="105700"/>
            </a:xfrm>
            <a:custGeom>
              <a:rect b="b" l="l" r="r" t="t"/>
              <a:pathLst>
                <a:path extrusionOk="0" h="4228" w="83345">
                  <a:moveTo>
                    <a:pt x="1" y="0"/>
                  </a:moveTo>
                  <a:lnTo>
                    <a:pt x="1" y="1608"/>
                  </a:lnTo>
                  <a:cubicBezTo>
                    <a:pt x="1" y="3048"/>
                    <a:pt x="1180" y="4227"/>
                    <a:pt x="2620" y="4227"/>
                  </a:cubicBezTo>
                  <a:lnTo>
                    <a:pt x="80725" y="4227"/>
                  </a:lnTo>
                  <a:cubicBezTo>
                    <a:pt x="82166" y="4227"/>
                    <a:pt x="83345" y="3048"/>
                    <a:pt x="83345" y="1608"/>
                  </a:cubicBezTo>
                  <a:lnTo>
                    <a:pt x="833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4385863" y="3555075"/>
              <a:ext cx="528675" cy="44675"/>
            </a:xfrm>
            <a:custGeom>
              <a:rect b="b" l="l" r="r" t="t"/>
              <a:pathLst>
                <a:path extrusionOk="0" h="1787" w="21147">
                  <a:moveTo>
                    <a:pt x="1" y="0"/>
                  </a:moveTo>
                  <a:lnTo>
                    <a:pt x="1" y="1120"/>
                  </a:lnTo>
                  <a:cubicBezTo>
                    <a:pt x="1" y="1489"/>
                    <a:pt x="298" y="1786"/>
                    <a:pt x="668" y="1786"/>
                  </a:cubicBezTo>
                  <a:lnTo>
                    <a:pt x="20468" y="1786"/>
                  </a:lnTo>
                  <a:cubicBezTo>
                    <a:pt x="20849" y="1786"/>
                    <a:pt x="21146" y="1489"/>
                    <a:pt x="21146" y="1120"/>
                  </a:cubicBezTo>
                  <a:lnTo>
                    <a:pt x="21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4434988" y="2734425"/>
              <a:ext cx="429250" cy="708750"/>
            </a:xfrm>
            <a:custGeom>
              <a:rect b="b" l="l" r="r" t="t"/>
              <a:pathLst>
                <a:path extrusionOk="0" h="28350" w="17170">
                  <a:moveTo>
                    <a:pt x="9966" y="2466"/>
                  </a:moveTo>
                  <a:cubicBezTo>
                    <a:pt x="11764" y="2466"/>
                    <a:pt x="13240" y="3942"/>
                    <a:pt x="13240" y="5740"/>
                  </a:cubicBezTo>
                  <a:lnTo>
                    <a:pt x="13240" y="12824"/>
                  </a:lnTo>
                  <a:lnTo>
                    <a:pt x="3965" y="12824"/>
                  </a:lnTo>
                  <a:lnTo>
                    <a:pt x="3965" y="5740"/>
                  </a:lnTo>
                  <a:cubicBezTo>
                    <a:pt x="3965" y="3942"/>
                    <a:pt x="5442" y="2466"/>
                    <a:pt x="7239" y="2466"/>
                  </a:cubicBezTo>
                  <a:close/>
                  <a:moveTo>
                    <a:pt x="7227" y="1"/>
                  </a:moveTo>
                  <a:cubicBezTo>
                    <a:pt x="4072" y="1"/>
                    <a:pt x="1501" y="2585"/>
                    <a:pt x="1501" y="5740"/>
                  </a:cubicBezTo>
                  <a:lnTo>
                    <a:pt x="1501" y="12824"/>
                  </a:lnTo>
                  <a:lnTo>
                    <a:pt x="0" y="12824"/>
                  </a:lnTo>
                  <a:lnTo>
                    <a:pt x="0" y="28350"/>
                  </a:lnTo>
                  <a:lnTo>
                    <a:pt x="17169" y="28350"/>
                  </a:lnTo>
                  <a:lnTo>
                    <a:pt x="17169" y="12824"/>
                  </a:lnTo>
                  <a:lnTo>
                    <a:pt x="15681" y="12824"/>
                  </a:lnTo>
                  <a:lnTo>
                    <a:pt x="15681" y="5740"/>
                  </a:lnTo>
                  <a:cubicBezTo>
                    <a:pt x="15681" y="2585"/>
                    <a:pt x="13109" y="1"/>
                    <a:pt x="9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4545113" y="3108600"/>
              <a:ext cx="209875" cy="276825"/>
            </a:xfrm>
            <a:custGeom>
              <a:rect b="b" l="l" r="r" t="t"/>
              <a:pathLst>
                <a:path extrusionOk="0" h="11073" w="8395">
                  <a:moveTo>
                    <a:pt x="4192" y="0"/>
                  </a:moveTo>
                  <a:cubicBezTo>
                    <a:pt x="1870" y="0"/>
                    <a:pt x="1" y="1869"/>
                    <a:pt x="1" y="4191"/>
                  </a:cubicBezTo>
                  <a:cubicBezTo>
                    <a:pt x="1" y="5787"/>
                    <a:pt x="894" y="7191"/>
                    <a:pt x="2191" y="7882"/>
                  </a:cubicBezTo>
                  <a:lnTo>
                    <a:pt x="2191" y="11073"/>
                  </a:lnTo>
                  <a:lnTo>
                    <a:pt x="6168" y="11073"/>
                  </a:lnTo>
                  <a:lnTo>
                    <a:pt x="6168" y="7882"/>
                  </a:lnTo>
                  <a:cubicBezTo>
                    <a:pt x="7502" y="7168"/>
                    <a:pt x="8395" y="5787"/>
                    <a:pt x="8395" y="4191"/>
                  </a:cubicBezTo>
                  <a:cubicBezTo>
                    <a:pt x="8395" y="1893"/>
                    <a:pt x="6513" y="0"/>
                    <a:pt x="4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4840993" y="2003663"/>
              <a:ext cx="824578" cy="926988"/>
            </a:xfrm>
            <a:custGeom>
              <a:rect b="b" l="l" r="r" t="t"/>
              <a:pathLst>
                <a:path extrusionOk="0" h="25861" w="23004">
                  <a:moveTo>
                    <a:pt x="11502" y="0"/>
                  </a:moveTo>
                  <a:cubicBezTo>
                    <a:pt x="11502" y="0"/>
                    <a:pt x="7764" y="5620"/>
                    <a:pt x="310" y="6406"/>
                  </a:cubicBezTo>
                  <a:cubicBezTo>
                    <a:pt x="310" y="6406"/>
                    <a:pt x="1" y="20789"/>
                    <a:pt x="11502" y="25861"/>
                  </a:cubicBezTo>
                  <a:cubicBezTo>
                    <a:pt x="23004" y="20801"/>
                    <a:pt x="22694" y="6406"/>
                    <a:pt x="22694" y="6406"/>
                  </a:cubicBezTo>
                  <a:cubicBezTo>
                    <a:pt x="15217" y="5620"/>
                    <a:pt x="11502" y="0"/>
                    <a:pt x="11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4991651" y="2173929"/>
              <a:ext cx="521975" cy="586030"/>
            </a:xfrm>
            <a:custGeom>
              <a:rect b="b" l="l" r="r" t="t"/>
              <a:pathLst>
                <a:path extrusionOk="0" h="16349" w="14562">
                  <a:moveTo>
                    <a:pt x="7287" y="1"/>
                  </a:moveTo>
                  <a:cubicBezTo>
                    <a:pt x="7287" y="1"/>
                    <a:pt x="4918" y="3561"/>
                    <a:pt x="203" y="4049"/>
                  </a:cubicBezTo>
                  <a:cubicBezTo>
                    <a:pt x="203" y="4049"/>
                    <a:pt x="1" y="13145"/>
                    <a:pt x="7287" y="16348"/>
                  </a:cubicBezTo>
                  <a:cubicBezTo>
                    <a:pt x="14562" y="13157"/>
                    <a:pt x="14372" y="4049"/>
                    <a:pt x="14372" y="4049"/>
                  </a:cubicBezTo>
                  <a:cubicBezTo>
                    <a:pt x="9645" y="3549"/>
                    <a:pt x="7287" y="1"/>
                    <a:pt x="7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3" name="Google Shape;943;p22"/>
            <p:cNvGrpSpPr/>
            <p:nvPr/>
          </p:nvGrpSpPr>
          <p:grpSpPr>
            <a:xfrm>
              <a:off x="3304221" y="3386316"/>
              <a:ext cx="588856" cy="708755"/>
              <a:chOff x="3503950" y="3310100"/>
              <a:chExt cx="770149" cy="926961"/>
            </a:xfrm>
          </p:grpSpPr>
          <p:sp>
            <p:nvSpPr>
              <p:cNvPr id="944" name="Google Shape;944;p22"/>
              <p:cNvSpPr/>
              <p:nvPr/>
            </p:nvSpPr>
            <p:spPr>
              <a:xfrm>
                <a:off x="3624833" y="3455911"/>
                <a:ext cx="528389" cy="636086"/>
              </a:xfrm>
              <a:custGeom>
                <a:rect b="b" l="l" r="r" t="t"/>
                <a:pathLst>
                  <a:path extrusionOk="0" h="19421" w="16134">
                    <a:moveTo>
                      <a:pt x="8073" y="1"/>
                    </a:moveTo>
                    <a:cubicBezTo>
                      <a:pt x="4025" y="1846"/>
                      <a:pt x="1581" y="2094"/>
                      <a:pt x="560" y="2094"/>
                    </a:cubicBezTo>
                    <a:cubicBezTo>
                      <a:pt x="184" y="2094"/>
                      <a:pt x="0" y="2061"/>
                      <a:pt x="0" y="2061"/>
                    </a:cubicBezTo>
                    <a:lnTo>
                      <a:pt x="0" y="12562"/>
                    </a:lnTo>
                    <a:cubicBezTo>
                      <a:pt x="1155" y="17289"/>
                      <a:pt x="8073" y="19420"/>
                      <a:pt x="8073" y="19420"/>
                    </a:cubicBezTo>
                    <a:cubicBezTo>
                      <a:pt x="8073" y="19420"/>
                      <a:pt x="14990" y="17277"/>
                      <a:pt x="16133" y="12562"/>
                    </a:cubicBezTo>
                    <a:lnTo>
                      <a:pt x="16133" y="2061"/>
                    </a:lnTo>
                    <a:cubicBezTo>
                      <a:pt x="16133" y="2061"/>
                      <a:pt x="15950" y="2094"/>
                      <a:pt x="15574" y="2094"/>
                    </a:cubicBezTo>
                    <a:cubicBezTo>
                      <a:pt x="14553" y="2094"/>
                      <a:pt x="12111" y="1846"/>
                      <a:pt x="80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2"/>
              <p:cNvSpPr/>
              <p:nvPr/>
            </p:nvSpPr>
            <p:spPr>
              <a:xfrm>
                <a:off x="3714047" y="3605782"/>
                <a:ext cx="349574" cy="307120"/>
              </a:xfrm>
              <a:custGeom>
                <a:rect b="b" l="l" r="r" t="t"/>
                <a:pathLst>
                  <a:path extrusionOk="0" h="9377" w="10674">
                    <a:moveTo>
                      <a:pt x="9718" y="1"/>
                    </a:moveTo>
                    <a:cubicBezTo>
                      <a:pt x="9511" y="1"/>
                      <a:pt x="9303" y="91"/>
                      <a:pt x="9159" y="307"/>
                    </a:cubicBezTo>
                    <a:lnTo>
                      <a:pt x="4384" y="7534"/>
                    </a:lnTo>
                    <a:cubicBezTo>
                      <a:pt x="3360" y="6236"/>
                      <a:pt x="2348" y="4950"/>
                      <a:pt x="1360" y="3664"/>
                    </a:cubicBezTo>
                    <a:cubicBezTo>
                      <a:pt x="1231" y="3501"/>
                      <a:pt x="1078" y="3433"/>
                      <a:pt x="927" y="3433"/>
                    </a:cubicBezTo>
                    <a:cubicBezTo>
                      <a:pt x="452" y="3433"/>
                      <a:pt x="1" y="4110"/>
                      <a:pt x="407" y="4617"/>
                    </a:cubicBezTo>
                    <a:cubicBezTo>
                      <a:pt x="1598" y="6141"/>
                      <a:pt x="2765" y="7653"/>
                      <a:pt x="3956" y="9177"/>
                    </a:cubicBezTo>
                    <a:cubicBezTo>
                      <a:pt x="4068" y="9317"/>
                      <a:pt x="4225" y="9377"/>
                      <a:pt x="4387" y="9377"/>
                    </a:cubicBezTo>
                    <a:cubicBezTo>
                      <a:pt x="4636" y="9377"/>
                      <a:pt x="4897" y="9236"/>
                      <a:pt x="5027" y="9034"/>
                    </a:cubicBezTo>
                    <a:cubicBezTo>
                      <a:pt x="6801" y="6355"/>
                      <a:pt x="8575" y="3676"/>
                      <a:pt x="10349" y="985"/>
                    </a:cubicBezTo>
                    <a:cubicBezTo>
                      <a:pt x="10673" y="479"/>
                      <a:pt x="10197" y="1"/>
                      <a:pt x="9718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2"/>
              <p:cNvSpPr/>
              <p:nvPr/>
            </p:nvSpPr>
            <p:spPr>
              <a:xfrm>
                <a:off x="3503950" y="3310100"/>
                <a:ext cx="770149" cy="926961"/>
              </a:xfrm>
              <a:custGeom>
                <a:rect b="b" l="l" r="r" t="t"/>
                <a:pathLst>
                  <a:path extrusionOk="0" h="28302" w="23516">
                    <a:moveTo>
                      <a:pt x="11764" y="0"/>
                    </a:moveTo>
                    <a:cubicBezTo>
                      <a:pt x="5834" y="2711"/>
                      <a:pt x="2268" y="3071"/>
                      <a:pt x="793" y="3071"/>
                    </a:cubicBezTo>
                    <a:cubicBezTo>
                      <a:pt x="260" y="3071"/>
                      <a:pt x="0" y="3024"/>
                      <a:pt x="0" y="3024"/>
                    </a:cubicBezTo>
                    <a:lnTo>
                      <a:pt x="0" y="18300"/>
                    </a:lnTo>
                    <a:cubicBezTo>
                      <a:pt x="1691" y="25194"/>
                      <a:pt x="11764" y="28301"/>
                      <a:pt x="11764" y="28301"/>
                    </a:cubicBezTo>
                    <a:cubicBezTo>
                      <a:pt x="11764" y="28301"/>
                      <a:pt x="21836" y="25194"/>
                      <a:pt x="23515" y="18300"/>
                    </a:cubicBezTo>
                    <a:lnTo>
                      <a:pt x="23515" y="3036"/>
                    </a:lnTo>
                    <a:cubicBezTo>
                      <a:pt x="23515" y="3036"/>
                      <a:pt x="23255" y="3083"/>
                      <a:pt x="22724" y="3083"/>
                    </a:cubicBezTo>
                    <a:cubicBezTo>
                      <a:pt x="21250" y="3083"/>
                      <a:pt x="17681" y="2722"/>
                      <a:pt x="11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47" name="Google Shape;947;p22"/>
          <p:cNvSpPr/>
          <p:nvPr/>
        </p:nvSpPr>
        <p:spPr>
          <a:xfrm rot="-5400000">
            <a:off x="3945462" y="2500163"/>
            <a:ext cx="321172" cy="561152"/>
          </a:xfrm>
          <a:custGeom>
            <a:rect b="b" l="l" r="r" t="t"/>
            <a:pathLst>
              <a:path extrusionOk="0" h="11073" w="8395">
                <a:moveTo>
                  <a:pt x="4192" y="0"/>
                </a:moveTo>
                <a:cubicBezTo>
                  <a:pt x="1870" y="0"/>
                  <a:pt x="1" y="1869"/>
                  <a:pt x="1" y="4191"/>
                </a:cubicBezTo>
                <a:cubicBezTo>
                  <a:pt x="1" y="5787"/>
                  <a:pt x="894" y="7191"/>
                  <a:pt x="2191" y="7882"/>
                </a:cubicBezTo>
                <a:lnTo>
                  <a:pt x="2191" y="11073"/>
                </a:lnTo>
                <a:lnTo>
                  <a:pt x="6168" y="11073"/>
                </a:lnTo>
                <a:lnTo>
                  <a:pt x="6168" y="7882"/>
                </a:lnTo>
                <a:cubicBezTo>
                  <a:pt x="7502" y="7168"/>
                  <a:pt x="8395" y="5787"/>
                  <a:pt x="8395" y="4191"/>
                </a:cubicBezTo>
                <a:cubicBezTo>
                  <a:pt x="8395" y="1893"/>
                  <a:pt x="6513" y="0"/>
                  <a:pt x="41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22"/>
          <p:cNvSpPr/>
          <p:nvPr/>
        </p:nvSpPr>
        <p:spPr>
          <a:xfrm>
            <a:off x="3076510" y="3388261"/>
            <a:ext cx="461029" cy="554955"/>
          </a:xfrm>
          <a:custGeom>
            <a:rect b="b" l="l" r="r" t="t"/>
            <a:pathLst>
              <a:path extrusionOk="0" h="19421" w="16134">
                <a:moveTo>
                  <a:pt x="8073" y="1"/>
                </a:moveTo>
                <a:cubicBezTo>
                  <a:pt x="4025" y="1846"/>
                  <a:pt x="1581" y="2094"/>
                  <a:pt x="560" y="2094"/>
                </a:cubicBezTo>
                <a:cubicBezTo>
                  <a:pt x="184" y="2094"/>
                  <a:pt x="0" y="2061"/>
                  <a:pt x="0" y="2061"/>
                </a:cubicBezTo>
                <a:lnTo>
                  <a:pt x="0" y="12562"/>
                </a:lnTo>
                <a:cubicBezTo>
                  <a:pt x="1155" y="17289"/>
                  <a:pt x="8073" y="19420"/>
                  <a:pt x="8073" y="19420"/>
                </a:cubicBezTo>
                <a:cubicBezTo>
                  <a:pt x="8073" y="19420"/>
                  <a:pt x="14990" y="17277"/>
                  <a:pt x="16133" y="12562"/>
                </a:cubicBezTo>
                <a:lnTo>
                  <a:pt x="16133" y="2061"/>
                </a:lnTo>
                <a:cubicBezTo>
                  <a:pt x="16133" y="2061"/>
                  <a:pt x="15950" y="2094"/>
                  <a:pt x="15574" y="2094"/>
                </a:cubicBezTo>
                <a:cubicBezTo>
                  <a:pt x="14553" y="2094"/>
                  <a:pt x="12111" y="1846"/>
                  <a:pt x="80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3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EJEMPLO III: </a:t>
            </a:r>
            <a:r>
              <a:rPr lang="en" sz="3200">
                <a:solidFill>
                  <a:srgbClr val="EC3A3B"/>
                </a:solidFill>
              </a:rPr>
              <a:t>CRITICAL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23"/>
          <p:cNvSpPr txBox="1"/>
          <p:nvPr/>
        </p:nvSpPr>
        <p:spPr>
          <a:xfrm>
            <a:off x="7407090" y="3277571"/>
            <a:ext cx="14442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Firewall</a:t>
            </a:r>
            <a:endParaRPr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5" name="Google Shape;955;p23"/>
          <p:cNvSpPr txBox="1"/>
          <p:nvPr/>
        </p:nvSpPr>
        <p:spPr>
          <a:xfrm>
            <a:off x="205176" y="4216500"/>
            <a:ext cx="14214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Malware</a:t>
            </a:r>
            <a:endParaRPr sz="1800"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6" name="Google Shape;956;p23"/>
          <p:cNvSpPr txBox="1"/>
          <p:nvPr/>
        </p:nvSpPr>
        <p:spPr>
          <a:xfrm>
            <a:off x="361188" y="2066150"/>
            <a:ext cx="14442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Aladel</a:t>
            </a:r>
            <a:endParaRPr sz="1800">
              <a:solidFill>
                <a:schemeClr val="accen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7" name="Google Shape;957;p23"/>
          <p:cNvSpPr txBox="1"/>
          <p:nvPr/>
        </p:nvSpPr>
        <p:spPr>
          <a:xfrm>
            <a:off x="7474055" y="973671"/>
            <a:ext cx="14442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Blacklisted</a:t>
            </a:r>
            <a:endParaRPr>
              <a:solidFill>
                <a:schemeClr val="accent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8" name="Google Shape;958;p23"/>
          <p:cNvSpPr/>
          <p:nvPr/>
        </p:nvSpPr>
        <p:spPr>
          <a:xfrm>
            <a:off x="2952564" y="2409145"/>
            <a:ext cx="64244" cy="74771"/>
          </a:xfrm>
          <a:custGeom>
            <a:rect b="b" l="l" r="r" t="t"/>
            <a:pathLst>
              <a:path extrusionOk="0" h="2621" w="2252">
                <a:moveTo>
                  <a:pt x="1132" y="1"/>
                </a:moveTo>
                <a:lnTo>
                  <a:pt x="715" y="834"/>
                </a:lnTo>
                <a:lnTo>
                  <a:pt x="1" y="1311"/>
                </a:lnTo>
                <a:lnTo>
                  <a:pt x="715" y="1787"/>
                </a:lnTo>
                <a:lnTo>
                  <a:pt x="1132" y="2620"/>
                </a:lnTo>
                <a:lnTo>
                  <a:pt x="1537" y="1787"/>
                </a:lnTo>
                <a:lnTo>
                  <a:pt x="2251" y="1311"/>
                </a:lnTo>
                <a:lnTo>
                  <a:pt x="1537" y="834"/>
                </a:lnTo>
                <a:lnTo>
                  <a:pt x="11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9" name="Google Shape;959;p23"/>
          <p:cNvCxnSpPr/>
          <p:nvPr/>
        </p:nvCxnSpPr>
        <p:spPr>
          <a:xfrm>
            <a:off x="1681851" y="1655965"/>
            <a:ext cx="1800000" cy="929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60" name="Google Shape;960;p23"/>
          <p:cNvCxnSpPr/>
          <p:nvPr/>
        </p:nvCxnSpPr>
        <p:spPr>
          <a:xfrm flipH="1" rot="10800000">
            <a:off x="1520550" y="2957467"/>
            <a:ext cx="1844100" cy="55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61" name="Google Shape;961;p23"/>
          <p:cNvCxnSpPr/>
          <p:nvPr/>
        </p:nvCxnSpPr>
        <p:spPr>
          <a:xfrm flipH="1">
            <a:off x="5561300" y="1907375"/>
            <a:ext cx="1918200" cy="932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62" name="Google Shape;962;p23"/>
          <p:cNvCxnSpPr/>
          <p:nvPr/>
        </p:nvCxnSpPr>
        <p:spPr>
          <a:xfrm rot="10800000">
            <a:off x="5764950" y="3161050"/>
            <a:ext cx="1682400" cy="84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63" name="Google Shape;963;p23"/>
          <p:cNvSpPr/>
          <p:nvPr/>
        </p:nvSpPr>
        <p:spPr>
          <a:xfrm>
            <a:off x="554235" y="1008348"/>
            <a:ext cx="1058128" cy="1057795"/>
          </a:xfrm>
          <a:custGeom>
            <a:rect b="b" l="l" r="r" t="t"/>
            <a:pathLst>
              <a:path extrusionOk="0" h="38160" w="38172">
                <a:moveTo>
                  <a:pt x="19086" y="0"/>
                </a:moveTo>
                <a:cubicBezTo>
                  <a:pt x="13050" y="0"/>
                  <a:pt x="7490" y="2763"/>
                  <a:pt x="3846" y="7597"/>
                </a:cubicBezTo>
                <a:cubicBezTo>
                  <a:pt x="3727" y="7763"/>
                  <a:pt x="3751" y="8001"/>
                  <a:pt x="3930" y="8120"/>
                </a:cubicBezTo>
                <a:cubicBezTo>
                  <a:pt x="3998" y="8174"/>
                  <a:pt x="4079" y="8200"/>
                  <a:pt x="4159" y="8200"/>
                </a:cubicBezTo>
                <a:cubicBezTo>
                  <a:pt x="4274" y="8200"/>
                  <a:pt x="4388" y="8147"/>
                  <a:pt x="4465" y="8049"/>
                </a:cubicBezTo>
                <a:cubicBezTo>
                  <a:pt x="7954" y="3417"/>
                  <a:pt x="13288" y="762"/>
                  <a:pt x="19086" y="762"/>
                </a:cubicBezTo>
                <a:cubicBezTo>
                  <a:pt x="29183" y="762"/>
                  <a:pt x="37410" y="8978"/>
                  <a:pt x="37410" y="19074"/>
                </a:cubicBezTo>
                <a:cubicBezTo>
                  <a:pt x="37410" y="29183"/>
                  <a:pt x="29183" y="37398"/>
                  <a:pt x="19086" y="37398"/>
                </a:cubicBezTo>
                <a:cubicBezTo>
                  <a:pt x="8990" y="37398"/>
                  <a:pt x="774" y="29183"/>
                  <a:pt x="774" y="19074"/>
                </a:cubicBezTo>
                <a:cubicBezTo>
                  <a:pt x="774" y="18872"/>
                  <a:pt x="596" y="18693"/>
                  <a:pt x="382" y="18693"/>
                </a:cubicBezTo>
                <a:cubicBezTo>
                  <a:pt x="179" y="18693"/>
                  <a:pt x="1" y="18872"/>
                  <a:pt x="1" y="19074"/>
                </a:cubicBezTo>
                <a:cubicBezTo>
                  <a:pt x="1" y="29599"/>
                  <a:pt x="8561" y="38160"/>
                  <a:pt x="19086" y="38160"/>
                </a:cubicBezTo>
                <a:cubicBezTo>
                  <a:pt x="29611" y="38160"/>
                  <a:pt x="38172" y="29599"/>
                  <a:pt x="38172" y="19074"/>
                </a:cubicBezTo>
                <a:cubicBezTo>
                  <a:pt x="38172" y="8561"/>
                  <a:pt x="29611" y="0"/>
                  <a:pt x="19086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4" name="Google Shape;964;p23"/>
          <p:cNvGrpSpPr/>
          <p:nvPr/>
        </p:nvGrpSpPr>
        <p:grpSpPr>
          <a:xfrm>
            <a:off x="701546" y="1171440"/>
            <a:ext cx="763509" cy="731614"/>
            <a:chOff x="5275972" y="1839053"/>
            <a:chExt cx="627576" cy="601359"/>
          </a:xfrm>
        </p:grpSpPr>
        <p:sp>
          <p:nvSpPr>
            <p:cNvPr id="965" name="Google Shape;965;p23"/>
            <p:cNvSpPr/>
            <p:nvPr/>
          </p:nvSpPr>
          <p:spPr>
            <a:xfrm>
              <a:off x="5314935" y="1839053"/>
              <a:ext cx="588613" cy="588647"/>
            </a:xfrm>
            <a:custGeom>
              <a:rect b="b" l="l" r="r" t="t"/>
              <a:pathLst>
                <a:path extrusionOk="0" h="17087" w="17086">
                  <a:moveTo>
                    <a:pt x="17086" y="8537"/>
                  </a:moveTo>
                  <a:cubicBezTo>
                    <a:pt x="17086" y="13252"/>
                    <a:pt x="13264" y="17086"/>
                    <a:pt x="8537" y="17086"/>
                  </a:cubicBezTo>
                  <a:cubicBezTo>
                    <a:pt x="3822" y="17086"/>
                    <a:pt x="0" y="13252"/>
                    <a:pt x="0" y="8537"/>
                  </a:cubicBezTo>
                  <a:cubicBezTo>
                    <a:pt x="0" y="3823"/>
                    <a:pt x="3822" y="1"/>
                    <a:pt x="8537" y="1"/>
                  </a:cubicBezTo>
                  <a:cubicBezTo>
                    <a:pt x="13264" y="1"/>
                    <a:pt x="17086" y="3823"/>
                    <a:pt x="17086" y="85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5371950" y="2005171"/>
              <a:ext cx="478269" cy="199810"/>
            </a:xfrm>
            <a:custGeom>
              <a:rect b="b" l="l" r="r" t="t"/>
              <a:pathLst>
                <a:path extrusionOk="0" h="5800" w="13883">
                  <a:moveTo>
                    <a:pt x="0" y="1"/>
                  </a:moveTo>
                  <a:lnTo>
                    <a:pt x="0" y="5799"/>
                  </a:lnTo>
                  <a:lnTo>
                    <a:pt x="13883" y="5799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7" name="Google Shape;967;p23"/>
            <p:cNvGrpSpPr/>
            <p:nvPr/>
          </p:nvGrpSpPr>
          <p:grpSpPr>
            <a:xfrm>
              <a:off x="5490128" y="2076138"/>
              <a:ext cx="247351" cy="57049"/>
              <a:chOff x="956215" y="1801038"/>
              <a:chExt cx="247351" cy="57049"/>
            </a:xfrm>
          </p:grpSpPr>
          <p:sp>
            <p:nvSpPr>
              <p:cNvPr id="968" name="Google Shape;968;p23"/>
              <p:cNvSpPr/>
              <p:nvPr/>
            </p:nvSpPr>
            <p:spPr>
              <a:xfrm>
                <a:off x="956215" y="1801038"/>
                <a:ext cx="76307" cy="57049"/>
              </a:xfrm>
              <a:custGeom>
                <a:rect b="b" l="l" r="r" t="t"/>
                <a:pathLst>
                  <a:path extrusionOk="0" h="1656" w="2215">
                    <a:moveTo>
                      <a:pt x="0" y="0"/>
                    </a:moveTo>
                    <a:lnTo>
                      <a:pt x="429" y="1655"/>
                    </a:lnTo>
                    <a:lnTo>
                      <a:pt x="750" y="1655"/>
                    </a:lnTo>
                    <a:lnTo>
                      <a:pt x="1108" y="298"/>
                    </a:lnTo>
                    <a:lnTo>
                      <a:pt x="1465" y="1655"/>
                    </a:lnTo>
                    <a:lnTo>
                      <a:pt x="1786" y="1655"/>
                    </a:lnTo>
                    <a:lnTo>
                      <a:pt x="2215" y="0"/>
                    </a:lnTo>
                    <a:lnTo>
                      <a:pt x="1941" y="0"/>
                    </a:lnTo>
                    <a:lnTo>
                      <a:pt x="1608" y="1286"/>
                    </a:lnTo>
                    <a:lnTo>
                      <a:pt x="1262" y="0"/>
                    </a:lnTo>
                    <a:lnTo>
                      <a:pt x="941" y="0"/>
                    </a:lnTo>
                    <a:lnTo>
                      <a:pt x="607" y="128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3"/>
              <p:cNvSpPr/>
              <p:nvPr/>
            </p:nvSpPr>
            <p:spPr>
              <a:xfrm>
                <a:off x="1041513" y="1801038"/>
                <a:ext cx="76755" cy="57049"/>
              </a:xfrm>
              <a:custGeom>
                <a:rect b="b" l="l" r="r" t="t"/>
                <a:pathLst>
                  <a:path extrusionOk="0" h="1656" w="2228">
                    <a:moveTo>
                      <a:pt x="1" y="0"/>
                    </a:moveTo>
                    <a:lnTo>
                      <a:pt x="429" y="1655"/>
                    </a:lnTo>
                    <a:lnTo>
                      <a:pt x="751" y="1655"/>
                    </a:lnTo>
                    <a:lnTo>
                      <a:pt x="1108" y="298"/>
                    </a:lnTo>
                    <a:lnTo>
                      <a:pt x="1465" y="1655"/>
                    </a:lnTo>
                    <a:lnTo>
                      <a:pt x="1787" y="1655"/>
                    </a:lnTo>
                    <a:lnTo>
                      <a:pt x="2227" y="0"/>
                    </a:lnTo>
                    <a:lnTo>
                      <a:pt x="1953" y="0"/>
                    </a:lnTo>
                    <a:lnTo>
                      <a:pt x="1608" y="1286"/>
                    </a:lnTo>
                    <a:lnTo>
                      <a:pt x="1275" y="0"/>
                    </a:lnTo>
                    <a:lnTo>
                      <a:pt x="953" y="0"/>
                    </a:lnTo>
                    <a:lnTo>
                      <a:pt x="608" y="1286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3"/>
              <p:cNvSpPr/>
              <p:nvPr/>
            </p:nvSpPr>
            <p:spPr>
              <a:xfrm>
                <a:off x="1126846" y="1801038"/>
                <a:ext cx="76720" cy="57049"/>
              </a:xfrm>
              <a:custGeom>
                <a:rect b="b" l="l" r="r" t="t"/>
                <a:pathLst>
                  <a:path extrusionOk="0" h="1656" w="2227">
                    <a:moveTo>
                      <a:pt x="0" y="0"/>
                    </a:moveTo>
                    <a:lnTo>
                      <a:pt x="429" y="1655"/>
                    </a:lnTo>
                    <a:lnTo>
                      <a:pt x="750" y="1655"/>
                    </a:lnTo>
                    <a:lnTo>
                      <a:pt x="1108" y="298"/>
                    </a:lnTo>
                    <a:lnTo>
                      <a:pt x="1465" y="1655"/>
                    </a:lnTo>
                    <a:lnTo>
                      <a:pt x="1786" y="1655"/>
                    </a:lnTo>
                    <a:lnTo>
                      <a:pt x="2227" y="0"/>
                    </a:lnTo>
                    <a:lnTo>
                      <a:pt x="1953" y="0"/>
                    </a:lnTo>
                    <a:lnTo>
                      <a:pt x="1608" y="1286"/>
                    </a:lnTo>
                    <a:lnTo>
                      <a:pt x="1274" y="0"/>
                    </a:lnTo>
                    <a:lnTo>
                      <a:pt x="953" y="0"/>
                    </a:lnTo>
                    <a:lnTo>
                      <a:pt x="607" y="1286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1" name="Google Shape;971;p23"/>
            <p:cNvSpPr/>
            <p:nvPr/>
          </p:nvSpPr>
          <p:spPr>
            <a:xfrm>
              <a:off x="5275972" y="2196713"/>
              <a:ext cx="243665" cy="243699"/>
            </a:xfrm>
            <a:custGeom>
              <a:rect b="b" l="l" r="r" t="t"/>
              <a:pathLst>
                <a:path extrusionOk="0" h="7074" w="7073">
                  <a:moveTo>
                    <a:pt x="441" y="6621"/>
                  </a:moveTo>
                  <a:lnTo>
                    <a:pt x="441" y="6621"/>
                  </a:lnTo>
                  <a:cubicBezTo>
                    <a:pt x="0" y="6180"/>
                    <a:pt x="0" y="5430"/>
                    <a:pt x="441" y="4990"/>
                  </a:cubicBezTo>
                  <a:lnTo>
                    <a:pt x="5429" y="1"/>
                  </a:lnTo>
                  <a:lnTo>
                    <a:pt x="7072" y="1644"/>
                  </a:lnTo>
                  <a:lnTo>
                    <a:pt x="2084" y="6621"/>
                  </a:lnTo>
                  <a:cubicBezTo>
                    <a:pt x="1631" y="7073"/>
                    <a:pt x="905" y="7073"/>
                    <a:pt x="441" y="66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5399406" y="2196713"/>
              <a:ext cx="120231" cy="120231"/>
            </a:xfrm>
            <a:custGeom>
              <a:rect b="b" l="l" r="r" t="t"/>
              <a:pathLst>
                <a:path extrusionOk="0" h="3490" w="3490">
                  <a:moveTo>
                    <a:pt x="1644" y="3489"/>
                  </a:moveTo>
                  <a:lnTo>
                    <a:pt x="1" y="1846"/>
                  </a:lnTo>
                  <a:lnTo>
                    <a:pt x="1846" y="1"/>
                  </a:lnTo>
                  <a:lnTo>
                    <a:pt x="3489" y="16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5383008" y="1880910"/>
              <a:ext cx="452466" cy="452432"/>
            </a:xfrm>
            <a:custGeom>
              <a:rect b="b" l="l" r="r" t="t"/>
              <a:pathLst>
                <a:path extrusionOk="0" h="13133" w="13134">
                  <a:moveTo>
                    <a:pt x="10788" y="2334"/>
                  </a:moveTo>
                  <a:cubicBezTo>
                    <a:pt x="8454" y="0"/>
                    <a:pt x="4668" y="0"/>
                    <a:pt x="2334" y="2334"/>
                  </a:cubicBezTo>
                  <a:cubicBezTo>
                    <a:pt x="1" y="4679"/>
                    <a:pt x="1" y="8454"/>
                    <a:pt x="2334" y="10787"/>
                  </a:cubicBezTo>
                  <a:cubicBezTo>
                    <a:pt x="4668" y="13133"/>
                    <a:pt x="8454" y="13133"/>
                    <a:pt x="10788" y="10787"/>
                  </a:cubicBezTo>
                  <a:cubicBezTo>
                    <a:pt x="13133" y="8454"/>
                    <a:pt x="13133" y="4679"/>
                    <a:pt x="10788" y="2334"/>
                  </a:cubicBezTo>
                  <a:close/>
                  <a:moveTo>
                    <a:pt x="3346" y="9775"/>
                  </a:moveTo>
                  <a:cubicBezTo>
                    <a:pt x="1584" y="8013"/>
                    <a:pt x="1584" y="5120"/>
                    <a:pt x="3346" y="3346"/>
                  </a:cubicBezTo>
                  <a:cubicBezTo>
                    <a:pt x="5120" y="1584"/>
                    <a:pt x="8002" y="1584"/>
                    <a:pt x="9776" y="3346"/>
                  </a:cubicBezTo>
                  <a:cubicBezTo>
                    <a:pt x="11550" y="5120"/>
                    <a:pt x="11550" y="8013"/>
                    <a:pt x="9776" y="9775"/>
                  </a:cubicBezTo>
                  <a:cubicBezTo>
                    <a:pt x="8014" y="11549"/>
                    <a:pt x="5120" y="11549"/>
                    <a:pt x="3346" y="97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23"/>
          <p:cNvGrpSpPr/>
          <p:nvPr/>
        </p:nvGrpSpPr>
        <p:grpSpPr>
          <a:xfrm>
            <a:off x="484657" y="3349769"/>
            <a:ext cx="839295" cy="839295"/>
            <a:chOff x="6050450" y="1519738"/>
            <a:chExt cx="818505" cy="818505"/>
          </a:xfrm>
        </p:grpSpPr>
        <p:sp>
          <p:nvSpPr>
            <p:cNvPr id="975" name="Google Shape;975;p23"/>
            <p:cNvSpPr/>
            <p:nvPr/>
          </p:nvSpPr>
          <p:spPr>
            <a:xfrm>
              <a:off x="6050450" y="1519738"/>
              <a:ext cx="818505" cy="818505"/>
            </a:xfrm>
            <a:custGeom>
              <a:rect b="b" l="l" r="r" t="t"/>
              <a:pathLst>
                <a:path extrusionOk="0" h="17931" w="17931">
                  <a:moveTo>
                    <a:pt x="8965" y="0"/>
                  </a:moveTo>
                  <a:cubicBezTo>
                    <a:pt x="4012" y="0"/>
                    <a:pt x="0" y="4013"/>
                    <a:pt x="0" y="8966"/>
                  </a:cubicBezTo>
                  <a:cubicBezTo>
                    <a:pt x="0" y="13919"/>
                    <a:pt x="4012" y="17931"/>
                    <a:pt x="8965" y="17931"/>
                  </a:cubicBezTo>
                  <a:cubicBezTo>
                    <a:pt x="13918" y="17931"/>
                    <a:pt x="17931" y="13919"/>
                    <a:pt x="17931" y="8966"/>
                  </a:cubicBezTo>
                  <a:cubicBezTo>
                    <a:pt x="17931" y="4013"/>
                    <a:pt x="13918" y="0"/>
                    <a:pt x="8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6091716" y="1586566"/>
              <a:ext cx="710412" cy="710412"/>
            </a:xfrm>
            <a:custGeom>
              <a:rect b="b" l="l" r="r" t="t"/>
              <a:pathLst>
                <a:path extrusionOk="0" h="15563" w="15563">
                  <a:moveTo>
                    <a:pt x="15527" y="7502"/>
                  </a:moveTo>
                  <a:cubicBezTo>
                    <a:pt x="15527" y="10526"/>
                    <a:pt x="13705" y="13252"/>
                    <a:pt x="10919" y="14407"/>
                  </a:cubicBezTo>
                  <a:cubicBezTo>
                    <a:pt x="8121" y="15562"/>
                    <a:pt x="4906" y="14919"/>
                    <a:pt x="2775" y="12788"/>
                  </a:cubicBezTo>
                  <a:cubicBezTo>
                    <a:pt x="632" y="10645"/>
                    <a:pt x="1" y="7430"/>
                    <a:pt x="1156" y="4644"/>
                  </a:cubicBezTo>
                  <a:cubicBezTo>
                    <a:pt x="2311" y="1846"/>
                    <a:pt x="5037" y="24"/>
                    <a:pt x="8061" y="24"/>
                  </a:cubicBezTo>
                  <a:cubicBezTo>
                    <a:pt x="12193" y="1"/>
                    <a:pt x="15562" y="3358"/>
                    <a:pt x="15527" y="750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6260201" y="1711048"/>
              <a:ext cx="348975" cy="298352"/>
            </a:xfrm>
            <a:custGeom>
              <a:rect b="b" l="l" r="r" t="t"/>
              <a:pathLst>
                <a:path extrusionOk="0" h="6536" w="7645">
                  <a:moveTo>
                    <a:pt x="4392" y="0"/>
                  </a:moveTo>
                  <a:cubicBezTo>
                    <a:pt x="4385" y="0"/>
                    <a:pt x="4378" y="0"/>
                    <a:pt x="4370" y="0"/>
                  </a:cubicBezTo>
                  <a:cubicBezTo>
                    <a:pt x="1453" y="0"/>
                    <a:pt x="1" y="3512"/>
                    <a:pt x="2061" y="5572"/>
                  </a:cubicBezTo>
                  <a:cubicBezTo>
                    <a:pt x="2722" y="6238"/>
                    <a:pt x="3538" y="6535"/>
                    <a:pt x="4339" y="6535"/>
                  </a:cubicBezTo>
                  <a:cubicBezTo>
                    <a:pt x="6018" y="6535"/>
                    <a:pt x="7633" y="5229"/>
                    <a:pt x="7633" y="3262"/>
                  </a:cubicBezTo>
                  <a:cubicBezTo>
                    <a:pt x="7645" y="1460"/>
                    <a:pt x="6192" y="0"/>
                    <a:pt x="4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6189037" y="2015929"/>
              <a:ext cx="540786" cy="254120"/>
            </a:xfrm>
            <a:custGeom>
              <a:rect b="b" l="l" r="r" t="t"/>
              <a:pathLst>
                <a:path extrusionOk="0" h="5567" w="11847">
                  <a:moveTo>
                    <a:pt x="3977" y="1"/>
                  </a:moveTo>
                  <a:cubicBezTo>
                    <a:pt x="2393" y="429"/>
                    <a:pt x="1000" y="1358"/>
                    <a:pt x="0" y="2656"/>
                  </a:cubicBezTo>
                  <a:cubicBezTo>
                    <a:pt x="1500" y="4596"/>
                    <a:pt x="3715" y="5567"/>
                    <a:pt x="5928" y="5567"/>
                  </a:cubicBezTo>
                  <a:cubicBezTo>
                    <a:pt x="8141" y="5567"/>
                    <a:pt x="10353" y="4596"/>
                    <a:pt x="11847" y="2656"/>
                  </a:cubicBezTo>
                  <a:cubicBezTo>
                    <a:pt x="10847" y="1358"/>
                    <a:pt x="9454" y="429"/>
                    <a:pt x="7870" y="1"/>
                  </a:cubicBezTo>
                  <a:cubicBezTo>
                    <a:pt x="7251" y="274"/>
                    <a:pt x="6587" y="411"/>
                    <a:pt x="5923" y="411"/>
                  </a:cubicBezTo>
                  <a:cubicBezTo>
                    <a:pt x="5260" y="411"/>
                    <a:pt x="4596" y="274"/>
                    <a:pt x="3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6308040" y="1808871"/>
              <a:ext cx="301684" cy="103026"/>
            </a:xfrm>
            <a:custGeom>
              <a:rect b="b" l="l" r="r" t="t"/>
              <a:pathLst>
                <a:path extrusionOk="0" h="2257" w="6609">
                  <a:moveTo>
                    <a:pt x="1203" y="905"/>
                  </a:moveTo>
                  <a:cubicBezTo>
                    <a:pt x="1207" y="905"/>
                    <a:pt x="1211" y="905"/>
                    <a:pt x="1215" y="905"/>
                  </a:cubicBezTo>
                  <a:lnTo>
                    <a:pt x="2751" y="905"/>
                  </a:lnTo>
                  <a:lnTo>
                    <a:pt x="2751" y="1310"/>
                  </a:lnTo>
                  <a:cubicBezTo>
                    <a:pt x="2751" y="1334"/>
                    <a:pt x="2739" y="1358"/>
                    <a:pt x="2715" y="1381"/>
                  </a:cubicBezTo>
                  <a:lnTo>
                    <a:pt x="2668" y="1429"/>
                  </a:lnTo>
                  <a:cubicBezTo>
                    <a:pt x="2587" y="1510"/>
                    <a:pt x="2473" y="1558"/>
                    <a:pt x="2360" y="1558"/>
                  </a:cubicBezTo>
                  <a:cubicBezTo>
                    <a:pt x="2306" y="1558"/>
                    <a:pt x="2253" y="1547"/>
                    <a:pt x="2203" y="1524"/>
                  </a:cubicBezTo>
                  <a:lnTo>
                    <a:pt x="1167" y="1108"/>
                  </a:lnTo>
                  <a:cubicBezTo>
                    <a:pt x="1052" y="1073"/>
                    <a:pt x="1082" y="905"/>
                    <a:pt x="1203" y="905"/>
                  </a:cubicBezTo>
                  <a:close/>
                  <a:moveTo>
                    <a:pt x="5406" y="905"/>
                  </a:moveTo>
                  <a:cubicBezTo>
                    <a:pt x="5525" y="905"/>
                    <a:pt x="5549" y="1072"/>
                    <a:pt x="5442" y="1108"/>
                  </a:cubicBezTo>
                  <a:lnTo>
                    <a:pt x="4418" y="1524"/>
                  </a:lnTo>
                  <a:cubicBezTo>
                    <a:pt x="4364" y="1547"/>
                    <a:pt x="4309" y="1558"/>
                    <a:pt x="4253" y="1558"/>
                  </a:cubicBezTo>
                  <a:cubicBezTo>
                    <a:pt x="4136" y="1558"/>
                    <a:pt x="4022" y="1510"/>
                    <a:pt x="3942" y="1429"/>
                  </a:cubicBezTo>
                  <a:lnTo>
                    <a:pt x="3894" y="1381"/>
                  </a:lnTo>
                  <a:cubicBezTo>
                    <a:pt x="3870" y="1358"/>
                    <a:pt x="3858" y="1334"/>
                    <a:pt x="3858" y="1310"/>
                  </a:cubicBezTo>
                  <a:lnTo>
                    <a:pt x="3858" y="905"/>
                  </a:lnTo>
                  <a:close/>
                  <a:moveTo>
                    <a:pt x="36" y="0"/>
                  </a:moveTo>
                  <a:cubicBezTo>
                    <a:pt x="13" y="143"/>
                    <a:pt x="1" y="274"/>
                    <a:pt x="1" y="417"/>
                  </a:cubicBezTo>
                  <a:lnTo>
                    <a:pt x="1" y="1179"/>
                  </a:lnTo>
                  <a:lnTo>
                    <a:pt x="2132" y="2179"/>
                  </a:lnTo>
                  <a:cubicBezTo>
                    <a:pt x="2249" y="2231"/>
                    <a:pt x="2373" y="2256"/>
                    <a:pt x="2496" y="2256"/>
                  </a:cubicBezTo>
                  <a:cubicBezTo>
                    <a:pt x="2686" y="2256"/>
                    <a:pt x="2873" y="2195"/>
                    <a:pt x="3025" y="2072"/>
                  </a:cubicBezTo>
                  <a:lnTo>
                    <a:pt x="3299" y="1846"/>
                  </a:lnTo>
                  <a:lnTo>
                    <a:pt x="3584" y="2072"/>
                  </a:lnTo>
                  <a:cubicBezTo>
                    <a:pt x="3736" y="2195"/>
                    <a:pt x="3923" y="2256"/>
                    <a:pt x="4110" y="2256"/>
                  </a:cubicBezTo>
                  <a:cubicBezTo>
                    <a:pt x="4232" y="2256"/>
                    <a:pt x="4353" y="2231"/>
                    <a:pt x="4465" y="2179"/>
                  </a:cubicBezTo>
                  <a:lnTo>
                    <a:pt x="6609" y="1179"/>
                  </a:lnTo>
                  <a:lnTo>
                    <a:pt x="6609" y="417"/>
                  </a:lnTo>
                  <a:cubicBezTo>
                    <a:pt x="6609" y="286"/>
                    <a:pt x="6597" y="143"/>
                    <a:pt x="6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6105319" y="1736565"/>
              <a:ext cx="545168" cy="545716"/>
            </a:xfrm>
            <a:custGeom>
              <a:rect b="b" l="l" r="r" t="t"/>
              <a:pathLst>
                <a:path extrusionOk="0" h="11955" w="11943">
                  <a:moveTo>
                    <a:pt x="1036" y="1"/>
                  </a:moveTo>
                  <a:lnTo>
                    <a:pt x="1" y="1037"/>
                  </a:lnTo>
                  <a:lnTo>
                    <a:pt x="10907" y="11955"/>
                  </a:lnTo>
                  <a:lnTo>
                    <a:pt x="11943" y="1091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1" name="Google Shape;981;p23"/>
          <p:cNvSpPr/>
          <p:nvPr/>
        </p:nvSpPr>
        <p:spPr>
          <a:xfrm rot="-3791816">
            <a:off x="375199" y="3240514"/>
            <a:ext cx="1058157" cy="1057825"/>
          </a:xfrm>
          <a:custGeom>
            <a:rect b="b" l="l" r="r" t="t"/>
            <a:pathLst>
              <a:path extrusionOk="0" h="38160" w="38172">
                <a:moveTo>
                  <a:pt x="19086" y="0"/>
                </a:moveTo>
                <a:cubicBezTo>
                  <a:pt x="13050" y="0"/>
                  <a:pt x="7490" y="2763"/>
                  <a:pt x="3846" y="7597"/>
                </a:cubicBezTo>
                <a:cubicBezTo>
                  <a:pt x="3727" y="7763"/>
                  <a:pt x="3751" y="8001"/>
                  <a:pt x="3930" y="8120"/>
                </a:cubicBezTo>
                <a:cubicBezTo>
                  <a:pt x="3998" y="8174"/>
                  <a:pt x="4079" y="8200"/>
                  <a:pt x="4159" y="8200"/>
                </a:cubicBezTo>
                <a:cubicBezTo>
                  <a:pt x="4274" y="8200"/>
                  <a:pt x="4388" y="8147"/>
                  <a:pt x="4465" y="8049"/>
                </a:cubicBezTo>
                <a:cubicBezTo>
                  <a:pt x="7954" y="3417"/>
                  <a:pt x="13288" y="762"/>
                  <a:pt x="19086" y="762"/>
                </a:cubicBezTo>
                <a:cubicBezTo>
                  <a:pt x="29183" y="762"/>
                  <a:pt x="37410" y="8978"/>
                  <a:pt x="37410" y="19074"/>
                </a:cubicBezTo>
                <a:cubicBezTo>
                  <a:pt x="37410" y="29183"/>
                  <a:pt x="29183" y="37398"/>
                  <a:pt x="19086" y="37398"/>
                </a:cubicBezTo>
                <a:cubicBezTo>
                  <a:pt x="8990" y="37398"/>
                  <a:pt x="774" y="29183"/>
                  <a:pt x="774" y="19074"/>
                </a:cubicBezTo>
                <a:cubicBezTo>
                  <a:pt x="774" y="18872"/>
                  <a:pt x="596" y="18693"/>
                  <a:pt x="382" y="18693"/>
                </a:cubicBezTo>
                <a:cubicBezTo>
                  <a:pt x="179" y="18693"/>
                  <a:pt x="1" y="18872"/>
                  <a:pt x="1" y="19074"/>
                </a:cubicBezTo>
                <a:cubicBezTo>
                  <a:pt x="1" y="29599"/>
                  <a:pt x="8561" y="38160"/>
                  <a:pt x="19086" y="38160"/>
                </a:cubicBezTo>
                <a:cubicBezTo>
                  <a:pt x="29611" y="38160"/>
                  <a:pt x="38172" y="29599"/>
                  <a:pt x="38172" y="19074"/>
                </a:cubicBezTo>
                <a:cubicBezTo>
                  <a:pt x="38172" y="8561"/>
                  <a:pt x="29611" y="0"/>
                  <a:pt x="19086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23"/>
          <p:cNvSpPr/>
          <p:nvPr/>
        </p:nvSpPr>
        <p:spPr>
          <a:xfrm>
            <a:off x="7595995" y="1419825"/>
            <a:ext cx="1200323" cy="1200323"/>
          </a:xfrm>
          <a:custGeom>
            <a:rect b="b" l="l" r="r" t="t"/>
            <a:pathLst>
              <a:path extrusionOk="0" h="38160" w="38160">
                <a:moveTo>
                  <a:pt x="19074" y="0"/>
                </a:moveTo>
                <a:cubicBezTo>
                  <a:pt x="13037" y="0"/>
                  <a:pt x="7489" y="2763"/>
                  <a:pt x="3846" y="7597"/>
                </a:cubicBezTo>
                <a:cubicBezTo>
                  <a:pt x="3715" y="7763"/>
                  <a:pt x="3751" y="8001"/>
                  <a:pt x="3917" y="8120"/>
                </a:cubicBezTo>
                <a:cubicBezTo>
                  <a:pt x="3986" y="8174"/>
                  <a:pt x="4066" y="8200"/>
                  <a:pt x="4147" y="8200"/>
                </a:cubicBezTo>
                <a:cubicBezTo>
                  <a:pt x="4262" y="8200"/>
                  <a:pt x="4376" y="8147"/>
                  <a:pt x="4453" y="8049"/>
                </a:cubicBezTo>
                <a:cubicBezTo>
                  <a:pt x="7953" y="3417"/>
                  <a:pt x="13287" y="762"/>
                  <a:pt x="19074" y="762"/>
                </a:cubicBezTo>
                <a:cubicBezTo>
                  <a:pt x="29182" y="762"/>
                  <a:pt x="37398" y="8978"/>
                  <a:pt x="37398" y="19074"/>
                </a:cubicBezTo>
                <a:cubicBezTo>
                  <a:pt x="37398" y="29183"/>
                  <a:pt x="29182" y="37398"/>
                  <a:pt x="19074" y="37398"/>
                </a:cubicBezTo>
                <a:cubicBezTo>
                  <a:pt x="8977" y="37398"/>
                  <a:pt x="762" y="29183"/>
                  <a:pt x="762" y="19074"/>
                </a:cubicBezTo>
                <a:cubicBezTo>
                  <a:pt x="762" y="18872"/>
                  <a:pt x="595" y="18693"/>
                  <a:pt x="381" y="18693"/>
                </a:cubicBezTo>
                <a:cubicBezTo>
                  <a:pt x="167" y="18693"/>
                  <a:pt x="0" y="18872"/>
                  <a:pt x="0" y="19074"/>
                </a:cubicBezTo>
                <a:cubicBezTo>
                  <a:pt x="0" y="29599"/>
                  <a:pt x="8561" y="38160"/>
                  <a:pt x="19074" y="38160"/>
                </a:cubicBezTo>
                <a:cubicBezTo>
                  <a:pt x="29599" y="38160"/>
                  <a:pt x="38160" y="29599"/>
                  <a:pt x="38160" y="19074"/>
                </a:cubicBezTo>
                <a:cubicBezTo>
                  <a:pt x="38160" y="8561"/>
                  <a:pt x="29599" y="0"/>
                  <a:pt x="19074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3" name="Google Shape;983;p23"/>
          <p:cNvGrpSpPr/>
          <p:nvPr/>
        </p:nvGrpSpPr>
        <p:grpSpPr>
          <a:xfrm>
            <a:off x="7776504" y="1523341"/>
            <a:ext cx="839303" cy="993293"/>
            <a:chOff x="3259496" y="1791478"/>
            <a:chExt cx="588613" cy="696510"/>
          </a:xfrm>
        </p:grpSpPr>
        <p:sp>
          <p:nvSpPr>
            <p:cNvPr id="984" name="Google Shape;984;p23"/>
            <p:cNvSpPr/>
            <p:nvPr/>
          </p:nvSpPr>
          <p:spPr>
            <a:xfrm>
              <a:off x="3259496" y="1899341"/>
              <a:ext cx="588613" cy="588647"/>
            </a:xfrm>
            <a:custGeom>
              <a:rect b="b" l="l" r="r" t="t"/>
              <a:pathLst>
                <a:path extrusionOk="0" h="17087" w="17086">
                  <a:moveTo>
                    <a:pt x="17086" y="8537"/>
                  </a:moveTo>
                  <a:cubicBezTo>
                    <a:pt x="17086" y="13252"/>
                    <a:pt x="13264" y="17086"/>
                    <a:pt x="8549" y="17086"/>
                  </a:cubicBezTo>
                  <a:cubicBezTo>
                    <a:pt x="3822" y="17086"/>
                    <a:pt x="0" y="13252"/>
                    <a:pt x="0" y="8537"/>
                  </a:cubicBezTo>
                  <a:cubicBezTo>
                    <a:pt x="0" y="3823"/>
                    <a:pt x="3822" y="1"/>
                    <a:pt x="8549" y="1"/>
                  </a:cubicBezTo>
                  <a:cubicBezTo>
                    <a:pt x="13264" y="1"/>
                    <a:pt x="17086" y="3823"/>
                    <a:pt x="17086" y="8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3390337" y="2029768"/>
              <a:ext cx="326931" cy="327378"/>
            </a:xfrm>
            <a:custGeom>
              <a:rect b="b" l="l" r="r" t="t"/>
              <a:pathLst>
                <a:path extrusionOk="0" h="9503" w="9490">
                  <a:moveTo>
                    <a:pt x="9490" y="4751"/>
                  </a:moveTo>
                  <a:cubicBezTo>
                    <a:pt x="9490" y="7371"/>
                    <a:pt x="7370" y="9502"/>
                    <a:pt x="4751" y="9502"/>
                  </a:cubicBezTo>
                  <a:cubicBezTo>
                    <a:pt x="2132" y="9502"/>
                    <a:pt x="0" y="7371"/>
                    <a:pt x="0" y="4751"/>
                  </a:cubicBezTo>
                  <a:cubicBezTo>
                    <a:pt x="0" y="2132"/>
                    <a:pt x="2132" y="1"/>
                    <a:pt x="4751" y="1"/>
                  </a:cubicBezTo>
                  <a:cubicBezTo>
                    <a:pt x="7370" y="1"/>
                    <a:pt x="9490" y="2132"/>
                    <a:pt x="9490" y="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3476462" y="2029768"/>
              <a:ext cx="154681" cy="327378"/>
            </a:xfrm>
            <a:custGeom>
              <a:rect b="b" l="l" r="r" t="t"/>
              <a:pathLst>
                <a:path extrusionOk="0" fill="none" h="9503" w="4490">
                  <a:moveTo>
                    <a:pt x="4489" y="4751"/>
                  </a:moveTo>
                  <a:cubicBezTo>
                    <a:pt x="4489" y="7371"/>
                    <a:pt x="3489" y="9502"/>
                    <a:pt x="2251" y="9502"/>
                  </a:cubicBezTo>
                  <a:cubicBezTo>
                    <a:pt x="1013" y="9502"/>
                    <a:pt x="1" y="7371"/>
                    <a:pt x="1" y="4751"/>
                  </a:cubicBezTo>
                  <a:cubicBezTo>
                    <a:pt x="1" y="2132"/>
                    <a:pt x="1013" y="1"/>
                    <a:pt x="2251" y="1"/>
                  </a:cubicBezTo>
                  <a:cubicBezTo>
                    <a:pt x="3489" y="1"/>
                    <a:pt x="4489" y="2132"/>
                    <a:pt x="4489" y="4751"/>
                  </a:cubicBezTo>
                  <a:close/>
                </a:path>
              </a:pathLst>
            </a:custGeom>
            <a:noFill/>
            <a:ln cap="flat" cmpd="sng" w="26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3390337" y="2115928"/>
              <a:ext cx="326931" cy="155059"/>
            </a:xfrm>
            <a:custGeom>
              <a:rect b="b" l="l" r="r" t="t"/>
              <a:pathLst>
                <a:path extrusionOk="0" fill="none" h="4501" w="9490">
                  <a:moveTo>
                    <a:pt x="9490" y="2250"/>
                  </a:moveTo>
                  <a:cubicBezTo>
                    <a:pt x="9490" y="3489"/>
                    <a:pt x="7370" y="4501"/>
                    <a:pt x="4751" y="4501"/>
                  </a:cubicBezTo>
                  <a:cubicBezTo>
                    <a:pt x="2132" y="4501"/>
                    <a:pt x="0" y="3489"/>
                    <a:pt x="0" y="2250"/>
                  </a:cubicBezTo>
                  <a:cubicBezTo>
                    <a:pt x="0" y="1012"/>
                    <a:pt x="2132" y="0"/>
                    <a:pt x="4751" y="0"/>
                  </a:cubicBezTo>
                  <a:cubicBezTo>
                    <a:pt x="7370" y="0"/>
                    <a:pt x="9490" y="1012"/>
                    <a:pt x="9490" y="2250"/>
                  </a:cubicBezTo>
                  <a:close/>
                </a:path>
              </a:pathLst>
            </a:custGeom>
            <a:noFill/>
            <a:ln cap="flat" cmpd="sng" w="26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3553975" y="2193440"/>
              <a:ext cx="210868" cy="210455"/>
            </a:xfrm>
            <a:custGeom>
              <a:rect b="b" l="l" r="r" t="t"/>
              <a:pathLst>
                <a:path extrusionOk="0" h="6109" w="6121">
                  <a:moveTo>
                    <a:pt x="1" y="0"/>
                  </a:moveTo>
                  <a:lnTo>
                    <a:pt x="1323" y="4918"/>
                  </a:lnTo>
                  <a:lnTo>
                    <a:pt x="2096" y="4144"/>
                  </a:lnTo>
                  <a:lnTo>
                    <a:pt x="4061" y="6108"/>
                  </a:lnTo>
                  <a:lnTo>
                    <a:pt x="6121" y="4049"/>
                  </a:lnTo>
                  <a:lnTo>
                    <a:pt x="4156" y="2084"/>
                  </a:lnTo>
                  <a:lnTo>
                    <a:pt x="4906" y="13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>
              <a:off x="3281234" y="1791478"/>
              <a:ext cx="305193" cy="264163"/>
            </a:xfrm>
            <a:custGeom>
              <a:rect b="b" l="l" r="r" t="t"/>
              <a:pathLst>
                <a:path extrusionOk="0" h="7668" w="8859">
                  <a:moveTo>
                    <a:pt x="298" y="6549"/>
                  </a:moveTo>
                  <a:lnTo>
                    <a:pt x="3798" y="489"/>
                  </a:lnTo>
                  <a:cubicBezTo>
                    <a:pt x="4072" y="0"/>
                    <a:pt x="4787" y="0"/>
                    <a:pt x="5072" y="489"/>
                  </a:cubicBezTo>
                  <a:lnTo>
                    <a:pt x="8573" y="6549"/>
                  </a:lnTo>
                  <a:cubicBezTo>
                    <a:pt x="8859" y="7037"/>
                    <a:pt x="8501" y="7668"/>
                    <a:pt x="7930" y="7668"/>
                  </a:cubicBezTo>
                  <a:lnTo>
                    <a:pt x="941" y="7668"/>
                  </a:lnTo>
                  <a:cubicBezTo>
                    <a:pt x="357" y="7668"/>
                    <a:pt x="0" y="7037"/>
                    <a:pt x="298" y="65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3281648" y="1795577"/>
              <a:ext cx="304779" cy="260063"/>
            </a:xfrm>
            <a:custGeom>
              <a:rect b="b" l="l" r="r" t="t"/>
              <a:pathLst>
                <a:path extrusionOk="0" h="7549" w="8847">
                  <a:moveTo>
                    <a:pt x="4417" y="155"/>
                  </a:moveTo>
                  <a:cubicBezTo>
                    <a:pt x="4632" y="155"/>
                    <a:pt x="4822" y="250"/>
                    <a:pt x="4929" y="453"/>
                  </a:cubicBezTo>
                  <a:lnTo>
                    <a:pt x="8430" y="6501"/>
                  </a:lnTo>
                  <a:cubicBezTo>
                    <a:pt x="8525" y="6680"/>
                    <a:pt x="8525" y="6906"/>
                    <a:pt x="8430" y="7097"/>
                  </a:cubicBezTo>
                  <a:cubicBezTo>
                    <a:pt x="8323" y="7275"/>
                    <a:pt x="8132" y="7394"/>
                    <a:pt x="7918" y="7394"/>
                  </a:cubicBezTo>
                  <a:lnTo>
                    <a:pt x="929" y="7394"/>
                  </a:lnTo>
                  <a:cubicBezTo>
                    <a:pt x="715" y="7394"/>
                    <a:pt x="524" y="7299"/>
                    <a:pt x="417" y="7097"/>
                  </a:cubicBezTo>
                  <a:cubicBezTo>
                    <a:pt x="310" y="6918"/>
                    <a:pt x="310" y="6704"/>
                    <a:pt x="417" y="6501"/>
                  </a:cubicBezTo>
                  <a:lnTo>
                    <a:pt x="3917" y="453"/>
                  </a:lnTo>
                  <a:cubicBezTo>
                    <a:pt x="4001" y="250"/>
                    <a:pt x="4203" y="155"/>
                    <a:pt x="4417" y="155"/>
                  </a:cubicBezTo>
                  <a:close/>
                  <a:moveTo>
                    <a:pt x="4417" y="0"/>
                  </a:moveTo>
                  <a:cubicBezTo>
                    <a:pt x="4167" y="0"/>
                    <a:pt x="3917" y="119"/>
                    <a:pt x="3786" y="370"/>
                  </a:cubicBezTo>
                  <a:lnTo>
                    <a:pt x="286" y="6430"/>
                  </a:lnTo>
                  <a:cubicBezTo>
                    <a:pt x="0" y="6918"/>
                    <a:pt x="357" y="7549"/>
                    <a:pt x="929" y="7549"/>
                  </a:cubicBezTo>
                  <a:lnTo>
                    <a:pt x="7918" y="7549"/>
                  </a:lnTo>
                  <a:cubicBezTo>
                    <a:pt x="8489" y="7549"/>
                    <a:pt x="8847" y="6942"/>
                    <a:pt x="8561" y="6430"/>
                  </a:cubicBezTo>
                  <a:lnTo>
                    <a:pt x="5060" y="370"/>
                  </a:lnTo>
                  <a:cubicBezTo>
                    <a:pt x="4917" y="119"/>
                    <a:pt x="4656" y="0"/>
                    <a:pt x="4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3418621" y="1978093"/>
              <a:ext cx="30385" cy="31212"/>
            </a:xfrm>
            <a:custGeom>
              <a:rect b="b" l="l" r="r" t="t"/>
              <a:pathLst>
                <a:path extrusionOk="0" h="906" w="882">
                  <a:moveTo>
                    <a:pt x="429" y="1"/>
                  </a:moveTo>
                  <a:cubicBezTo>
                    <a:pt x="179" y="1"/>
                    <a:pt x="1" y="179"/>
                    <a:pt x="1" y="453"/>
                  </a:cubicBezTo>
                  <a:cubicBezTo>
                    <a:pt x="1" y="715"/>
                    <a:pt x="179" y="906"/>
                    <a:pt x="429" y="906"/>
                  </a:cubicBezTo>
                  <a:cubicBezTo>
                    <a:pt x="703" y="906"/>
                    <a:pt x="882" y="715"/>
                    <a:pt x="882" y="453"/>
                  </a:cubicBezTo>
                  <a:cubicBezTo>
                    <a:pt x="882" y="179"/>
                    <a:pt x="703" y="1"/>
                    <a:pt x="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3420274" y="1865717"/>
              <a:ext cx="27526" cy="102558"/>
            </a:xfrm>
            <a:custGeom>
              <a:rect b="b" l="l" r="r" t="t"/>
              <a:pathLst>
                <a:path extrusionOk="0" h="2977" w="799">
                  <a:moveTo>
                    <a:pt x="393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1120"/>
                  </a:lnTo>
                  <a:lnTo>
                    <a:pt x="120" y="2727"/>
                  </a:lnTo>
                  <a:cubicBezTo>
                    <a:pt x="131" y="2858"/>
                    <a:pt x="251" y="2977"/>
                    <a:pt x="393" y="2977"/>
                  </a:cubicBezTo>
                  <a:cubicBezTo>
                    <a:pt x="548" y="2977"/>
                    <a:pt x="667" y="2882"/>
                    <a:pt x="679" y="2727"/>
                  </a:cubicBezTo>
                  <a:lnTo>
                    <a:pt x="798" y="1120"/>
                  </a:lnTo>
                  <a:lnTo>
                    <a:pt x="798" y="405"/>
                  </a:lnTo>
                  <a:cubicBezTo>
                    <a:pt x="798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3" name="Google Shape;993;p23"/>
          <p:cNvGrpSpPr/>
          <p:nvPr/>
        </p:nvGrpSpPr>
        <p:grpSpPr>
          <a:xfrm>
            <a:off x="7664350" y="3839656"/>
            <a:ext cx="929701" cy="929701"/>
            <a:chOff x="8188845" y="4119320"/>
            <a:chExt cx="681249" cy="681249"/>
          </a:xfrm>
        </p:grpSpPr>
        <p:sp>
          <p:nvSpPr>
            <p:cNvPr id="994" name="Google Shape;994;p23"/>
            <p:cNvSpPr/>
            <p:nvPr/>
          </p:nvSpPr>
          <p:spPr>
            <a:xfrm>
              <a:off x="8188845" y="4119320"/>
              <a:ext cx="681249" cy="681249"/>
            </a:xfrm>
            <a:custGeom>
              <a:rect b="b" l="l" r="r" t="t"/>
              <a:pathLst>
                <a:path extrusionOk="0" h="25290" w="25290">
                  <a:moveTo>
                    <a:pt x="12645" y="0"/>
                  </a:moveTo>
                  <a:cubicBezTo>
                    <a:pt x="5668" y="0"/>
                    <a:pt x="0" y="5668"/>
                    <a:pt x="0" y="12645"/>
                  </a:cubicBezTo>
                  <a:cubicBezTo>
                    <a:pt x="0" y="19634"/>
                    <a:pt x="5668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8251394" y="4181869"/>
              <a:ext cx="556475" cy="556152"/>
            </a:xfrm>
            <a:custGeom>
              <a:rect b="b" l="l" r="r" t="t"/>
              <a:pathLst>
                <a:path extrusionOk="0" fill="none" h="20646" w="20658">
                  <a:moveTo>
                    <a:pt x="20657" y="10323"/>
                  </a:moveTo>
                  <a:cubicBezTo>
                    <a:pt x="20657" y="16026"/>
                    <a:pt x="16026" y="20646"/>
                    <a:pt x="10323" y="20646"/>
                  </a:cubicBezTo>
                  <a:cubicBezTo>
                    <a:pt x="4620" y="20646"/>
                    <a:pt x="0" y="16026"/>
                    <a:pt x="0" y="10323"/>
                  </a:cubicBezTo>
                  <a:cubicBezTo>
                    <a:pt x="0" y="4620"/>
                    <a:pt x="4620" y="0"/>
                    <a:pt x="10323" y="0"/>
                  </a:cubicBezTo>
                  <a:cubicBezTo>
                    <a:pt x="16026" y="0"/>
                    <a:pt x="20657" y="4620"/>
                    <a:pt x="20657" y="1032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8280244" y="4210719"/>
              <a:ext cx="498425" cy="498425"/>
            </a:xfrm>
            <a:custGeom>
              <a:rect b="b" l="l" r="r" t="t"/>
              <a:pathLst>
                <a:path extrusionOk="0" h="18503" w="18503">
                  <a:moveTo>
                    <a:pt x="9252" y="1"/>
                  </a:moveTo>
                  <a:cubicBezTo>
                    <a:pt x="4144" y="1"/>
                    <a:pt x="1" y="4144"/>
                    <a:pt x="1" y="9252"/>
                  </a:cubicBezTo>
                  <a:cubicBezTo>
                    <a:pt x="1" y="14360"/>
                    <a:pt x="4144" y="18503"/>
                    <a:pt x="9252" y="18503"/>
                  </a:cubicBezTo>
                  <a:cubicBezTo>
                    <a:pt x="14360" y="18503"/>
                    <a:pt x="18503" y="14360"/>
                    <a:pt x="18503" y="9252"/>
                  </a:cubicBezTo>
                  <a:cubicBezTo>
                    <a:pt x="18503" y="4144"/>
                    <a:pt x="14360" y="1"/>
                    <a:pt x="9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8391226" y="4320732"/>
              <a:ext cx="274251" cy="308892"/>
            </a:xfrm>
            <a:custGeom>
              <a:rect b="b" l="l" r="r" t="t"/>
              <a:pathLst>
                <a:path extrusionOk="0" fill="none" h="11467" w="10181">
                  <a:moveTo>
                    <a:pt x="5132" y="11466"/>
                  </a:moveTo>
                  <a:lnTo>
                    <a:pt x="5132" y="11466"/>
                  </a:lnTo>
                  <a:lnTo>
                    <a:pt x="5096" y="11454"/>
                  </a:lnTo>
                  <a:cubicBezTo>
                    <a:pt x="2024" y="10383"/>
                    <a:pt x="0" y="7728"/>
                    <a:pt x="0" y="4763"/>
                  </a:cubicBezTo>
                  <a:lnTo>
                    <a:pt x="0" y="489"/>
                  </a:lnTo>
                  <a:lnTo>
                    <a:pt x="5084" y="1"/>
                  </a:lnTo>
                  <a:lnTo>
                    <a:pt x="10180" y="489"/>
                  </a:lnTo>
                  <a:lnTo>
                    <a:pt x="10180" y="4799"/>
                  </a:lnTo>
                  <a:cubicBezTo>
                    <a:pt x="10180" y="7740"/>
                    <a:pt x="8180" y="10383"/>
                    <a:pt x="5132" y="11466"/>
                  </a:cubicBezTo>
                  <a:close/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8483595" y="4413747"/>
              <a:ext cx="92396" cy="109393"/>
            </a:xfrm>
            <a:custGeom>
              <a:rect b="b" l="l" r="r" t="t"/>
              <a:pathLst>
                <a:path extrusionOk="0" fill="none" h="4061" w="3430">
                  <a:moveTo>
                    <a:pt x="3429" y="2036"/>
                  </a:moveTo>
                  <a:cubicBezTo>
                    <a:pt x="3429" y="3155"/>
                    <a:pt x="2667" y="4060"/>
                    <a:pt x="1715" y="4060"/>
                  </a:cubicBezTo>
                  <a:cubicBezTo>
                    <a:pt x="762" y="4060"/>
                    <a:pt x="0" y="3155"/>
                    <a:pt x="0" y="2036"/>
                  </a:cubicBezTo>
                  <a:cubicBezTo>
                    <a:pt x="0" y="917"/>
                    <a:pt x="762" y="0"/>
                    <a:pt x="1715" y="0"/>
                  </a:cubicBezTo>
                  <a:cubicBezTo>
                    <a:pt x="2667" y="0"/>
                    <a:pt x="3429" y="917"/>
                    <a:pt x="3429" y="2036"/>
                  </a:cubicBezTo>
                  <a:close/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8507974" y="4387133"/>
              <a:ext cx="9967" cy="25671"/>
            </a:xfrm>
            <a:custGeom>
              <a:rect b="b" l="l" r="r" t="t"/>
              <a:pathLst>
                <a:path extrusionOk="0" fill="none" h="953" w="370">
                  <a:moveTo>
                    <a:pt x="369" y="953"/>
                  </a:moveTo>
                  <a:lnTo>
                    <a:pt x="0" y="0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8541645" y="4387133"/>
              <a:ext cx="9967" cy="25671"/>
            </a:xfrm>
            <a:custGeom>
              <a:rect b="b" l="l" r="r" t="t"/>
              <a:pathLst>
                <a:path extrusionOk="0" fill="none" h="953" w="370">
                  <a:moveTo>
                    <a:pt x="0" y="953"/>
                  </a:moveTo>
                  <a:lnTo>
                    <a:pt x="369" y="0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8571142" y="4425599"/>
              <a:ext cx="58724" cy="16082"/>
            </a:xfrm>
            <a:custGeom>
              <a:rect b="b" l="l" r="r" t="t"/>
              <a:pathLst>
                <a:path extrusionOk="0" fill="none" h="597" w="2180">
                  <a:moveTo>
                    <a:pt x="1" y="537"/>
                  </a:moveTo>
                  <a:lnTo>
                    <a:pt x="1048" y="1"/>
                  </a:lnTo>
                  <a:lnTo>
                    <a:pt x="2179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8577230" y="4455769"/>
              <a:ext cx="58724" cy="16378"/>
            </a:xfrm>
            <a:custGeom>
              <a:rect b="b" l="l" r="r" t="t"/>
              <a:pathLst>
                <a:path extrusionOk="0" fill="none" h="608" w="2180">
                  <a:moveTo>
                    <a:pt x="1" y="536"/>
                  </a:moveTo>
                  <a:lnTo>
                    <a:pt x="1049" y="0"/>
                  </a:lnTo>
                  <a:lnTo>
                    <a:pt x="2180" y="607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8570172" y="4486855"/>
              <a:ext cx="58724" cy="16082"/>
            </a:xfrm>
            <a:custGeom>
              <a:rect b="b" l="l" r="r" t="t"/>
              <a:pathLst>
                <a:path extrusionOk="0" fill="none" h="597" w="2180">
                  <a:moveTo>
                    <a:pt x="1" y="537"/>
                  </a:moveTo>
                  <a:lnTo>
                    <a:pt x="1049" y="1"/>
                  </a:lnTo>
                  <a:lnTo>
                    <a:pt x="2180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8427457" y="4425599"/>
              <a:ext cx="59047" cy="16082"/>
            </a:xfrm>
            <a:custGeom>
              <a:rect b="b" l="l" r="r" t="t"/>
              <a:pathLst>
                <a:path extrusionOk="0" fill="none" h="597" w="2192">
                  <a:moveTo>
                    <a:pt x="2191" y="537"/>
                  </a:moveTo>
                  <a:lnTo>
                    <a:pt x="1144" y="1"/>
                  </a:lnTo>
                  <a:lnTo>
                    <a:pt x="1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8421369" y="4455769"/>
              <a:ext cx="58724" cy="16378"/>
            </a:xfrm>
            <a:custGeom>
              <a:rect b="b" l="l" r="r" t="t"/>
              <a:pathLst>
                <a:path extrusionOk="0" fill="none" h="608" w="2180">
                  <a:moveTo>
                    <a:pt x="2179" y="536"/>
                  </a:moveTo>
                  <a:lnTo>
                    <a:pt x="1143" y="0"/>
                  </a:lnTo>
                  <a:lnTo>
                    <a:pt x="0" y="607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8428427" y="4486855"/>
              <a:ext cx="59047" cy="16082"/>
            </a:xfrm>
            <a:custGeom>
              <a:rect b="b" l="l" r="r" t="t"/>
              <a:pathLst>
                <a:path extrusionOk="0" fill="none" h="597" w="2192">
                  <a:moveTo>
                    <a:pt x="2191" y="537"/>
                  </a:moveTo>
                  <a:lnTo>
                    <a:pt x="1143" y="1"/>
                  </a:lnTo>
                  <a:lnTo>
                    <a:pt x="0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8528823" y="4446772"/>
              <a:ext cx="0" cy="45578"/>
            </a:xfrm>
            <a:custGeom>
              <a:rect b="b" l="l" r="r" t="t"/>
              <a:pathLst>
                <a:path extrusionOk="0" fill="none" h="1692" w="0">
                  <a:moveTo>
                    <a:pt x="0" y="1"/>
                  </a:moveTo>
                  <a:lnTo>
                    <a:pt x="0" y="1691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8" name="Google Shape;1008;p23"/>
          <p:cNvSpPr/>
          <p:nvPr/>
        </p:nvSpPr>
        <p:spPr>
          <a:xfrm rot="5970659">
            <a:off x="7529043" y="3704345"/>
            <a:ext cx="1200318" cy="1200318"/>
          </a:xfrm>
          <a:custGeom>
            <a:rect b="b" l="l" r="r" t="t"/>
            <a:pathLst>
              <a:path extrusionOk="0" h="38160" w="38160">
                <a:moveTo>
                  <a:pt x="19074" y="0"/>
                </a:moveTo>
                <a:cubicBezTo>
                  <a:pt x="13037" y="0"/>
                  <a:pt x="7489" y="2763"/>
                  <a:pt x="3846" y="7597"/>
                </a:cubicBezTo>
                <a:cubicBezTo>
                  <a:pt x="3715" y="7763"/>
                  <a:pt x="3751" y="8001"/>
                  <a:pt x="3917" y="8120"/>
                </a:cubicBezTo>
                <a:cubicBezTo>
                  <a:pt x="3986" y="8174"/>
                  <a:pt x="4066" y="8200"/>
                  <a:pt x="4147" y="8200"/>
                </a:cubicBezTo>
                <a:cubicBezTo>
                  <a:pt x="4262" y="8200"/>
                  <a:pt x="4376" y="8147"/>
                  <a:pt x="4453" y="8049"/>
                </a:cubicBezTo>
                <a:cubicBezTo>
                  <a:pt x="7953" y="3417"/>
                  <a:pt x="13287" y="762"/>
                  <a:pt x="19074" y="762"/>
                </a:cubicBezTo>
                <a:cubicBezTo>
                  <a:pt x="29182" y="762"/>
                  <a:pt x="37398" y="8978"/>
                  <a:pt x="37398" y="19074"/>
                </a:cubicBezTo>
                <a:cubicBezTo>
                  <a:pt x="37398" y="29183"/>
                  <a:pt x="29182" y="37398"/>
                  <a:pt x="19074" y="37398"/>
                </a:cubicBezTo>
                <a:cubicBezTo>
                  <a:pt x="8977" y="37398"/>
                  <a:pt x="762" y="29183"/>
                  <a:pt x="762" y="19074"/>
                </a:cubicBezTo>
                <a:cubicBezTo>
                  <a:pt x="762" y="18872"/>
                  <a:pt x="595" y="18693"/>
                  <a:pt x="381" y="18693"/>
                </a:cubicBezTo>
                <a:cubicBezTo>
                  <a:pt x="167" y="18693"/>
                  <a:pt x="0" y="18872"/>
                  <a:pt x="0" y="19074"/>
                </a:cubicBezTo>
                <a:cubicBezTo>
                  <a:pt x="0" y="29599"/>
                  <a:pt x="8561" y="38160"/>
                  <a:pt x="19074" y="38160"/>
                </a:cubicBezTo>
                <a:cubicBezTo>
                  <a:pt x="29599" y="38160"/>
                  <a:pt x="38160" y="29599"/>
                  <a:pt x="38160" y="19074"/>
                </a:cubicBezTo>
                <a:cubicBezTo>
                  <a:pt x="38160" y="8561"/>
                  <a:pt x="29599" y="0"/>
                  <a:pt x="19074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23"/>
          <p:cNvSpPr/>
          <p:nvPr/>
        </p:nvSpPr>
        <p:spPr>
          <a:xfrm rot="-5400000">
            <a:off x="3945462" y="2500163"/>
            <a:ext cx="321172" cy="561152"/>
          </a:xfrm>
          <a:custGeom>
            <a:rect b="b" l="l" r="r" t="t"/>
            <a:pathLst>
              <a:path extrusionOk="0" h="11073" w="8395">
                <a:moveTo>
                  <a:pt x="4192" y="0"/>
                </a:moveTo>
                <a:cubicBezTo>
                  <a:pt x="1870" y="0"/>
                  <a:pt x="1" y="1869"/>
                  <a:pt x="1" y="4191"/>
                </a:cubicBezTo>
                <a:cubicBezTo>
                  <a:pt x="1" y="5787"/>
                  <a:pt x="894" y="7191"/>
                  <a:pt x="2191" y="7882"/>
                </a:cubicBezTo>
                <a:lnTo>
                  <a:pt x="2191" y="11073"/>
                </a:lnTo>
                <a:lnTo>
                  <a:pt x="6168" y="11073"/>
                </a:lnTo>
                <a:lnTo>
                  <a:pt x="6168" y="7882"/>
                </a:lnTo>
                <a:cubicBezTo>
                  <a:pt x="7502" y="7168"/>
                  <a:pt x="8395" y="5787"/>
                  <a:pt x="8395" y="4191"/>
                </a:cubicBezTo>
                <a:cubicBezTo>
                  <a:pt x="8395" y="1893"/>
                  <a:pt x="6513" y="0"/>
                  <a:pt x="41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0" name="Google Shape;1010;p23"/>
          <p:cNvGrpSpPr/>
          <p:nvPr/>
        </p:nvGrpSpPr>
        <p:grpSpPr>
          <a:xfrm>
            <a:off x="5029089" y="2066162"/>
            <a:ext cx="318027" cy="269353"/>
            <a:chOff x="5772350" y="2701375"/>
            <a:chExt cx="935375" cy="791750"/>
          </a:xfrm>
        </p:grpSpPr>
        <p:sp>
          <p:nvSpPr>
            <p:cNvPr id="1011" name="Google Shape;1011;p23"/>
            <p:cNvSpPr/>
            <p:nvPr/>
          </p:nvSpPr>
          <p:spPr>
            <a:xfrm>
              <a:off x="5772350" y="2701375"/>
              <a:ext cx="935375" cy="791750"/>
            </a:xfrm>
            <a:custGeom>
              <a:rect b="b" l="l" r="r" t="t"/>
              <a:pathLst>
                <a:path extrusionOk="0" h="31670" w="37415">
                  <a:moveTo>
                    <a:pt x="18700" y="0"/>
                  </a:moveTo>
                  <a:cubicBezTo>
                    <a:pt x="17176" y="0"/>
                    <a:pt x="15655" y="754"/>
                    <a:pt x="14788" y="2261"/>
                  </a:cubicBezTo>
                  <a:lnTo>
                    <a:pt x="1733" y="24888"/>
                  </a:lnTo>
                  <a:cubicBezTo>
                    <a:pt x="0" y="27902"/>
                    <a:pt x="2166" y="31670"/>
                    <a:pt x="5652" y="31670"/>
                  </a:cubicBezTo>
                  <a:lnTo>
                    <a:pt x="31763" y="31670"/>
                  </a:lnTo>
                  <a:cubicBezTo>
                    <a:pt x="35248" y="31670"/>
                    <a:pt x="37415" y="27902"/>
                    <a:pt x="35682" y="24888"/>
                  </a:cubicBezTo>
                  <a:lnTo>
                    <a:pt x="22625" y="2261"/>
                  </a:lnTo>
                  <a:cubicBezTo>
                    <a:pt x="21750" y="754"/>
                    <a:pt x="20224" y="0"/>
                    <a:pt x="18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6173625" y="3270800"/>
              <a:ext cx="132825" cy="133300"/>
            </a:xfrm>
            <a:custGeom>
              <a:rect b="b" l="l" r="r" t="t"/>
              <a:pathLst>
                <a:path extrusionOk="0" h="5332" w="5313">
                  <a:moveTo>
                    <a:pt x="2656" y="1"/>
                  </a:moveTo>
                  <a:cubicBezTo>
                    <a:pt x="1186" y="1"/>
                    <a:pt x="0" y="1187"/>
                    <a:pt x="0" y="2676"/>
                  </a:cubicBezTo>
                  <a:cubicBezTo>
                    <a:pt x="0" y="4145"/>
                    <a:pt x="1186" y="5332"/>
                    <a:pt x="2656" y="5332"/>
                  </a:cubicBezTo>
                  <a:cubicBezTo>
                    <a:pt x="4125" y="5332"/>
                    <a:pt x="5313" y="4145"/>
                    <a:pt x="5313" y="2676"/>
                  </a:cubicBezTo>
                  <a:cubicBezTo>
                    <a:pt x="5313" y="1187"/>
                    <a:pt x="4125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6116150" y="2838900"/>
              <a:ext cx="242575" cy="388600"/>
            </a:xfrm>
            <a:custGeom>
              <a:rect b="b" l="l" r="r" t="t"/>
              <a:pathLst>
                <a:path extrusionOk="0" h="15544" w="9703">
                  <a:moveTo>
                    <a:pt x="4861" y="0"/>
                  </a:moveTo>
                  <a:cubicBezTo>
                    <a:pt x="1" y="0"/>
                    <a:pt x="2148" y="15543"/>
                    <a:pt x="5087" y="15543"/>
                  </a:cubicBezTo>
                  <a:cubicBezTo>
                    <a:pt x="8044" y="15543"/>
                    <a:pt x="9702" y="0"/>
                    <a:pt x="48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23"/>
          <p:cNvGrpSpPr/>
          <p:nvPr/>
        </p:nvGrpSpPr>
        <p:grpSpPr>
          <a:xfrm>
            <a:off x="3317784" y="1683297"/>
            <a:ext cx="2377624" cy="1890931"/>
            <a:chOff x="3608088" y="2003663"/>
            <a:chExt cx="2083625" cy="1657113"/>
          </a:xfrm>
        </p:grpSpPr>
        <p:sp>
          <p:nvSpPr>
            <p:cNvPr id="1015" name="Google Shape;1015;p23"/>
            <p:cNvSpPr/>
            <p:nvPr/>
          </p:nvSpPr>
          <p:spPr>
            <a:xfrm>
              <a:off x="3831638" y="2556150"/>
              <a:ext cx="1636525" cy="1104325"/>
            </a:xfrm>
            <a:custGeom>
              <a:rect b="b" l="l" r="r" t="t"/>
              <a:pathLst>
                <a:path extrusionOk="0" h="44173" w="65461">
                  <a:moveTo>
                    <a:pt x="441" y="0"/>
                  </a:moveTo>
                  <a:cubicBezTo>
                    <a:pt x="203" y="0"/>
                    <a:pt x="0" y="191"/>
                    <a:pt x="0" y="429"/>
                  </a:cubicBezTo>
                  <a:lnTo>
                    <a:pt x="0" y="43732"/>
                  </a:lnTo>
                  <a:cubicBezTo>
                    <a:pt x="0" y="43970"/>
                    <a:pt x="203" y="44172"/>
                    <a:pt x="441" y="44172"/>
                  </a:cubicBezTo>
                  <a:lnTo>
                    <a:pt x="65032" y="44172"/>
                  </a:lnTo>
                  <a:cubicBezTo>
                    <a:pt x="65270" y="44172"/>
                    <a:pt x="65461" y="43970"/>
                    <a:pt x="65461" y="43732"/>
                  </a:cubicBezTo>
                  <a:lnTo>
                    <a:pt x="65461" y="429"/>
                  </a:lnTo>
                  <a:cubicBezTo>
                    <a:pt x="65461" y="191"/>
                    <a:pt x="65259" y="0"/>
                    <a:pt x="65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3899513" y="2622225"/>
              <a:ext cx="1500800" cy="972175"/>
            </a:xfrm>
            <a:custGeom>
              <a:rect b="b" l="l" r="r" t="t"/>
              <a:pathLst>
                <a:path extrusionOk="0" h="38887" w="60032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38493"/>
                  </a:lnTo>
                  <a:cubicBezTo>
                    <a:pt x="0" y="38707"/>
                    <a:pt x="179" y="38886"/>
                    <a:pt x="405" y="38886"/>
                  </a:cubicBezTo>
                  <a:lnTo>
                    <a:pt x="59638" y="38886"/>
                  </a:lnTo>
                  <a:cubicBezTo>
                    <a:pt x="59853" y="38886"/>
                    <a:pt x="60031" y="38707"/>
                    <a:pt x="60031" y="38493"/>
                  </a:cubicBezTo>
                  <a:lnTo>
                    <a:pt x="60031" y="405"/>
                  </a:lnTo>
                  <a:cubicBezTo>
                    <a:pt x="60031" y="179"/>
                    <a:pt x="59853" y="0"/>
                    <a:pt x="59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3608088" y="3555075"/>
              <a:ext cx="2083625" cy="105700"/>
            </a:xfrm>
            <a:custGeom>
              <a:rect b="b" l="l" r="r" t="t"/>
              <a:pathLst>
                <a:path extrusionOk="0" h="4228" w="83345">
                  <a:moveTo>
                    <a:pt x="1" y="0"/>
                  </a:moveTo>
                  <a:lnTo>
                    <a:pt x="1" y="1608"/>
                  </a:lnTo>
                  <a:cubicBezTo>
                    <a:pt x="1" y="3048"/>
                    <a:pt x="1180" y="4227"/>
                    <a:pt x="2620" y="4227"/>
                  </a:cubicBezTo>
                  <a:lnTo>
                    <a:pt x="80725" y="4227"/>
                  </a:lnTo>
                  <a:cubicBezTo>
                    <a:pt x="82166" y="4227"/>
                    <a:pt x="83345" y="3048"/>
                    <a:pt x="83345" y="1608"/>
                  </a:cubicBezTo>
                  <a:lnTo>
                    <a:pt x="833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4385863" y="3555075"/>
              <a:ext cx="528675" cy="44675"/>
            </a:xfrm>
            <a:custGeom>
              <a:rect b="b" l="l" r="r" t="t"/>
              <a:pathLst>
                <a:path extrusionOk="0" h="1787" w="21147">
                  <a:moveTo>
                    <a:pt x="1" y="0"/>
                  </a:moveTo>
                  <a:lnTo>
                    <a:pt x="1" y="1120"/>
                  </a:lnTo>
                  <a:cubicBezTo>
                    <a:pt x="1" y="1489"/>
                    <a:pt x="298" y="1786"/>
                    <a:pt x="668" y="1786"/>
                  </a:cubicBezTo>
                  <a:lnTo>
                    <a:pt x="20468" y="1786"/>
                  </a:lnTo>
                  <a:cubicBezTo>
                    <a:pt x="20849" y="1786"/>
                    <a:pt x="21146" y="1489"/>
                    <a:pt x="21146" y="1120"/>
                  </a:cubicBezTo>
                  <a:lnTo>
                    <a:pt x="21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4434988" y="2734425"/>
              <a:ext cx="429250" cy="708750"/>
            </a:xfrm>
            <a:custGeom>
              <a:rect b="b" l="l" r="r" t="t"/>
              <a:pathLst>
                <a:path extrusionOk="0" h="28350" w="17170">
                  <a:moveTo>
                    <a:pt x="9966" y="2466"/>
                  </a:moveTo>
                  <a:cubicBezTo>
                    <a:pt x="11764" y="2466"/>
                    <a:pt x="13240" y="3942"/>
                    <a:pt x="13240" y="5740"/>
                  </a:cubicBezTo>
                  <a:lnTo>
                    <a:pt x="13240" y="12824"/>
                  </a:lnTo>
                  <a:lnTo>
                    <a:pt x="3965" y="12824"/>
                  </a:lnTo>
                  <a:lnTo>
                    <a:pt x="3965" y="5740"/>
                  </a:lnTo>
                  <a:cubicBezTo>
                    <a:pt x="3965" y="3942"/>
                    <a:pt x="5442" y="2466"/>
                    <a:pt x="7239" y="2466"/>
                  </a:cubicBezTo>
                  <a:close/>
                  <a:moveTo>
                    <a:pt x="7227" y="1"/>
                  </a:moveTo>
                  <a:cubicBezTo>
                    <a:pt x="4072" y="1"/>
                    <a:pt x="1501" y="2585"/>
                    <a:pt x="1501" y="5740"/>
                  </a:cubicBezTo>
                  <a:lnTo>
                    <a:pt x="1501" y="12824"/>
                  </a:lnTo>
                  <a:lnTo>
                    <a:pt x="0" y="12824"/>
                  </a:lnTo>
                  <a:lnTo>
                    <a:pt x="0" y="28350"/>
                  </a:lnTo>
                  <a:lnTo>
                    <a:pt x="17169" y="28350"/>
                  </a:lnTo>
                  <a:lnTo>
                    <a:pt x="17169" y="12824"/>
                  </a:lnTo>
                  <a:lnTo>
                    <a:pt x="15681" y="12824"/>
                  </a:lnTo>
                  <a:lnTo>
                    <a:pt x="15681" y="5740"/>
                  </a:lnTo>
                  <a:cubicBezTo>
                    <a:pt x="15681" y="2585"/>
                    <a:pt x="13109" y="1"/>
                    <a:pt x="9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4545113" y="3108600"/>
              <a:ext cx="209875" cy="276825"/>
            </a:xfrm>
            <a:custGeom>
              <a:rect b="b" l="l" r="r" t="t"/>
              <a:pathLst>
                <a:path extrusionOk="0" h="11073" w="8395">
                  <a:moveTo>
                    <a:pt x="4192" y="0"/>
                  </a:moveTo>
                  <a:cubicBezTo>
                    <a:pt x="1870" y="0"/>
                    <a:pt x="1" y="1869"/>
                    <a:pt x="1" y="4191"/>
                  </a:cubicBezTo>
                  <a:cubicBezTo>
                    <a:pt x="1" y="5787"/>
                    <a:pt x="894" y="7191"/>
                    <a:pt x="2191" y="7882"/>
                  </a:cubicBezTo>
                  <a:lnTo>
                    <a:pt x="2191" y="11073"/>
                  </a:lnTo>
                  <a:lnTo>
                    <a:pt x="6168" y="11073"/>
                  </a:lnTo>
                  <a:lnTo>
                    <a:pt x="6168" y="7882"/>
                  </a:lnTo>
                  <a:cubicBezTo>
                    <a:pt x="7502" y="7168"/>
                    <a:pt x="8395" y="5787"/>
                    <a:pt x="8395" y="4191"/>
                  </a:cubicBezTo>
                  <a:cubicBezTo>
                    <a:pt x="8395" y="1893"/>
                    <a:pt x="6513" y="0"/>
                    <a:pt x="4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3"/>
            <p:cNvSpPr/>
            <p:nvPr/>
          </p:nvSpPr>
          <p:spPr>
            <a:xfrm>
              <a:off x="4840993" y="2003663"/>
              <a:ext cx="824578" cy="926988"/>
            </a:xfrm>
            <a:custGeom>
              <a:rect b="b" l="l" r="r" t="t"/>
              <a:pathLst>
                <a:path extrusionOk="0" h="25861" w="23004">
                  <a:moveTo>
                    <a:pt x="11502" y="0"/>
                  </a:moveTo>
                  <a:cubicBezTo>
                    <a:pt x="11502" y="0"/>
                    <a:pt x="7764" y="5620"/>
                    <a:pt x="310" y="6406"/>
                  </a:cubicBezTo>
                  <a:cubicBezTo>
                    <a:pt x="310" y="6406"/>
                    <a:pt x="1" y="20789"/>
                    <a:pt x="11502" y="25861"/>
                  </a:cubicBezTo>
                  <a:cubicBezTo>
                    <a:pt x="23004" y="20801"/>
                    <a:pt x="22694" y="6406"/>
                    <a:pt x="22694" y="6406"/>
                  </a:cubicBezTo>
                  <a:cubicBezTo>
                    <a:pt x="15217" y="5620"/>
                    <a:pt x="11502" y="0"/>
                    <a:pt x="11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23"/>
          <p:cNvGrpSpPr/>
          <p:nvPr/>
        </p:nvGrpSpPr>
        <p:grpSpPr>
          <a:xfrm>
            <a:off x="4894636" y="1948614"/>
            <a:ext cx="586948" cy="496823"/>
            <a:chOff x="5772350" y="2701375"/>
            <a:chExt cx="935375" cy="791750"/>
          </a:xfrm>
        </p:grpSpPr>
        <p:sp>
          <p:nvSpPr>
            <p:cNvPr id="1023" name="Google Shape;1023;p23"/>
            <p:cNvSpPr/>
            <p:nvPr/>
          </p:nvSpPr>
          <p:spPr>
            <a:xfrm>
              <a:off x="5772350" y="2701375"/>
              <a:ext cx="935375" cy="791750"/>
            </a:xfrm>
            <a:custGeom>
              <a:rect b="b" l="l" r="r" t="t"/>
              <a:pathLst>
                <a:path extrusionOk="0" h="31670" w="37415">
                  <a:moveTo>
                    <a:pt x="18700" y="0"/>
                  </a:moveTo>
                  <a:cubicBezTo>
                    <a:pt x="17176" y="0"/>
                    <a:pt x="15655" y="754"/>
                    <a:pt x="14788" y="2261"/>
                  </a:cubicBezTo>
                  <a:lnTo>
                    <a:pt x="1733" y="24888"/>
                  </a:lnTo>
                  <a:cubicBezTo>
                    <a:pt x="0" y="27902"/>
                    <a:pt x="2166" y="31670"/>
                    <a:pt x="5652" y="31670"/>
                  </a:cubicBezTo>
                  <a:lnTo>
                    <a:pt x="31763" y="31670"/>
                  </a:lnTo>
                  <a:cubicBezTo>
                    <a:pt x="35248" y="31670"/>
                    <a:pt x="37415" y="27902"/>
                    <a:pt x="35682" y="24888"/>
                  </a:cubicBezTo>
                  <a:lnTo>
                    <a:pt x="22625" y="2261"/>
                  </a:lnTo>
                  <a:cubicBezTo>
                    <a:pt x="21750" y="754"/>
                    <a:pt x="20224" y="0"/>
                    <a:pt x="18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3"/>
            <p:cNvSpPr/>
            <p:nvPr/>
          </p:nvSpPr>
          <p:spPr>
            <a:xfrm>
              <a:off x="6173625" y="3270800"/>
              <a:ext cx="132825" cy="133300"/>
            </a:xfrm>
            <a:custGeom>
              <a:rect b="b" l="l" r="r" t="t"/>
              <a:pathLst>
                <a:path extrusionOk="0" h="5332" w="5313">
                  <a:moveTo>
                    <a:pt x="2656" y="1"/>
                  </a:moveTo>
                  <a:cubicBezTo>
                    <a:pt x="1186" y="1"/>
                    <a:pt x="0" y="1187"/>
                    <a:pt x="0" y="2676"/>
                  </a:cubicBezTo>
                  <a:cubicBezTo>
                    <a:pt x="0" y="4145"/>
                    <a:pt x="1186" y="5332"/>
                    <a:pt x="2656" y="5332"/>
                  </a:cubicBezTo>
                  <a:cubicBezTo>
                    <a:pt x="4125" y="5332"/>
                    <a:pt x="5313" y="4145"/>
                    <a:pt x="5313" y="2676"/>
                  </a:cubicBezTo>
                  <a:cubicBezTo>
                    <a:pt x="5313" y="1187"/>
                    <a:pt x="4125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3"/>
            <p:cNvSpPr/>
            <p:nvPr/>
          </p:nvSpPr>
          <p:spPr>
            <a:xfrm>
              <a:off x="6116150" y="2838900"/>
              <a:ext cx="242575" cy="388600"/>
            </a:xfrm>
            <a:custGeom>
              <a:rect b="b" l="l" r="r" t="t"/>
              <a:pathLst>
                <a:path extrusionOk="0" h="15544" w="9703">
                  <a:moveTo>
                    <a:pt x="4861" y="0"/>
                  </a:moveTo>
                  <a:cubicBezTo>
                    <a:pt x="1" y="0"/>
                    <a:pt x="2148" y="15543"/>
                    <a:pt x="5087" y="15543"/>
                  </a:cubicBezTo>
                  <a:cubicBezTo>
                    <a:pt x="8044" y="15543"/>
                    <a:pt x="9702" y="0"/>
                    <a:pt x="48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6" name="Google Shape;1026;p23"/>
          <p:cNvSpPr/>
          <p:nvPr/>
        </p:nvSpPr>
        <p:spPr>
          <a:xfrm rot="-5400000">
            <a:off x="3945462" y="2500163"/>
            <a:ext cx="321172" cy="561152"/>
          </a:xfrm>
          <a:custGeom>
            <a:rect b="b" l="l" r="r" t="t"/>
            <a:pathLst>
              <a:path extrusionOk="0" h="11073" w="8395">
                <a:moveTo>
                  <a:pt x="4192" y="0"/>
                </a:moveTo>
                <a:cubicBezTo>
                  <a:pt x="1870" y="0"/>
                  <a:pt x="1" y="1869"/>
                  <a:pt x="1" y="4191"/>
                </a:cubicBezTo>
                <a:cubicBezTo>
                  <a:pt x="1" y="5787"/>
                  <a:pt x="894" y="7191"/>
                  <a:pt x="2191" y="7882"/>
                </a:cubicBezTo>
                <a:lnTo>
                  <a:pt x="2191" y="11073"/>
                </a:lnTo>
                <a:lnTo>
                  <a:pt x="6168" y="11073"/>
                </a:lnTo>
                <a:lnTo>
                  <a:pt x="6168" y="7882"/>
                </a:lnTo>
                <a:cubicBezTo>
                  <a:pt x="7502" y="7168"/>
                  <a:pt x="8395" y="5787"/>
                  <a:pt x="8395" y="4191"/>
                </a:cubicBezTo>
                <a:cubicBezTo>
                  <a:pt x="8395" y="1893"/>
                  <a:pt x="6513" y="0"/>
                  <a:pt x="41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24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EJERCICIO</a:t>
            </a:r>
            <a:endParaRPr/>
          </a:p>
        </p:txBody>
      </p:sp>
      <p:sp>
        <p:nvSpPr>
          <p:cNvPr id="1032" name="Google Shape;1032;p24"/>
          <p:cNvSpPr/>
          <p:nvPr/>
        </p:nvSpPr>
        <p:spPr>
          <a:xfrm>
            <a:off x="2710881" y="1453260"/>
            <a:ext cx="10044" cy="445223"/>
          </a:xfrm>
          <a:custGeom>
            <a:rect b="b" l="l" r="r" t="t"/>
            <a:pathLst>
              <a:path extrusionOk="0" h="16313" w="368">
                <a:moveTo>
                  <a:pt x="1" y="1"/>
                </a:moveTo>
                <a:lnTo>
                  <a:pt x="1" y="16312"/>
                </a:lnTo>
                <a:lnTo>
                  <a:pt x="367" y="16312"/>
                </a:lnTo>
                <a:lnTo>
                  <a:pt x="367" y="1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4"/>
          <p:cNvSpPr/>
          <p:nvPr/>
        </p:nvSpPr>
        <p:spPr>
          <a:xfrm>
            <a:off x="2710881" y="2655077"/>
            <a:ext cx="10044" cy="446123"/>
          </a:xfrm>
          <a:custGeom>
            <a:rect b="b" l="l" r="r" t="t"/>
            <a:pathLst>
              <a:path extrusionOk="0" h="16346" w="368">
                <a:moveTo>
                  <a:pt x="1" y="0"/>
                </a:moveTo>
                <a:lnTo>
                  <a:pt x="1" y="16345"/>
                </a:lnTo>
                <a:lnTo>
                  <a:pt x="367" y="16345"/>
                </a:lnTo>
                <a:lnTo>
                  <a:pt x="367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24"/>
          <p:cNvSpPr/>
          <p:nvPr/>
        </p:nvSpPr>
        <p:spPr>
          <a:xfrm>
            <a:off x="2710881" y="3847776"/>
            <a:ext cx="10044" cy="445223"/>
          </a:xfrm>
          <a:custGeom>
            <a:rect b="b" l="l" r="r" t="t"/>
            <a:pathLst>
              <a:path extrusionOk="0" h="16313" w="368">
                <a:moveTo>
                  <a:pt x="1" y="1"/>
                </a:moveTo>
                <a:lnTo>
                  <a:pt x="1" y="16313"/>
                </a:lnTo>
                <a:lnTo>
                  <a:pt x="367" y="16313"/>
                </a:lnTo>
                <a:lnTo>
                  <a:pt x="367" y="1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24"/>
          <p:cNvSpPr/>
          <p:nvPr/>
        </p:nvSpPr>
        <p:spPr>
          <a:xfrm>
            <a:off x="4202038" y="1312775"/>
            <a:ext cx="3791400" cy="660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Escoger una página web para analizar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6" name="Google Shape;1036;p24"/>
          <p:cNvSpPr/>
          <p:nvPr/>
        </p:nvSpPr>
        <p:spPr>
          <a:xfrm>
            <a:off x="4202038" y="2535707"/>
            <a:ext cx="3791400" cy="660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Entender los resultados del análisis proporcionados por la herramienta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7" name="Google Shape;1037;p24"/>
          <p:cNvSpPr/>
          <p:nvPr/>
        </p:nvSpPr>
        <p:spPr>
          <a:xfrm>
            <a:off x="4202038" y="3747229"/>
            <a:ext cx="3791400" cy="660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Responder a las preguntas de la plantilla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8" name="Google Shape;1038;p24"/>
          <p:cNvSpPr/>
          <p:nvPr/>
        </p:nvSpPr>
        <p:spPr>
          <a:xfrm>
            <a:off x="4013900" y="1445834"/>
            <a:ext cx="10044" cy="445223"/>
          </a:xfrm>
          <a:custGeom>
            <a:rect b="b" l="l" r="r" t="t"/>
            <a:pathLst>
              <a:path extrusionOk="0" h="16313" w="368">
                <a:moveTo>
                  <a:pt x="1" y="1"/>
                </a:moveTo>
                <a:lnTo>
                  <a:pt x="1" y="16312"/>
                </a:lnTo>
                <a:lnTo>
                  <a:pt x="367" y="16312"/>
                </a:lnTo>
                <a:lnTo>
                  <a:pt x="367" y="1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24"/>
          <p:cNvSpPr/>
          <p:nvPr/>
        </p:nvSpPr>
        <p:spPr>
          <a:xfrm>
            <a:off x="4013900" y="2647651"/>
            <a:ext cx="10044" cy="446123"/>
          </a:xfrm>
          <a:custGeom>
            <a:rect b="b" l="l" r="r" t="t"/>
            <a:pathLst>
              <a:path extrusionOk="0" h="16346" w="368">
                <a:moveTo>
                  <a:pt x="1" y="0"/>
                </a:moveTo>
                <a:lnTo>
                  <a:pt x="1" y="16345"/>
                </a:lnTo>
                <a:lnTo>
                  <a:pt x="367" y="16345"/>
                </a:lnTo>
                <a:lnTo>
                  <a:pt x="367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24"/>
          <p:cNvSpPr/>
          <p:nvPr/>
        </p:nvSpPr>
        <p:spPr>
          <a:xfrm>
            <a:off x="4013900" y="3840350"/>
            <a:ext cx="10044" cy="445223"/>
          </a:xfrm>
          <a:custGeom>
            <a:rect b="b" l="l" r="r" t="t"/>
            <a:pathLst>
              <a:path extrusionOk="0" h="16313" w="368">
                <a:moveTo>
                  <a:pt x="1" y="1"/>
                </a:moveTo>
                <a:lnTo>
                  <a:pt x="1" y="16313"/>
                </a:lnTo>
                <a:lnTo>
                  <a:pt x="367" y="16313"/>
                </a:lnTo>
                <a:lnTo>
                  <a:pt x="367" y="1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24"/>
          <p:cNvSpPr/>
          <p:nvPr/>
        </p:nvSpPr>
        <p:spPr>
          <a:xfrm>
            <a:off x="1154186" y="3780887"/>
            <a:ext cx="1230900" cy="564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24"/>
          <p:cNvSpPr/>
          <p:nvPr/>
        </p:nvSpPr>
        <p:spPr>
          <a:xfrm>
            <a:off x="1154187" y="1374916"/>
            <a:ext cx="1230900" cy="564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24"/>
          <p:cNvSpPr/>
          <p:nvPr/>
        </p:nvSpPr>
        <p:spPr>
          <a:xfrm>
            <a:off x="1150511" y="2577897"/>
            <a:ext cx="1230900" cy="564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24"/>
          <p:cNvSpPr txBox="1"/>
          <p:nvPr/>
        </p:nvSpPr>
        <p:spPr>
          <a:xfrm>
            <a:off x="1273356" y="1572175"/>
            <a:ext cx="9852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PASO 1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45" name="Google Shape;1045;p24"/>
          <p:cNvSpPr txBox="1"/>
          <p:nvPr/>
        </p:nvSpPr>
        <p:spPr>
          <a:xfrm>
            <a:off x="1273357" y="2775144"/>
            <a:ext cx="9852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PASO 2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46" name="Google Shape;1046;p24"/>
          <p:cNvSpPr txBox="1"/>
          <p:nvPr/>
        </p:nvSpPr>
        <p:spPr>
          <a:xfrm>
            <a:off x="1276981" y="3978128"/>
            <a:ext cx="9852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PASO 3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2956110" y="2442555"/>
            <a:ext cx="822609" cy="822609"/>
            <a:chOff x="1445332" y="115266"/>
            <a:chExt cx="681249" cy="681249"/>
          </a:xfrm>
        </p:grpSpPr>
        <p:sp>
          <p:nvSpPr>
            <p:cNvPr id="1048" name="Google Shape;1048;p24"/>
            <p:cNvSpPr/>
            <p:nvPr/>
          </p:nvSpPr>
          <p:spPr>
            <a:xfrm>
              <a:off x="1445332" y="115266"/>
              <a:ext cx="681249" cy="681249"/>
            </a:xfrm>
            <a:custGeom>
              <a:rect b="b" l="l" r="r" t="t"/>
              <a:pathLst>
                <a:path extrusionOk="0" h="25290" w="25290">
                  <a:moveTo>
                    <a:pt x="12645" y="1"/>
                  </a:moveTo>
                  <a:cubicBezTo>
                    <a:pt x="5668" y="1"/>
                    <a:pt x="0" y="5668"/>
                    <a:pt x="0" y="12645"/>
                  </a:cubicBezTo>
                  <a:cubicBezTo>
                    <a:pt x="0" y="19634"/>
                    <a:pt x="5668" y="25290"/>
                    <a:pt x="12645" y="25290"/>
                  </a:cubicBezTo>
                  <a:cubicBezTo>
                    <a:pt x="19634" y="25290"/>
                    <a:pt x="25289" y="19634"/>
                    <a:pt x="25289" y="12645"/>
                  </a:cubicBezTo>
                  <a:cubicBezTo>
                    <a:pt x="25289" y="5668"/>
                    <a:pt x="19634" y="1"/>
                    <a:pt x="1264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1507881" y="177815"/>
              <a:ext cx="556475" cy="556475"/>
            </a:xfrm>
            <a:custGeom>
              <a:rect b="b" l="l" r="r" t="t"/>
              <a:pathLst>
                <a:path extrusionOk="0" fill="none" h="20658" w="20658">
                  <a:moveTo>
                    <a:pt x="20657" y="10323"/>
                  </a:moveTo>
                  <a:cubicBezTo>
                    <a:pt x="20657" y="16026"/>
                    <a:pt x="16026" y="20658"/>
                    <a:pt x="10323" y="20658"/>
                  </a:cubicBezTo>
                  <a:cubicBezTo>
                    <a:pt x="4620" y="20658"/>
                    <a:pt x="0" y="16026"/>
                    <a:pt x="0" y="10323"/>
                  </a:cubicBezTo>
                  <a:cubicBezTo>
                    <a:pt x="0" y="4620"/>
                    <a:pt x="4620" y="1"/>
                    <a:pt x="10323" y="1"/>
                  </a:cubicBezTo>
                  <a:cubicBezTo>
                    <a:pt x="16026" y="1"/>
                    <a:pt x="20657" y="4620"/>
                    <a:pt x="20657" y="1032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1536731" y="206692"/>
              <a:ext cx="498425" cy="498425"/>
            </a:xfrm>
            <a:custGeom>
              <a:rect b="b" l="l" r="r" t="t"/>
              <a:pathLst>
                <a:path extrusionOk="0" h="18503" w="18503">
                  <a:moveTo>
                    <a:pt x="9252" y="0"/>
                  </a:moveTo>
                  <a:cubicBezTo>
                    <a:pt x="4144" y="0"/>
                    <a:pt x="1" y="4144"/>
                    <a:pt x="1" y="9251"/>
                  </a:cubicBezTo>
                  <a:cubicBezTo>
                    <a:pt x="1" y="14359"/>
                    <a:pt x="4144" y="18502"/>
                    <a:pt x="9252" y="18502"/>
                  </a:cubicBezTo>
                  <a:cubicBezTo>
                    <a:pt x="14360" y="18502"/>
                    <a:pt x="18503" y="14359"/>
                    <a:pt x="18503" y="9251"/>
                  </a:cubicBezTo>
                  <a:cubicBezTo>
                    <a:pt x="18503" y="4144"/>
                    <a:pt x="14360" y="0"/>
                    <a:pt x="9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1698060" y="419014"/>
              <a:ext cx="186677" cy="150123"/>
            </a:xfrm>
            <a:custGeom>
              <a:rect b="b" l="l" r="r" t="t"/>
              <a:pathLst>
                <a:path extrusionOk="0" h="5573" w="6930">
                  <a:moveTo>
                    <a:pt x="477" y="0"/>
                  </a:moveTo>
                  <a:cubicBezTo>
                    <a:pt x="215" y="0"/>
                    <a:pt x="1" y="214"/>
                    <a:pt x="1" y="488"/>
                  </a:cubicBezTo>
                  <a:lnTo>
                    <a:pt x="1" y="5096"/>
                  </a:lnTo>
                  <a:cubicBezTo>
                    <a:pt x="1" y="5358"/>
                    <a:pt x="215" y="5572"/>
                    <a:pt x="477" y="5572"/>
                  </a:cubicBezTo>
                  <a:lnTo>
                    <a:pt x="6442" y="5572"/>
                  </a:lnTo>
                  <a:cubicBezTo>
                    <a:pt x="6716" y="5572"/>
                    <a:pt x="6930" y="5358"/>
                    <a:pt x="6930" y="5096"/>
                  </a:cubicBezTo>
                  <a:lnTo>
                    <a:pt x="6930" y="488"/>
                  </a:lnTo>
                  <a:cubicBezTo>
                    <a:pt x="6930" y="214"/>
                    <a:pt x="6716" y="0"/>
                    <a:pt x="644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1772461" y="455245"/>
              <a:ext cx="44528" cy="80839"/>
            </a:xfrm>
            <a:custGeom>
              <a:rect b="b" l="l" r="r" t="t"/>
              <a:pathLst>
                <a:path extrusionOk="0" h="3001" w="1653">
                  <a:moveTo>
                    <a:pt x="705" y="0"/>
                  </a:moveTo>
                  <a:cubicBezTo>
                    <a:pt x="701" y="0"/>
                    <a:pt x="696" y="0"/>
                    <a:pt x="691" y="1"/>
                  </a:cubicBezTo>
                  <a:cubicBezTo>
                    <a:pt x="298" y="24"/>
                    <a:pt x="1" y="334"/>
                    <a:pt x="1" y="715"/>
                  </a:cubicBezTo>
                  <a:cubicBezTo>
                    <a:pt x="1" y="917"/>
                    <a:pt x="96" y="1108"/>
                    <a:pt x="251" y="1239"/>
                  </a:cubicBezTo>
                  <a:cubicBezTo>
                    <a:pt x="334" y="1310"/>
                    <a:pt x="382" y="1417"/>
                    <a:pt x="370" y="1525"/>
                  </a:cubicBezTo>
                  <a:lnTo>
                    <a:pt x="144" y="2810"/>
                  </a:lnTo>
                  <a:cubicBezTo>
                    <a:pt x="120" y="2906"/>
                    <a:pt x="191" y="3001"/>
                    <a:pt x="298" y="3001"/>
                  </a:cubicBezTo>
                  <a:lnTo>
                    <a:pt x="1096" y="3001"/>
                  </a:lnTo>
                  <a:cubicBezTo>
                    <a:pt x="1203" y="3001"/>
                    <a:pt x="1275" y="2906"/>
                    <a:pt x="1263" y="2810"/>
                  </a:cubicBezTo>
                  <a:lnTo>
                    <a:pt x="1025" y="1525"/>
                  </a:lnTo>
                  <a:cubicBezTo>
                    <a:pt x="1013" y="1417"/>
                    <a:pt x="1060" y="1310"/>
                    <a:pt x="1144" y="1239"/>
                  </a:cubicBezTo>
                  <a:cubicBezTo>
                    <a:pt x="1652" y="825"/>
                    <a:pt x="1351" y="0"/>
                    <a:pt x="705" y="0"/>
                  </a:cubicBezTo>
                  <a:close/>
                </a:path>
              </a:pathLst>
            </a:custGeom>
            <a:solidFill>
              <a:srgbClr val="323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1721469" y="319264"/>
              <a:ext cx="139536" cy="117097"/>
            </a:xfrm>
            <a:custGeom>
              <a:rect b="b" l="l" r="r" t="t"/>
              <a:pathLst>
                <a:path extrusionOk="0" h="4347" w="5180">
                  <a:moveTo>
                    <a:pt x="2596" y="512"/>
                  </a:moveTo>
                  <a:cubicBezTo>
                    <a:pt x="3751" y="512"/>
                    <a:pt x="4680" y="1441"/>
                    <a:pt x="4680" y="2596"/>
                  </a:cubicBezTo>
                  <a:lnTo>
                    <a:pt x="4680" y="3846"/>
                  </a:lnTo>
                  <a:lnTo>
                    <a:pt x="501" y="3846"/>
                  </a:lnTo>
                  <a:lnTo>
                    <a:pt x="501" y="2596"/>
                  </a:lnTo>
                  <a:cubicBezTo>
                    <a:pt x="501" y="1441"/>
                    <a:pt x="1441" y="512"/>
                    <a:pt x="2596" y="512"/>
                  </a:cubicBezTo>
                  <a:close/>
                  <a:moveTo>
                    <a:pt x="2584" y="0"/>
                  </a:moveTo>
                  <a:cubicBezTo>
                    <a:pt x="1156" y="0"/>
                    <a:pt x="1" y="1167"/>
                    <a:pt x="1" y="2596"/>
                  </a:cubicBezTo>
                  <a:lnTo>
                    <a:pt x="1" y="4346"/>
                  </a:lnTo>
                  <a:lnTo>
                    <a:pt x="5180" y="4346"/>
                  </a:lnTo>
                  <a:lnTo>
                    <a:pt x="5180" y="2596"/>
                  </a:lnTo>
                  <a:cubicBezTo>
                    <a:pt x="5180" y="1167"/>
                    <a:pt x="4025" y="0"/>
                    <a:pt x="25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4"/>
          <p:cNvGrpSpPr/>
          <p:nvPr/>
        </p:nvGrpSpPr>
        <p:grpSpPr>
          <a:xfrm>
            <a:off x="2956114" y="1302861"/>
            <a:ext cx="822609" cy="822609"/>
            <a:chOff x="269416" y="2150094"/>
            <a:chExt cx="681249" cy="681249"/>
          </a:xfrm>
        </p:grpSpPr>
        <p:sp>
          <p:nvSpPr>
            <p:cNvPr id="1055" name="Google Shape;1055;p24"/>
            <p:cNvSpPr/>
            <p:nvPr/>
          </p:nvSpPr>
          <p:spPr>
            <a:xfrm>
              <a:off x="269416" y="2150094"/>
              <a:ext cx="681249" cy="681249"/>
            </a:xfrm>
            <a:custGeom>
              <a:rect b="b" l="l" r="r" t="t"/>
              <a:pathLst>
                <a:path extrusionOk="0" h="25290" w="25290">
                  <a:moveTo>
                    <a:pt x="12645" y="1"/>
                  </a:moveTo>
                  <a:cubicBezTo>
                    <a:pt x="5656" y="1"/>
                    <a:pt x="0" y="5656"/>
                    <a:pt x="0" y="12645"/>
                  </a:cubicBezTo>
                  <a:cubicBezTo>
                    <a:pt x="0" y="19634"/>
                    <a:pt x="5656" y="25290"/>
                    <a:pt x="12645" y="25290"/>
                  </a:cubicBezTo>
                  <a:cubicBezTo>
                    <a:pt x="19634" y="25290"/>
                    <a:pt x="25289" y="19634"/>
                    <a:pt x="25289" y="12645"/>
                  </a:cubicBezTo>
                  <a:cubicBezTo>
                    <a:pt x="25289" y="5656"/>
                    <a:pt x="19634" y="1"/>
                    <a:pt x="1264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31938" y="2212643"/>
              <a:ext cx="556179" cy="556152"/>
            </a:xfrm>
            <a:custGeom>
              <a:rect b="b" l="l" r="r" t="t"/>
              <a:pathLst>
                <a:path extrusionOk="0" fill="none" h="20646" w="20647">
                  <a:moveTo>
                    <a:pt x="20646" y="10323"/>
                  </a:moveTo>
                  <a:cubicBezTo>
                    <a:pt x="20646" y="16026"/>
                    <a:pt x="16027" y="20646"/>
                    <a:pt x="10324" y="20646"/>
                  </a:cubicBezTo>
                  <a:cubicBezTo>
                    <a:pt x="4621" y="20646"/>
                    <a:pt x="1" y="16026"/>
                    <a:pt x="1" y="10323"/>
                  </a:cubicBezTo>
                  <a:cubicBezTo>
                    <a:pt x="1" y="4620"/>
                    <a:pt x="4621" y="0"/>
                    <a:pt x="10324" y="0"/>
                  </a:cubicBezTo>
                  <a:cubicBezTo>
                    <a:pt x="16027" y="0"/>
                    <a:pt x="20646" y="4620"/>
                    <a:pt x="20646" y="1032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360815" y="2241520"/>
              <a:ext cx="498425" cy="498425"/>
            </a:xfrm>
            <a:custGeom>
              <a:rect b="b" l="l" r="r" t="t"/>
              <a:pathLst>
                <a:path extrusionOk="0" h="18503" w="18503">
                  <a:moveTo>
                    <a:pt x="9252" y="0"/>
                  </a:moveTo>
                  <a:cubicBezTo>
                    <a:pt x="4144" y="0"/>
                    <a:pt x="0" y="4143"/>
                    <a:pt x="0" y="9251"/>
                  </a:cubicBezTo>
                  <a:cubicBezTo>
                    <a:pt x="0" y="14359"/>
                    <a:pt x="4144" y="18502"/>
                    <a:pt x="9252" y="18502"/>
                  </a:cubicBezTo>
                  <a:cubicBezTo>
                    <a:pt x="14359" y="18502"/>
                    <a:pt x="18503" y="14359"/>
                    <a:pt x="18503" y="9251"/>
                  </a:cubicBezTo>
                  <a:cubicBezTo>
                    <a:pt x="18503" y="4143"/>
                    <a:pt x="14359" y="0"/>
                    <a:pt x="9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421424" y="2415994"/>
              <a:ext cx="156857" cy="156857"/>
            </a:xfrm>
            <a:custGeom>
              <a:rect b="b" l="l" r="r" t="t"/>
              <a:pathLst>
                <a:path extrusionOk="0" fill="none" h="5823" w="5823">
                  <a:moveTo>
                    <a:pt x="4870" y="1179"/>
                  </a:moveTo>
                  <a:cubicBezTo>
                    <a:pt x="5823" y="2250"/>
                    <a:pt x="5728" y="3905"/>
                    <a:pt x="4644" y="4870"/>
                  </a:cubicBezTo>
                  <a:cubicBezTo>
                    <a:pt x="3573" y="5822"/>
                    <a:pt x="1918" y="5727"/>
                    <a:pt x="953" y="4643"/>
                  </a:cubicBezTo>
                  <a:cubicBezTo>
                    <a:pt x="1" y="3572"/>
                    <a:pt x="96" y="1917"/>
                    <a:pt x="1179" y="953"/>
                  </a:cubicBezTo>
                  <a:cubicBezTo>
                    <a:pt x="2251" y="0"/>
                    <a:pt x="3906" y="95"/>
                    <a:pt x="4870" y="1179"/>
                  </a:cubicBezTo>
                  <a:close/>
                </a:path>
              </a:pathLst>
            </a:custGeom>
            <a:noFill/>
            <a:ln cap="flat" cmpd="sng" w="7450">
              <a:solidFill>
                <a:srgbClr val="F5F5F5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540731" y="2542358"/>
              <a:ext cx="29874" cy="31113"/>
            </a:xfrm>
            <a:custGeom>
              <a:rect b="b" l="l" r="r" t="t"/>
              <a:pathLst>
                <a:path extrusionOk="0" h="1155" w="1109">
                  <a:moveTo>
                    <a:pt x="418" y="0"/>
                  </a:moveTo>
                  <a:lnTo>
                    <a:pt x="1" y="369"/>
                  </a:lnTo>
                  <a:lnTo>
                    <a:pt x="691" y="1155"/>
                  </a:lnTo>
                  <a:lnTo>
                    <a:pt x="1108" y="774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553580" y="2558682"/>
              <a:ext cx="81648" cy="79493"/>
            </a:xfrm>
            <a:custGeom>
              <a:rect b="b" l="l" r="r" t="t"/>
              <a:pathLst>
                <a:path extrusionOk="0" h="2951" w="3031">
                  <a:moveTo>
                    <a:pt x="798" y="1"/>
                  </a:moveTo>
                  <a:cubicBezTo>
                    <a:pt x="772" y="1"/>
                    <a:pt x="747" y="10"/>
                    <a:pt x="726" y="25"/>
                  </a:cubicBezTo>
                  <a:lnTo>
                    <a:pt x="60" y="620"/>
                  </a:lnTo>
                  <a:cubicBezTo>
                    <a:pt x="12" y="668"/>
                    <a:pt x="0" y="739"/>
                    <a:pt x="48" y="787"/>
                  </a:cubicBezTo>
                  <a:lnTo>
                    <a:pt x="1762" y="2716"/>
                  </a:lnTo>
                  <a:cubicBezTo>
                    <a:pt x="1889" y="2882"/>
                    <a:pt x="2045" y="2951"/>
                    <a:pt x="2197" y="2951"/>
                  </a:cubicBezTo>
                  <a:cubicBezTo>
                    <a:pt x="2631" y="2951"/>
                    <a:pt x="3031" y="2392"/>
                    <a:pt x="2608" y="1978"/>
                  </a:cubicBezTo>
                  <a:lnTo>
                    <a:pt x="893" y="49"/>
                  </a:lnTo>
                  <a:cubicBezTo>
                    <a:pt x="866" y="15"/>
                    <a:pt x="832" y="1"/>
                    <a:pt x="79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606875" y="2456055"/>
              <a:ext cx="61761" cy="46143"/>
            </a:xfrm>
            <a:custGeom>
              <a:rect b="b" l="l" r="r" t="t"/>
              <a:pathLst>
                <a:path extrusionOk="0" h="2990" w="4002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3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672478" y="2456055"/>
              <a:ext cx="61745" cy="46143"/>
            </a:xfrm>
            <a:custGeom>
              <a:rect b="b" l="l" r="r" t="t"/>
              <a:pathLst>
                <a:path extrusionOk="0" h="2990" w="4001">
                  <a:moveTo>
                    <a:pt x="0" y="1"/>
                  </a:moveTo>
                  <a:lnTo>
                    <a:pt x="870" y="2989"/>
                  </a:lnTo>
                  <a:lnTo>
                    <a:pt x="1286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7" y="2275"/>
                  </a:lnTo>
                  <a:lnTo>
                    <a:pt x="2203" y="1"/>
                  </a:lnTo>
                  <a:lnTo>
                    <a:pt x="1798" y="1"/>
                  </a:lnTo>
                  <a:lnTo>
                    <a:pt x="1096" y="222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738078" y="2456055"/>
              <a:ext cx="61745" cy="46143"/>
            </a:xfrm>
            <a:custGeom>
              <a:rect b="b" l="l" r="r" t="t"/>
              <a:pathLst>
                <a:path extrusionOk="0" h="2990" w="4001">
                  <a:moveTo>
                    <a:pt x="0" y="1"/>
                  </a:moveTo>
                  <a:lnTo>
                    <a:pt x="870" y="2989"/>
                  </a:lnTo>
                  <a:lnTo>
                    <a:pt x="1286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7" y="2275"/>
                  </a:lnTo>
                  <a:lnTo>
                    <a:pt x="2203" y="1"/>
                  </a:lnTo>
                  <a:lnTo>
                    <a:pt x="1798" y="1"/>
                  </a:lnTo>
                  <a:lnTo>
                    <a:pt x="1096" y="222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24"/>
          <p:cNvGrpSpPr/>
          <p:nvPr/>
        </p:nvGrpSpPr>
        <p:grpSpPr>
          <a:xfrm>
            <a:off x="2956887" y="3669575"/>
            <a:ext cx="822609" cy="822609"/>
            <a:chOff x="8188845" y="4119320"/>
            <a:chExt cx="681249" cy="681249"/>
          </a:xfrm>
        </p:grpSpPr>
        <p:sp>
          <p:nvSpPr>
            <p:cNvPr id="1065" name="Google Shape;1065;p24"/>
            <p:cNvSpPr/>
            <p:nvPr/>
          </p:nvSpPr>
          <p:spPr>
            <a:xfrm>
              <a:off x="8188845" y="4119320"/>
              <a:ext cx="681249" cy="681249"/>
            </a:xfrm>
            <a:custGeom>
              <a:rect b="b" l="l" r="r" t="t"/>
              <a:pathLst>
                <a:path extrusionOk="0" h="25290" w="25290">
                  <a:moveTo>
                    <a:pt x="12645" y="0"/>
                  </a:moveTo>
                  <a:cubicBezTo>
                    <a:pt x="5668" y="0"/>
                    <a:pt x="0" y="5668"/>
                    <a:pt x="0" y="12645"/>
                  </a:cubicBezTo>
                  <a:cubicBezTo>
                    <a:pt x="0" y="19634"/>
                    <a:pt x="5668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8251394" y="4181869"/>
              <a:ext cx="556475" cy="556152"/>
            </a:xfrm>
            <a:custGeom>
              <a:rect b="b" l="l" r="r" t="t"/>
              <a:pathLst>
                <a:path extrusionOk="0" fill="none" h="20646" w="20658">
                  <a:moveTo>
                    <a:pt x="20657" y="10323"/>
                  </a:moveTo>
                  <a:cubicBezTo>
                    <a:pt x="20657" y="16026"/>
                    <a:pt x="16026" y="20646"/>
                    <a:pt x="10323" y="20646"/>
                  </a:cubicBezTo>
                  <a:cubicBezTo>
                    <a:pt x="4620" y="20646"/>
                    <a:pt x="0" y="16026"/>
                    <a:pt x="0" y="10323"/>
                  </a:cubicBezTo>
                  <a:cubicBezTo>
                    <a:pt x="0" y="4620"/>
                    <a:pt x="4620" y="0"/>
                    <a:pt x="10323" y="0"/>
                  </a:cubicBezTo>
                  <a:cubicBezTo>
                    <a:pt x="16026" y="0"/>
                    <a:pt x="20657" y="4620"/>
                    <a:pt x="20657" y="1032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8280244" y="4210719"/>
              <a:ext cx="498425" cy="498425"/>
            </a:xfrm>
            <a:custGeom>
              <a:rect b="b" l="l" r="r" t="t"/>
              <a:pathLst>
                <a:path extrusionOk="0" h="18503" w="18503">
                  <a:moveTo>
                    <a:pt x="9252" y="1"/>
                  </a:moveTo>
                  <a:cubicBezTo>
                    <a:pt x="4144" y="1"/>
                    <a:pt x="1" y="4144"/>
                    <a:pt x="1" y="9252"/>
                  </a:cubicBezTo>
                  <a:cubicBezTo>
                    <a:pt x="1" y="14360"/>
                    <a:pt x="4144" y="18503"/>
                    <a:pt x="9252" y="18503"/>
                  </a:cubicBezTo>
                  <a:cubicBezTo>
                    <a:pt x="14360" y="18503"/>
                    <a:pt x="18503" y="14360"/>
                    <a:pt x="18503" y="9252"/>
                  </a:cubicBezTo>
                  <a:cubicBezTo>
                    <a:pt x="18503" y="4144"/>
                    <a:pt x="14360" y="1"/>
                    <a:pt x="9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8391226" y="4320732"/>
              <a:ext cx="274251" cy="308892"/>
            </a:xfrm>
            <a:custGeom>
              <a:rect b="b" l="l" r="r" t="t"/>
              <a:pathLst>
                <a:path extrusionOk="0" fill="none" h="11467" w="10181">
                  <a:moveTo>
                    <a:pt x="5132" y="11466"/>
                  </a:moveTo>
                  <a:lnTo>
                    <a:pt x="5132" y="11466"/>
                  </a:lnTo>
                  <a:lnTo>
                    <a:pt x="5096" y="11454"/>
                  </a:lnTo>
                  <a:cubicBezTo>
                    <a:pt x="2024" y="10383"/>
                    <a:pt x="0" y="7728"/>
                    <a:pt x="0" y="4763"/>
                  </a:cubicBezTo>
                  <a:lnTo>
                    <a:pt x="0" y="489"/>
                  </a:lnTo>
                  <a:lnTo>
                    <a:pt x="5084" y="1"/>
                  </a:lnTo>
                  <a:lnTo>
                    <a:pt x="10180" y="489"/>
                  </a:lnTo>
                  <a:lnTo>
                    <a:pt x="10180" y="4799"/>
                  </a:lnTo>
                  <a:cubicBezTo>
                    <a:pt x="10180" y="7740"/>
                    <a:pt x="8180" y="10383"/>
                    <a:pt x="5132" y="11466"/>
                  </a:cubicBezTo>
                  <a:close/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8483595" y="4413747"/>
              <a:ext cx="92396" cy="109393"/>
            </a:xfrm>
            <a:custGeom>
              <a:rect b="b" l="l" r="r" t="t"/>
              <a:pathLst>
                <a:path extrusionOk="0" fill="none" h="4061" w="3430">
                  <a:moveTo>
                    <a:pt x="3429" y="2036"/>
                  </a:moveTo>
                  <a:cubicBezTo>
                    <a:pt x="3429" y="3155"/>
                    <a:pt x="2667" y="4060"/>
                    <a:pt x="1715" y="4060"/>
                  </a:cubicBezTo>
                  <a:cubicBezTo>
                    <a:pt x="762" y="4060"/>
                    <a:pt x="0" y="3155"/>
                    <a:pt x="0" y="2036"/>
                  </a:cubicBezTo>
                  <a:cubicBezTo>
                    <a:pt x="0" y="917"/>
                    <a:pt x="762" y="0"/>
                    <a:pt x="1715" y="0"/>
                  </a:cubicBezTo>
                  <a:cubicBezTo>
                    <a:pt x="2667" y="0"/>
                    <a:pt x="3429" y="917"/>
                    <a:pt x="3429" y="2036"/>
                  </a:cubicBezTo>
                  <a:close/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8507974" y="4387133"/>
              <a:ext cx="9967" cy="25671"/>
            </a:xfrm>
            <a:custGeom>
              <a:rect b="b" l="l" r="r" t="t"/>
              <a:pathLst>
                <a:path extrusionOk="0" fill="none" h="953" w="370">
                  <a:moveTo>
                    <a:pt x="369" y="953"/>
                  </a:moveTo>
                  <a:lnTo>
                    <a:pt x="0" y="0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8541645" y="4387133"/>
              <a:ext cx="9967" cy="25671"/>
            </a:xfrm>
            <a:custGeom>
              <a:rect b="b" l="l" r="r" t="t"/>
              <a:pathLst>
                <a:path extrusionOk="0" fill="none" h="953" w="370">
                  <a:moveTo>
                    <a:pt x="0" y="953"/>
                  </a:moveTo>
                  <a:lnTo>
                    <a:pt x="369" y="0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8571142" y="4425599"/>
              <a:ext cx="58724" cy="16082"/>
            </a:xfrm>
            <a:custGeom>
              <a:rect b="b" l="l" r="r" t="t"/>
              <a:pathLst>
                <a:path extrusionOk="0" fill="none" h="597" w="2180">
                  <a:moveTo>
                    <a:pt x="1" y="537"/>
                  </a:moveTo>
                  <a:lnTo>
                    <a:pt x="1048" y="1"/>
                  </a:lnTo>
                  <a:lnTo>
                    <a:pt x="2179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8577230" y="4455769"/>
              <a:ext cx="58724" cy="16378"/>
            </a:xfrm>
            <a:custGeom>
              <a:rect b="b" l="l" r="r" t="t"/>
              <a:pathLst>
                <a:path extrusionOk="0" fill="none" h="608" w="2180">
                  <a:moveTo>
                    <a:pt x="1" y="536"/>
                  </a:moveTo>
                  <a:lnTo>
                    <a:pt x="1049" y="0"/>
                  </a:lnTo>
                  <a:lnTo>
                    <a:pt x="2180" y="607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8570172" y="4486855"/>
              <a:ext cx="58724" cy="16082"/>
            </a:xfrm>
            <a:custGeom>
              <a:rect b="b" l="l" r="r" t="t"/>
              <a:pathLst>
                <a:path extrusionOk="0" fill="none" h="597" w="2180">
                  <a:moveTo>
                    <a:pt x="1" y="537"/>
                  </a:moveTo>
                  <a:lnTo>
                    <a:pt x="1049" y="1"/>
                  </a:lnTo>
                  <a:lnTo>
                    <a:pt x="2180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8427457" y="4425599"/>
              <a:ext cx="59047" cy="16082"/>
            </a:xfrm>
            <a:custGeom>
              <a:rect b="b" l="l" r="r" t="t"/>
              <a:pathLst>
                <a:path extrusionOk="0" fill="none" h="597" w="2192">
                  <a:moveTo>
                    <a:pt x="2191" y="537"/>
                  </a:moveTo>
                  <a:lnTo>
                    <a:pt x="1144" y="1"/>
                  </a:lnTo>
                  <a:lnTo>
                    <a:pt x="1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8421369" y="4455769"/>
              <a:ext cx="58724" cy="16378"/>
            </a:xfrm>
            <a:custGeom>
              <a:rect b="b" l="l" r="r" t="t"/>
              <a:pathLst>
                <a:path extrusionOk="0" fill="none" h="608" w="2180">
                  <a:moveTo>
                    <a:pt x="2179" y="536"/>
                  </a:moveTo>
                  <a:lnTo>
                    <a:pt x="1143" y="0"/>
                  </a:lnTo>
                  <a:lnTo>
                    <a:pt x="0" y="607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8428427" y="4486855"/>
              <a:ext cx="59047" cy="16082"/>
            </a:xfrm>
            <a:custGeom>
              <a:rect b="b" l="l" r="r" t="t"/>
              <a:pathLst>
                <a:path extrusionOk="0" fill="none" h="597" w="2192">
                  <a:moveTo>
                    <a:pt x="2191" y="537"/>
                  </a:moveTo>
                  <a:lnTo>
                    <a:pt x="1143" y="1"/>
                  </a:lnTo>
                  <a:lnTo>
                    <a:pt x="0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8528823" y="4446772"/>
              <a:ext cx="0" cy="45578"/>
            </a:xfrm>
            <a:custGeom>
              <a:rect b="b" l="l" r="r" t="t"/>
              <a:pathLst>
                <a:path extrusionOk="0" fill="none" h="1692" w="0">
                  <a:moveTo>
                    <a:pt x="0" y="1"/>
                  </a:moveTo>
                  <a:lnTo>
                    <a:pt x="0" y="1691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3" name="Google Shape;1083;p25"/>
          <p:cNvGrpSpPr/>
          <p:nvPr/>
        </p:nvGrpSpPr>
        <p:grpSpPr>
          <a:xfrm>
            <a:off x="566477" y="706550"/>
            <a:ext cx="3569757" cy="3730443"/>
            <a:chOff x="1302850" y="238125"/>
            <a:chExt cx="5013000" cy="5238650"/>
          </a:xfrm>
        </p:grpSpPr>
        <p:sp>
          <p:nvSpPr>
            <p:cNvPr id="1084" name="Google Shape;1084;p25"/>
            <p:cNvSpPr/>
            <p:nvPr/>
          </p:nvSpPr>
          <p:spPr>
            <a:xfrm>
              <a:off x="1302850" y="238125"/>
              <a:ext cx="5013000" cy="5012700"/>
            </a:xfrm>
            <a:custGeom>
              <a:rect b="b" l="l" r="r" t="t"/>
              <a:pathLst>
                <a:path extrusionOk="0" h="200508" w="200520">
                  <a:moveTo>
                    <a:pt x="100260" y="0"/>
                  </a:moveTo>
                  <a:cubicBezTo>
                    <a:pt x="44892" y="0"/>
                    <a:pt x="0" y="44879"/>
                    <a:pt x="0" y="100260"/>
                  </a:cubicBezTo>
                  <a:cubicBezTo>
                    <a:pt x="0" y="131433"/>
                    <a:pt x="14227" y="159289"/>
                    <a:pt x="36552" y="177660"/>
                  </a:cubicBezTo>
                  <a:cubicBezTo>
                    <a:pt x="36793" y="177864"/>
                    <a:pt x="37047" y="178067"/>
                    <a:pt x="37290" y="178258"/>
                  </a:cubicBezTo>
                  <a:cubicBezTo>
                    <a:pt x="40480" y="180852"/>
                    <a:pt x="43850" y="183242"/>
                    <a:pt x="47359" y="185415"/>
                  </a:cubicBezTo>
                  <a:cubicBezTo>
                    <a:pt x="52698" y="188746"/>
                    <a:pt x="58369" y="191582"/>
                    <a:pt x="64319" y="193871"/>
                  </a:cubicBezTo>
                  <a:cubicBezTo>
                    <a:pt x="75468" y="198168"/>
                    <a:pt x="87597" y="200507"/>
                    <a:pt x="100260" y="200507"/>
                  </a:cubicBezTo>
                  <a:cubicBezTo>
                    <a:pt x="112693" y="200507"/>
                    <a:pt x="124593" y="198244"/>
                    <a:pt x="135578" y="194099"/>
                  </a:cubicBezTo>
                  <a:cubicBezTo>
                    <a:pt x="141719" y="191786"/>
                    <a:pt x="147580" y="188899"/>
                    <a:pt x="153072" y="185466"/>
                  </a:cubicBezTo>
                  <a:cubicBezTo>
                    <a:pt x="156314" y="183458"/>
                    <a:pt x="159429" y="181271"/>
                    <a:pt x="162404" y="178919"/>
                  </a:cubicBezTo>
                  <a:cubicBezTo>
                    <a:pt x="162646" y="178716"/>
                    <a:pt x="162900" y="178512"/>
                    <a:pt x="163154" y="178309"/>
                  </a:cubicBezTo>
                  <a:cubicBezTo>
                    <a:pt x="185937" y="159951"/>
                    <a:pt x="200519" y="131815"/>
                    <a:pt x="200519" y="100260"/>
                  </a:cubicBezTo>
                  <a:cubicBezTo>
                    <a:pt x="200519" y="44879"/>
                    <a:pt x="155628" y="0"/>
                    <a:pt x="100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3802675" y="995550"/>
              <a:ext cx="4125" cy="650"/>
            </a:xfrm>
            <a:custGeom>
              <a:rect b="b" l="l" r="r" t="t"/>
              <a:pathLst>
                <a:path extrusionOk="0" h="26" w="165">
                  <a:moveTo>
                    <a:pt x="0" y="0"/>
                  </a:moveTo>
                  <a:lnTo>
                    <a:pt x="0" y="26"/>
                  </a:lnTo>
                  <a:cubicBezTo>
                    <a:pt x="51" y="12"/>
                    <a:pt x="114" y="12"/>
                    <a:pt x="165" y="12"/>
                  </a:cubicBezTo>
                  <a:cubicBezTo>
                    <a:pt x="114" y="12"/>
                    <a:pt x="51" y="0"/>
                    <a:pt x="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3806775" y="995550"/>
              <a:ext cx="4475" cy="650"/>
            </a:xfrm>
            <a:custGeom>
              <a:rect b="b" l="l" r="r" t="t"/>
              <a:pathLst>
                <a:path extrusionOk="0" h="26" w="179">
                  <a:moveTo>
                    <a:pt x="179" y="0"/>
                  </a:moveTo>
                  <a:cubicBezTo>
                    <a:pt x="116" y="0"/>
                    <a:pt x="52" y="12"/>
                    <a:pt x="1" y="12"/>
                  </a:cubicBezTo>
                  <a:cubicBezTo>
                    <a:pt x="65" y="12"/>
                    <a:pt x="116" y="12"/>
                    <a:pt x="179" y="26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2588525" y="5194850"/>
              <a:ext cx="2392725" cy="240950"/>
            </a:xfrm>
            <a:custGeom>
              <a:rect b="b" l="l" r="r" t="t"/>
              <a:pathLst>
                <a:path extrusionOk="0" h="9638" w="95709">
                  <a:moveTo>
                    <a:pt x="0" y="0"/>
                  </a:moveTo>
                  <a:lnTo>
                    <a:pt x="0" y="9637"/>
                  </a:lnTo>
                  <a:lnTo>
                    <a:pt x="95708" y="9637"/>
                  </a:lnTo>
                  <a:lnTo>
                    <a:pt x="95708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2528125" y="3868500"/>
              <a:ext cx="2547825" cy="1481475"/>
            </a:xfrm>
            <a:custGeom>
              <a:rect b="b" l="l" r="r" t="t"/>
              <a:pathLst>
                <a:path extrusionOk="0" h="59259" w="101913">
                  <a:moveTo>
                    <a:pt x="3267" y="0"/>
                  </a:moveTo>
                  <a:cubicBezTo>
                    <a:pt x="1475" y="0"/>
                    <a:pt x="0" y="1475"/>
                    <a:pt x="0" y="3268"/>
                  </a:cubicBezTo>
                  <a:lnTo>
                    <a:pt x="0" y="56004"/>
                  </a:lnTo>
                  <a:cubicBezTo>
                    <a:pt x="0" y="57796"/>
                    <a:pt x="1475" y="59259"/>
                    <a:pt x="3267" y="59259"/>
                  </a:cubicBezTo>
                  <a:lnTo>
                    <a:pt x="98658" y="59259"/>
                  </a:lnTo>
                  <a:cubicBezTo>
                    <a:pt x="100450" y="59259"/>
                    <a:pt x="101913" y="57796"/>
                    <a:pt x="101913" y="56004"/>
                  </a:cubicBezTo>
                  <a:lnTo>
                    <a:pt x="101913" y="3268"/>
                  </a:lnTo>
                  <a:cubicBezTo>
                    <a:pt x="101913" y="1475"/>
                    <a:pt x="100450" y="0"/>
                    <a:pt x="98658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2528125" y="5394750"/>
              <a:ext cx="2547825" cy="82025"/>
            </a:xfrm>
            <a:custGeom>
              <a:rect b="b" l="l" r="r" t="t"/>
              <a:pathLst>
                <a:path extrusionOk="0" h="3281" w="101913">
                  <a:moveTo>
                    <a:pt x="1640" y="1"/>
                  </a:moveTo>
                  <a:cubicBezTo>
                    <a:pt x="738" y="1"/>
                    <a:pt x="0" y="738"/>
                    <a:pt x="0" y="1641"/>
                  </a:cubicBezTo>
                  <a:cubicBezTo>
                    <a:pt x="0" y="2544"/>
                    <a:pt x="738" y="3281"/>
                    <a:pt x="1640" y="3281"/>
                  </a:cubicBezTo>
                  <a:lnTo>
                    <a:pt x="100272" y="3281"/>
                  </a:lnTo>
                  <a:cubicBezTo>
                    <a:pt x="101188" y="3281"/>
                    <a:pt x="101913" y="2544"/>
                    <a:pt x="101913" y="1641"/>
                  </a:cubicBezTo>
                  <a:cubicBezTo>
                    <a:pt x="101913" y="738"/>
                    <a:pt x="101188" y="1"/>
                    <a:pt x="100272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3680275" y="4721275"/>
              <a:ext cx="240950" cy="165300"/>
            </a:xfrm>
            <a:custGeom>
              <a:rect b="b" l="l" r="r" t="t"/>
              <a:pathLst>
                <a:path extrusionOk="0" h="6612" w="9638">
                  <a:moveTo>
                    <a:pt x="1" y="0"/>
                  </a:moveTo>
                  <a:lnTo>
                    <a:pt x="1" y="6611"/>
                  </a:lnTo>
                  <a:lnTo>
                    <a:pt x="9638" y="6611"/>
                  </a:lnTo>
                  <a:lnTo>
                    <a:pt x="9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3806150" y="4766400"/>
              <a:ext cx="29900" cy="29900"/>
            </a:xfrm>
            <a:custGeom>
              <a:rect b="b" l="l" r="r" t="t"/>
              <a:pathLst>
                <a:path extrusionOk="0" h="1196" w="1196">
                  <a:moveTo>
                    <a:pt x="598" y="1"/>
                  </a:moveTo>
                  <a:cubicBezTo>
                    <a:pt x="268" y="1"/>
                    <a:pt x="0" y="267"/>
                    <a:pt x="0" y="598"/>
                  </a:cubicBezTo>
                  <a:cubicBezTo>
                    <a:pt x="0" y="928"/>
                    <a:pt x="268" y="1196"/>
                    <a:pt x="598" y="1196"/>
                  </a:cubicBezTo>
                  <a:cubicBezTo>
                    <a:pt x="929" y="1196"/>
                    <a:pt x="1196" y="928"/>
                    <a:pt x="1196" y="598"/>
                  </a:cubicBezTo>
                  <a:cubicBezTo>
                    <a:pt x="1196" y="267"/>
                    <a:pt x="929" y="1"/>
                    <a:pt x="59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3714950" y="4846500"/>
              <a:ext cx="34350" cy="64525"/>
            </a:xfrm>
            <a:custGeom>
              <a:rect b="b" l="l" r="r" t="t"/>
              <a:pathLst>
                <a:path extrusionOk="0" h="2581" w="1374">
                  <a:moveTo>
                    <a:pt x="687" y="0"/>
                  </a:moveTo>
                  <a:cubicBezTo>
                    <a:pt x="305" y="0"/>
                    <a:pt x="0" y="305"/>
                    <a:pt x="0" y="687"/>
                  </a:cubicBezTo>
                  <a:lnTo>
                    <a:pt x="0" y="1894"/>
                  </a:lnTo>
                  <a:cubicBezTo>
                    <a:pt x="0" y="2276"/>
                    <a:pt x="305" y="2581"/>
                    <a:pt x="687" y="2581"/>
                  </a:cubicBezTo>
                  <a:cubicBezTo>
                    <a:pt x="1068" y="2581"/>
                    <a:pt x="1373" y="2276"/>
                    <a:pt x="1373" y="1894"/>
                  </a:cubicBezTo>
                  <a:lnTo>
                    <a:pt x="1373" y="687"/>
                  </a:lnTo>
                  <a:cubicBezTo>
                    <a:pt x="1373" y="305"/>
                    <a:pt x="1068" y="0"/>
                    <a:pt x="68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3680275" y="4844900"/>
              <a:ext cx="34700" cy="64550"/>
            </a:xfrm>
            <a:custGeom>
              <a:rect b="b" l="l" r="r" t="t"/>
              <a:pathLst>
                <a:path extrusionOk="0" h="2582" w="1388">
                  <a:moveTo>
                    <a:pt x="687" y="0"/>
                  </a:moveTo>
                  <a:cubicBezTo>
                    <a:pt x="306" y="0"/>
                    <a:pt x="1" y="305"/>
                    <a:pt x="1" y="687"/>
                  </a:cubicBezTo>
                  <a:lnTo>
                    <a:pt x="1" y="1895"/>
                  </a:lnTo>
                  <a:cubicBezTo>
                    <a:pt x="1" y="2277"/>
                    <a:pt x="306" y="2582"/>
                    <a:pt x="687" y="2582"/>
                  </a:cubicBezTo>
                  <a:cubicBezTo>
                    <a:pt x="1069" y="2582"/>
                    <a:pt x="1387" y="2277"/>
                    <a:pt x="1387" y="1895"/>
                  </a:cubicBezTo>
                  <a:lnTo>
                    <a:pt x="1387" y="687"/>
                  </a:lnTo>
                  <a:cubicBezTo>
                    <a:pt x="1387" y="305"/>
                    <a:pt x="1069" y="0"/>
                    <a:pt x="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3783600" y="4846500"/>
              <a:ext cx="34650" cy="64525"/>
            </a:xfrm>
            <a:custGeom>
              <a:rect b="b" l="l" r="r" t="t"/>
              <a:pathLst>
                <a:path extrusionOk="0" h="2581" w="1386">
                  <a:moveTo>
                    <a:pt x="699" y="0"/>
                  </a:moveTo>
                  <a:cubicBezTo>
                    <a:pt x="318" y="0"/>
                    <a:pt x="0" y="305"/>
                    <a:pt x="0" y="687"/>
                  </a:cubicBezTo>
                  <a:lnTo>
                    <a:pt x="0" y="1894"/>
                  </a:lnTo>
                  <a:cubicBezTo>
                    <a:pt x="0" y="2276"/>
                    <a:pt x="318" y="2581"/>
                    <a:pt x="699" y="2581"/>
                  </a:cubicBezTo>
                  <a:cubicBezTo>
                    <a:pt x="1080" y="2581"/>
                    <a:pt x="1386" y="2276"/>
                    <a:pt x="1386" y="1894"/>
                  </a:cubicBezTo>
                  <a:lnTo>
                    <a:pt x="1386" y="687"/>
                  </a:lnTo>
                  <a:cubicBezTo>
                    <a:pt x="1386" y="305"/>
                    <a:pt x="1080" y="0"/>
                    <a:pt x="69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3749275" y="4844900"/>
              <a:ext cx="34350" cy="64550"/>
            </a:xfrm>
            <a:custGeom>
              <a:rect b="b" l="l" r="r" t="t"/>
              <a:pathLst>
                <a:path extrusionOk="0" h="2582" w="1374">
                  <a:moveTo>
                    <a:pt x="687" y="0"/>
                  </a:moveTo>
                  <a:cubicBezTo>
                    <a:pt x="305" y="0"/>
                    <a:pt x="0" y="305"/>
                    <a:pt x="0" y="687"/>
                  </a:cubicBezTo>
                  <a:lnTo>
                    <a:pt x="0" y="1895"/>
                  </a:lnTo>
                  <a:cubicBezTo>
                    <a:pt x="0" y="2277"/>
                    <a:pt x="305" y="2582"/>
                    <a:pt x="687" y="2582"/>
                  </a:cubicBezTo>
                  <a:cubicBezTo>
                    <a:pt x="1068" y="2582"/>
                    <a:pt x="1373" y="2277"/>
                    <a:pt x="1373" y="1895"/>
                  </a:cubicBezTo>
                  <a:lnTo>
                    <a:pt x="1373" y="687"/>
                  </a:lnTo>
                  <a:cubicBezTo>
                    <a:pt x="1373" y="305"/>
                    <a:pt x="1068" y="0"/>
                    <a:pt x="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3852550" y="4846800"/>
              <a:ext cx="34675" cy="64550"/>
            </a:xfrm>
            <a:custGeom>
              <a:rect b="b" l="l" r="r" t="t"/>
              <a:pathLst>
                <a:path extrusionOk="0" h="2582" w="1387">
                  <a:moveTo>
                    <a:pt x="700" y="1"/>
                  </a:moveTo>
                  <a:cubicBezTo>
                    <a:pt x="319" y="1"/>
                    <a:pt x="1" y="306"/>
                    <a:pt x="1" y="687"/>
                  </a:cubicBezTo>
                  <a:lnTo>
                    <a:pt x="1" y="1895"/>
                  </a:lnTo>
                  <a:cubicBezTo>
                    <a:pt x="1" y="2277"/>
                    <a:pt x="319" y="2582"/>
                    <a:pt x="700" y="2582"/>
                  </a:cubicBezTo>
                  <a:cubicBezTo>
                    <a:pt x="1082" y="2582"/>
                    <a:pt x="1387" y="2277"/>
                    <a:pt x="1387" y="1895"/>
                  </a:cubicBezTo>
                  <a:lnTo>
                    <a:pt x="1387" y="687"/>
                  </a:lnTo>
                  <a:cubicBezTo>
                    <a:pt x="1387" y="306"/>
                    <a:pt x="1082" y="1"/>
                    <a:pt x="70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3818225" y="4845225"/>
              <a:ext cx="34350" cy="64525"/>
            </a:xfrm>
            <a:custGeom>
              <a:rect b="b" l="l" r="r" t="t"/>
              <a:pathLst>
                <a:path extrusionOk="0" h="2581" w="1374">
                  <a:moveTo>
                    <a:pt x="687" y="0"/>
                  </a:moveTo>
                  <a:cubicBezTo>
                    <a:pt x="306" y="0"/>
                    <a:pt x="1" y="306"/>
                    <a:pt x="1" y="687"/>
                  </a:cubicBezTo>
                  <a:lnTo>
                    <a:pt x="1" y="1894"/>
                  </a:lnTo>
                  <a:cubicBezTo>
                    <a:pt x="1" y="2276"/>
                    <a:pt x="306" y="2581"/>
                    <a:pt x="687" y="2581"/>
                  </a:cubicBezTo>
                  <a:cubicBezTo>
                    <a:pt x="1068" y="2581"/>
                    <a:pt x="1374" y="2276"/>
                    <a:pt x="1374" y="1894"/>
                  </a:cubicBezTo>
                  <a:lnTo>
                    <a:pt x="1374" y="687"/>
                  </a:lnTo>
                  <a:cubicBezTo>
                    <a:pt x="1374" y="306"/>
                    <a:pt x="1068" y="0"/>
                    <a:pt x="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8" name="Google Shape;1098;p25"/>
          <p:cNvGrpSpPr/>
          <p:nvPr/>
        </p:nvGrpSpPr>
        <p:grpSpPr>
          <a:xfrm>
            <a:off x="4854357" y="672510"/>
            <a:ext cx="3789843" cy="3798499"/>
            <a:chOff x="4103636" y="1310849"/>
            <a:chExt cx="2120311" cy="2125153"/>
          </a:xfrm>
        </p:grpSpPr>
        <p:sp>
          <p:nvSpPr>
            <p:cNvPr id="1099" name="Google Shape;1099;p25"/>
            <p:cNvSpPr/>
            <p:nvPr/>
          </p:nvSpPr>
          <p:spPr>
            <a:xfrm>
              <a:off x="5066911" y="2499213"/>
              <a:ext cx="418050" cy="242450"/>
            </a:xfrm>
            <a:custGeom>
              <a:rect b="b" l="l" r="r" t="t"/>
              <a:pathLst>
                <a:path extrusionOk="0" h="8211" w="14158">
                  <a:moveTo>
                    <a:pt x="4086" y="1"/>
                  </a:moveTo>
                  <a:cubicBezTo>
                    <a:pt x="3790" y="1"/>
                    <a:pt x="3495" y="66"/>
                    <a:pt x="3275" y="197"/>
                  </a:cubicBezTo>
                  <a:lnTo>
                    <a:pt x="1787" y="1055"/>
                  </a:lnTo>
                  <a:lnTo>
                    <a:pt x="346" y="1888"/>
                  </a:lnTo>
                  <a:cubicBezTo>
                    <a:pt x="120" y="2031"/>
                    <a:pt x="1" y="2210"/>
                    <a:pt x="1" y="2376"/>
                  </a:cubicBezTo>
                  <a:lnTo>
                    <a:pt x="1" y="2400"/>
                  </a:lnTo>
                  <a:lnTo>
                    <a:pt x="1" y="2436"/>
                  </a:lnTo>
                  <a:cubicBezTo>
                    <a:pt x="13" y="2436"/>
                    <a:pt x="13" y="2448"/>
                    <a:pt x="13" y="2460"/>
                  </a:cubicBezTo>
                  <a:lnTo>
                    <a:pt x="13" y="2495"/>
                  </a:lnTo>
                  <a:cubicBezTo>
                    <a:pt x="13" y="2495"/>
                    <a:pt x="25" y="2507"/>
                    <a:pt x="25" y="2519"/>
                  </a:cubicBezTo>
                  <a:cubicBezTo>
                    <a:pt x="25" y="2531"/>
                    <a:pt x="48" y="2531"/>
                    <a:pt x="48" y="2555"/>
                  </a:cubicBezTo>
                  <a:cubicBezTo>
                    <a:pt x="48" y="2555"/>
                    <a:pt x="60" y="2567"/>
                    <a:pt x="60" y="2579"/>
                  </a:cubicBezTo>
                  <a:cubicBezTo>
                    <a:pt x="60" y="2591"/>
                    <a:pt x="72" y="2591"/>
                    <a:pt x="72" y="2614"/>
                  </a:cubicBezTo>
                  <a:cubicBezTo>
                    <a:pt x="96" y="2614"/>
                    <a:pt x="96" y="2626"/>
                    <a:pt x="108" y="2638"/>
                  </a:cubicBezTo>
                  <a:cubicBezTo>
                    <a:pt x="108" y="2650"/>
                    <a:pt x="108" y="2650"/>
                    <a:pt x="120" y="2674"/>
                  </a:cubicBezTo>
                  <a:lnTo>
                    <a:pt x="156" y="2698"/>
                  </a:lnTo>
                  <a:lnTo>
                    <a:pt x="179" y="2733"/>
                  </a:lnTo>
                  <a:cubicBezTo>
                    <a:pt x="191" y="2733"/>
                    <a:pt x="215" y="2745"/>
                    <a:pt x="227" y="2757"/>
                  </a:cubicBezTo>
                  <a:cubicBezTo>
                    <a:pt x="239" y="2757"/>
                    <a:pt x="239" y="2769"/>
                    <a:pt x="251" y="2769"/>
                  </a:cubicBezTo>
                  <a:cubicBezTo>
                    <a:pt x="275" y="2793"/>
                    <a:pt x="298" y="2805"/>
                    <a:pt x="334" y="2817"/>
                  </a:cubicBezTo>
                  <a:lnTo>
                    <a:pt x="9300" y="7996"/>
                  </a:lnTo>
                  <a:lnTo>
                    <a:pt x="9395" y="8044"/>
                  </a:lnTo>
                  <a:cubicBezTo>
                    <a:pt x="9407" y="8044"/>
                    <a:pt x="9407" y="8055"/>
                    <a:pt x="9419" y="8055"/>
                  </a:cubicBezTo>
                  <a:cubicBezTo>
                    <a:pt x="9442" y="8067"/>
                    <a:pt x="9466" y="8067"/>
                    <a:pt x="9478" y="8091"/>
                  </a:cubicBezTo>
                  <a:cubicBezTo>
                    <a:pt x="9514" y="8103"/>
                    <a:pt x="9562" y="8115"/>
                    <a:pt x="9597" y="8127"/>
                  </a:cubicBezTo>
                  <a:cubicBezTo>
                    <a:pt x="9621" y="8151"/>
                    <a:pt x="9633" y="8151"/>
                    <a:pt x="9645" y="8151"/>
                  </a:cubicBezTo>
                  <a:cubicBezTo>
                    <a:pt x="9681" y="8151"/>
                    <a:pt x="9693" y="8163"/>
                    <a:pt x="9716" y="8163"/>
                  </a:cubicBezTo>
                  <a:cubicBezTo>
                    <a:pt x="9740" y="8175"/>
                    <a:pt x="9752" y="8175"/>
                    <a:pt x="9764" y="8175"/>
                  </a:cubicBezTo>
                  <a:cubicBezTo>
                    <a:pt x="9776" y="8186"/>
                    <a:pt x="9812" y="8186"/>
                    <a:pt x="9823" y="8186"/>
                  </a:cubicBezTo>
                  <a:cubicBezTo>
                    <a:pt x="9835" y="8210"/>
                    <a:pt x="9859" y="8210"/>
                    <a:pt x="9871" y="8210"/>
                  </a:cubicBezTo>
                  <a:lnTo>
                    <a:pt x="10335" y="8210"/>
                  </a:lnTo>
                  <a:cubicBezTo>
                    <a:pt x="10371" y="8210"/>
                    <a:pt x="10419" y="8210"/>
                    <a:pt x="10466" y="8186"/>
                  </a:cubicBezTo>
                  <a:cubicBezTo>
                    <a:pt x="10478" y="8175"/>
                    <a:pt x="10490" y="8175"/>
                    <a:pt x="10514" y="8175"/>
                  </a:cubicBezTo>
                  <a:cubicBezTo>
                    <a:pt x="10526" y="8175"/>
                    <a:pt x="10550" y="8163"/>
                    <a:pt x="10574" y="8163"/>
                  </a:cubicBezTo>
                  <a:cubicBezTo>
                    <a:pt x="10585" y="8163"/>
                    <a:pt x="10597" y="8151"/>
                    <a:pt x="10609" y="8151"/>
                  </a:cubicBezTo>
                  <a:cubicBezTo>
                    <a:pt x="10633" y="8151"/>
                    <a:pt x="10657" y="8127"/>
                    <a:pt x="10669" y="8127"/>
                  </a:cubicBezTo>
                  <a:cubicBezTo>
                    <a:pt x="10693" y="8127"/>
                    <a:pt x="10693" y="8115"/>
                    <a:pt x="10705" y="8115"/>
                  </a:cubicBezTo>
                  <a:cubicBezTo>
                    <a:pt x="10728" y="8115"/>
                    <a:pt x="10764" y="8103"/>
                    <a:pt x="10788" y="8091"/>
                  </a:cubicBezTo>
                  <a:cubicBezTo>
                    <a:pt x="10812" y="8091"/>
                    <a:pt x="10812" y="8067"/>
                    <a:pt x="10824" y="8067"/>
                  </a:cubicBezTo>
                  <a:cubicBezTo>
                    <a:pt x="10847" y="8055"/>
                    <a:pt x="10895" y="8032"/>
                    <a:pt x="10931" y="8008"/>
                  </a:cubicBezTo>
                  <a:lnTo>
                    <a:pt x="12371" y="7174"/>
                  </a:lnTo>
                  <a:lnTo>
                    <a:pt x="13860" y="6317"/>
                  </a:lnTo>
                  <a:cubicBezTo>
                    <a:pt x="13884" y="6305"/>
                    <a:pt x="13907" y="6281"/>
                    <a:pt x="13931" y="6270"/>
                  </a:cubicBezTo>
                  <a:lnTo>
                    <a:pt x="13943" y="6258"/>
                  </a:lnTo>
                  <a:cubicBezTo>
                    <a:pt x="13967" y="6258"/>
                    <a:pt x="13979" y="6246"/>
                    <a:pt x="13991" y="6222"/>
                  </a:cubicBezTo>
                  <a:lnTo>
                    <a:pt x="14003" y="6210"/>
                  </a:lnTo>
                  <a:lnTo>
                    <a:pt x="14038" y="6186"/>
                  </a:lnTo>
                  <a:lnTo>
                    <a:pt x="14050" y="6162"/>
                  </a:lnTo>
                  <a:lnTo>
                    <a:pt x="14086" y="6139"/>
                  </a:lnTo>
                  <a:cubicBezTo>
                    <a:pt x="14086" y="6127"/>
                    <a:pt x="14098" y="6127"/>
                    <a:pt x="14098" y="6103"/>
                  </a:cubicBezTo>
                  <a:cubicBezTo>
                    <a:pt x="14098" y="6103"/>
                    <a:pt x="14110" y="6091"/>
                    <a:pt x="14110" y="6079"/>
                  </a:cubicBezTo>
                  <a:cubicBezTo>
                    <a:pt x="14122" y="6067"/>
                    <a:pt x="14122" y="6067"/>
                    <a:pt x="14122" y="6043"/>
                  </a:cubicBezTo>
                  <a:cubicBezTo>
                    <a:pt x="14122" y="6043"/>
                    <a:pt x="14145" y="6031"/>
                    <a:pt x="14145" y="6020"/>
                  </a:cubicBezTo>
                  <a:lnTo>
                    <a:pt x="14145" y="5984"/>
                  </a:lnTo>
                  <a:cubicBezTo>
                    <a:pt x="14157" y="5984"/>
                    <a:pt x="14157" y="5972"/>
                    <a:pt x="14157" y="5960"/>
                  </a:cubicBezTo>
                  <a:lnTo>
                    <a:pt x="14157" y="5924"/>
                  </a:lnTo>
                  <a:lnTo>
                    <a:pt x="14157" y="5912"/>
                  </a:lnTo>
                  <a:cubicBezTo>
                    <a:pt x="14157" y="5734"/>
                    <a:pt x="14050" y="5555"/>
                    <a:pt x="13884" y="5377"/>
                  </a:cubicBezTo>
                  <a:lnTo>
                    <a:pt x="4906" y="197"/>
                  </a:lnTo>
                  <a:cubicBezTo>
                    <a:pt x="4680" y="66"/>
                    <a:pt x="4382" y="1"/>
                    <a:pt x="4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5066557" y="2573238"/>
              <a:ext cx="418405" cy="184252"/>
            </a:xfrm>
            <a:custGeom>
              <a:rect b="b" l="l" r="r" t="t"/>
              <a:pathLst>
                <a:path extrusionOk="0" h="6240" w="14170">
                  <a:moveTo>
                    <a:pt x="1" y="0"/>
                  </a:moveTo>
                  <a:lnTo>
                    <a:pt x="1" y="429"/>
                  </a:lnTo>
                  <a:cubicBezTo>
                    <a:pt x="1" y="607"/>
                    <a:pt x="120" y="774"/>
                    <a:pt x="346" y="905"/>
                  </a:cubicBezTo>
                  <a:lnTo>
                    <a:pt x="9312" y="6084"/>
                  </a:lnTo>
                  <a:lnTo>
                    <a:pt x="9407" y="6132"/>
                  </a:lnTo>
                  <a:cubicBezTo>
                    <a:pt x="9419" y="6132"/>
                    <a:pt x="9419" y="6144"/>
                    <a:pt x="9431" y="6144"/>
                  </a:cubicBezTo>
                  <a:cubicBezTo>
                    <a:pt x="9466" y="6144"/>
                    <a:pt x="9478" y="6156"/>
                    <a:pt x="9490" y="6156"/>
                  </a:cubicBezTo>
                  <a:cubicBezTo>
                    <a:pt x="9526" y="6180"/>
                    <a:pt x="9574" y="6191"/>
                    <a:pt x="9609" y="6203"/>
                  </a:cubicBezTo>
                  <a:lnTo>
                    <a:pt x="9657" y="6203"/>
                  </a:lnTo>
                  <a:cubicBezTo>
                    <a:pt x="9693" y="6203"/>
                    <a:pt x="9705" y="6215"/>
                    <a:pt x="9728" y="6215"/>
                  </a:cubicBezTo>
                  <a:lnTo>
                    <a:pt x="9776" y="6215"/>
                  </a:lnTo>
                  <a:cubicBezTo>
                    <a:pt x="9788" y="6239"/>
                    <a:pt x="9824" y="6239"/>
                    <a:pt x="9835" y="6239"/>
                  </a:cubicBezTo>
                  <a:lnTo>
                    <a:pt x="10359" y="6239"/>
                  </a:lnTo>
                  <a:cubicBezTo>
                    <a:pt x="10407" y="6239"/>
                    <a:pt x="10443" y="6215"/>
                    <a:pt x="10490" y="6215"/>
                  </a:cubicBezTo>
                  <a:lnTo>
                    <a:pt x="10526" y="6215"/>
                  </a:lnTo>
                  <a:cubicBezTo>
                    <a:pt x="10538" y="6215"/>
                    <a:pt x="10562" y="6203"/>
                    <a:pt x="10586" y="6203"/>
                  </a:cubicBezTo>
                  <a:cubicBezTo>
                    <a:pt x="10597" y="6203"/>
                    <a:pt x="10609" y="6191"/>
                    <a:pt x="10621" y="6191"/>
                  </a:cubicBezTo>
                  <a:cubicBezTo>
                    <a:pt x="10645" y="6191"/>
                    <a:pt x="10669" y="6180"/>
                    <a:pt x="10681" y="6180"/>
                  </a:cubicBezTo>
                  <a:lnTo>
                    <a:pt x="10705" y="6180"/>
                  </a:lnTo>
                  <a:cubicBezTo>
                    <a:pt x="10705" y="6156"/>
                    <a:pt x="10717" y="6156"/>
                    <a:pt x="10717" y="6156"/>
                  </a:cubicBezTo>
                  <a:cubicBezTo>
                    <a:pt x="10740" y="6156"/>
                    <a:pt x="10776" y="6144"/>
                    <a:pt x="10800" y="6132"/>
                  </a:cubicBezTo>
                  <a:cubicBezTo>
                    <a:pt x="10824" y="6132"/>
                    <a:pt x="10824" y="6120"/>
                    <a:pt x="10836" y="6120"/>
                  </a:cubicBezTo>
                  <a:cubicBezTo>
                    <a:pt x="10859" y="6096"/>
                    <a:pt x="10907" y="6072"/>
                    <a:pt x="10943" y="6060"/>
                  </a:cubicBezTo>
                  <a:lnTo>
                    <a:pt x="12800" y="4965"/>
                  </a:lnTo>
                  <a:lnTo>
                    <a:pt x="13860" y="4358"/>
                  </a:lnTo>
                  <a:cubicBezTo>
                    <a:pt x="13860" y="4346"/>
                    <a:pt x="13872" y="4346"/>
                    <a:pt x="13872" y="4346"/>
                  </a:cubicBezTo>
                  <a:cubicBezTo>
                    <a:pt x="13884" y="4346"/>
                    <a:pt x="13884" y="4334"/>
                    <a:pt x="13896" y="4334"/>
                  </a:cubicBezTo>
                  <a:cubicBezTo>
                    <a:pt x="13919" y="4310"/>
                    <a:pt x="13931" y="4310"/>
                    <a:pt x="13943" y="4298"/>
                  </a:cubicBezTo>
                  <a:lnTo>
                    <a:pt x="13979" y="4275"/>
                  </a:lnTo>
                  <a:cubicBezTo>
                    <a:pt x="13979" y="4251"/>
                    <a:pt x="13991" y="4251"/>
                    <a:pt x="14003" y="4239"/>
                  </a:cubicBezTo>
                  <a:lnTo>
                    <a:pt x="14003" y="4227"/>
                  </a:lnTo>
                  <a:lnTo>
                    <a:pt x="14050" y="4179"/>
                  </a:lnTo>
                  <a:lnTo>
                    <a:pt x="14062" y="4167"/>
                  </a:lnTo>
                  <a:cubicBezTo>
                    <a:pt x="14062" y="4155"/>
                    <a:pt x="14074" y="4155"/>
                    <a:pt x="14074" y="4132"/>
                  </a:cubicBezTo>
                  <a:lnTo>
                    <a:pt x="14098" y="4120"/>
                  </a:lnTo>
                  <a:lnTo>
                    <a:pt x="14098" y="4108"/>
                  </a:lnTo>
                  <a:cubicBezTo>
                    <a:pt x="14110" y="4096"/>
                    <a:pt x="14110" y="4072"/>
                    <a:pt x="14122" y="4060"/>
                  </a:cubicBezTo>
                  <a:cubicBezTo>
                    <a:pt x="14122" y="4060"/>
                    <a:pt x="14134" y="4048"/>
                    <a:pt x="14134" y="4036"/>
                  </a:cubicBezTo>
                  <a:cubicBezTo>
                    <a:pt x="14157" y="4013"/>
                    <a:pt x="14157" y="4001"/>
                    <a:pt x="14157" y="4001"/>
                  </a:cubicBezTo>
                  <a:cubicBezTo>
                    <a:pt x="14169" y="4001"/>
                    <a:pt x="14169" y="3989"/>
                    <a:pt x="14169" y="3977"/>
                  </a:cubicBezTo>
                  <a:lnTo>
                    <a:pt x="14169" y="3941"/>
                  </a:lnTo>
                  <a:lnTo>
                    <a:pt x="14169" y="3917"/>
                  </a:lnTo>
                  <a:lnTo>
                    <a:pt x="14169" y="3882"/>
                  </a:lnTo>
                  <a:lnTo>
                    <a:pt x="14169" y="3393"/>
                  </a:lnTo>
                  <a:cubicBezTo>
                    <a:pt x="14169" y="3405"/>
                    <a:pt x="14169" y="3405"/>
                    <a:pt x="14157" y="3477"/>
                  </a:cubicBezTo>
                  <a:lnTo>
                    <a:pt x="14157" y="3501"/>
                  </a:lnTo>
                  <a:lnTo>
                    <a:pt x="14157" y="3524"/>
                  </a:lnTo>
                  <a:cubicBezTo>
                    <a:pt x="14134" y="3524"/>
                    <a:pt x="14134" y="3536"/>
                    <a:pt x="14134" y="3560"/>
                  </a:cubicBezTo>
                  <a:lnTo>
                    <a:pt x="14134" y="3584"/>
                  </a:lnTo>
                  <a:cubicBezTo>
                    <a:pt x="14134" y="3596"/>
                    <a:pt x="14122" y="3596"/>
                    <a:pt x="14122" y="3620"/>
                  </a:cubicBezTo>
                  <a:cubicBezTo>
                    <a:pt x="14110" y="3632"/>
                    <a:pt x="14110" y="3632"/>
                    <a:pt x="14110" y="3643"/>
                  </a:cubicBezTo>
                  <a:cubicBezTo>
                    <a:pt x="14110" y="3643"/>
                    <a:pt x="14098" y="3655"/>
                    <a:pt x="14098" y="3679"/>
                  </a:cubicBezTo>
                  <a:cubicBezTo>
                    <a:pt x="14098" y="3691"/>
                    <a:pt x="14074" y="3691"/>
                    <a:pt x="14074" y="3703"/>
                  </a:cubicBezTo>
                  <a:lnTo>
                    <a:pt x="14050" y="3739"/>
                  </a:lnTo>
                  <a:lnTo>
                    <a:pt x="14038" y="3751"/>
                  </a:lnTo>
                  <a:lnTo>
                    <a:pt x="14003" y="3774"/>
                  </a:lnTo>
                  <a:lnTo>
                    <a:pt x="13991" y="3798"/>
                  </a:lnTo>
                  <a:cubicBezTo>
                    <a:pt x="13979" y="3798"/>
                    <a:pt x="13955" y="3810"/>
                    <a:pt x="13943" y="3822"/>
                  </a:cubicBezTo>
                  <a:lnTo>
                    <a:pt x="13931" y="3834"/>
                  </a:lnTo>
                  <a:cubicBezTo>
                    <a:pt x="13919" y="3858"/>
                    <a:pt x="13884" y="3870"/>
                    <a:pt x="13860" y="3882"/>
                  </a:cubicBezTo>
                  <a:lnTo>
                    <a:pt x="12372" y="4751"/>
                  </a:lnTo>
                  <a:lnTo>
                    <a:pt x="10919" y="5584"/>
                  </a:lnTo>
                  <a:cubicBezTo>
                    <a:pt x="10895" y="5608"/>
                    <a:pt x="10859" y="5620"/>
                    <a:pt x="10824" y="5644"/>
                  </a:cubicBezTo>
                  <a:cubicBezTo>
                    <a:pt x="10824" y="5644"/>
                    <a:pt x="10800" y="5656"/>
                    <a:pt x="10788" y="5656"/>
                  </a:cubicBezTo>
                  <a:cubicBezTo>
                    <a:pt x="10764" y="5668"/>
                    <a:pt x="10728" y="5668"/>
                    <a:pt x="10705" y="5679"/>
                  </a:cubicBezTo>
                  <a:cubicBezTo>
                    <a:pt x="10681" y="5703"/>
                    <a:pt x="10681" y="5703"/>
                    <a:pt x="10669" y="5703"/>
                  </a:cubicBezTo>
                  <a:cubicBezTo>
                    <a:pt x="10657" y="5703"/>
                    <a:pt x="10621" y="5715"/>
                    <a:pt x="10609" y="5715"/>
                  </a:cubicBezTo>
                  <a:cubicBezTo>
                    <a:pt x="10597" y="5715"/>
                    <a:pt x="10586" y="5727"/>
                    <a:pt x="10562" y="5727"/>
                  </a:cubicBezTo>
                  <a:cubicBezTo>
                    <a:pt x="10550" y="5727"/>
                    <a:pt x="10526" y="5739"/>
                    <a:pt x="10502" y="5739"/>
                  </a:cubicBezTo>
                  <a:cubicBezTo>
                    <a:pt x="10490" y="5763"/>
                    <a:pt x="10478" y="5763"/>
                    <a:pt x="10467" y="5763"/>
                  </a:cubicBezTo>
                  <a:cubicBezTo>
                    <a:pt x="10419" y="5763"/>
                    <a:pt x="10371" y="5775"/>
                    <a:pt x="10324" y="5775"/>
                  </a:cubicBezTo>
                  <a:lnTo>
                    <a:pt x="9871" y="5775"/>
                  </a:lnTo>
                  <a:cubicBezTo>
                    <a:pt x="9847" y="5763"/>
                    <a:pt x="9835" y="5763"/>
                    <a:pt x="9824" y="5763"/>
                  </a:cubicBezTo>
                  <a:cubicBezTo>
                    <a:pt x="9812" y="5763"/>
                    <a:pt x="9776" y="5739"/>
                    <a:pt x="9764" y="5739"/>
                  </a:cubicBezTo>
                  <a:cubicBezTo>
                    <a:pt x="9752" y="5727"/>
                    <a:pt x="9728" y="5727"/>
                    <a:pt x="9716" y="5727"/>
                  </a:cubicBezTo>
                  <a:cubicBezTo>
                    <a:pt x="9693" y="5727"/>
                    <a:pt x="9669" y="5715"/>
                    <a:pt x="9645" y="5715"/>
                  </a:cubicBezTo>
                  <a:cubicBezTo>
                    <a:pt x="9633" y="5703"/>
                    <a:pt x="9609" y="5703"/>
                    <a:pt x="9597" y="5703"/>
                  </a:cubicBezTo>
                  <a:cubicBezTo>
                    <a:pt x="9550" y="5679"/>
                    <a:pt x="9526" y="5668"/>
                    <a:pt x="9478" y="5656"/>
                  </a:cubicBezTo>
                  <a:cubicBezTo>
                    <a:pt x="9466" y="5644"/>
                    <a:pt x="9431" y="5644"/>
                    <a:pt x="9419" y="5620"/>
                  </a:cubicBezTo>
                  <a:cubicBezTo>
                    <a:pt x="9407" y="5620"/>
                    <a:pt x="9407" y="5608"/>
                    <a:pt x="9395" y="5608"/>
                  </a:cubicBezTo>
                  <a:lnTo>
                    <a:pt x="9300" y="5560"/>
                  </a:lnTo>
                  <a:lnTo>
                    <a:pt x="322" y="381"/>
                  </a:lnTo>
                  <a:cubicBezTo>
                    <a:pt x="299" y="369"/>
                    <a:pt x="287" y="357"/>
                    <a:pt x="251" y="345"/>
                  </a:cubicBezTo>
                  <a:cubicBezTo>
                    <a:pt x="239" y="345"/>
                    <a:pt x="239" y="322"/>
                    <a:pt x="227" y="322"/>
                  </a:cubicBezTo>
                  <a:cubicBezTo>
                    <a:pt x="203" y="322"/>
                    <a:pt x="191" y="310"/>
                    <a:pt x="180" y="298"/>
                  </a:cubicBezTo>
                  <a:cubicBezTo>
                    <a:pt x="168" y="286"/>
                    <a:pt x="168" y="262"/>
                    <a:pt x="144" y="262"/>
                  </a:cubicBezTo>
                  <a:lnTo>
                    <a:pt x="120" y="238"/>
                  </a:lnTo>
                  <a:cubicBezTo>
                    <a:pt x="120" y="226"/>
                    <a:pt x="108" y="226"/>
                    <a:pt x="108" y="203"/>
                  </a:cubicBezTo>
                  <a:cubicBezTo>
                    <a:pt x="84" y="203"/>
                    <a:pt x="84" y="191"/>
                    <a:pt x="72" y="179"/>
                  </a:cubicBezTo>
                  <a:cubicBezTo>
                    <a:pt x="72" y="167"/>
                    <a:pt x="60" y="167"/>
                    <a:pt x="60" y="143"/>
                  </a:cubicBezTo>
                  <a:cubicBezTo>
                    <a:pt x="60" y="143"/>
                    <a:pt x="49" y="131"/>
                    <a:pt x="49" y="119"/>
                  </a:cubicBezTo>
                  <a:cubicBezTo>
                    <a:pt x="25" y="107"/>
                    <a:pt x="25" y="107"/>
                    <a:pt x="25" y="84"/>
                  </a:cubicBezTo>
                  <a:cubicBezTo>
                    <a:pt x="25" y="84"/>
                    <a:pt x="13" y="72"/>
                    <a:pt x="13" y="60"/>
                  </a:cubicBezTo>
                  <a:lnTo>
                    <a:pt x="13" y="24"/>
                  </a:lnTo>
                  <a:cubicBezTo>
                    <a:pt x="1" y="24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5117551" y="2500364"/>
              <a:ext cx="367411" cy="219507"/>
            </a:xfrm>
            <a:custGeom>
              <a:rect b="b" l="l" r="r" t="t"/>
              <a:pathLst>
                <a:path extrusionOk="0" h="7434" w="12443">
                  <a:moveTo>
                    <a:pt x="2304" y="1"/>
                  </a:moveTo>
                  <a:cubicBezTo>
                    <a:pt x="2007" y="1"/>
                    <a:pt x="1709" y="69"/>
                    <a:pt x="1489" y="206"/>
                  </a:cubicBezTo>
                  <a:lnTo>
                    <a:pt x="0" y="1063"/>
                  </a:lnTo>
                  <a:lnTo>
                    <a:pt x="10609" y="7195"/>
                  </a:lnTo>
                  <a:lnTo>
                    <a:pt x="11026" y="7433"/>
                  </a:lnTo>
                  <a:lnTo>
                    <a:pt x="12085" y="6826"/>
                  </a:lnTo>
                  <a:cubicBezTo>
                    <a:pt x="12085" y="6826"/>
                    <a:pt x="12097" y="6826"/>
                    <a:pt x="12097" y="6814"/>
                  </a:cubicBezTo>
                  <a:cubicBezTo>
                    <a:pt x="12109" y="6814"/>
                    <a:pt x="12109" y="6802"/>
                    <a:pt x="12121" y="6802"/>
                  </a:cubicBezTo>
                  <a:cubicBezTo>
                    <a:pt x="12145" y="6778"/>
                    <a:pt x="12157" y="6778"/>
                    <a:pt x="12169" y="6766"/>
                  </a:cubicBezTo>
                  <a:lnTo>
                    <a:pt x="12204" y="6731"/>
                  </a:lnTo>
                  <a:cubicBezTo>
                    <a:pt x="12216" y="6719"/>
                    <a:pt x="12228" y="6719"/>
                    <a:pt x="12228" y="6707"/>
                  </a:cubicBezTo>
                  <a:lnTo>
                    <a:pt x="12228" y="6695"/>
                  </a:lnTo>
                  <a:lnTo>
                    <a:pt x="12276" y="6647"/>
                  </a:lnTo>
                  <a:lnTo>
                    <a:pt x="12288" y="6635"/>
                  </a:lnTo>
                  <a:cubicBezTo>
                    <a:pt x="12299" y="6612"/>
                    <a:pt x="12299" y="6612"/>
                    <a:pt x="12299" y="6600"/>
                  </a:cubicBezTo>
                  <a:lnTo>
                    <a:pt x="12323" y="6588"/>
                  </a:lnTo>
                  <a:lnTo>
                    <a:pt x="12323" y="6576"/>
                  </a:lnTo>
                  <a:cubicBezTo>
                    <a:pt x="12335" y="6552"/>
                    <a:pt x="12335" y="6540"/>
                    <a:pt x="12347" y="6528"/>
                  </a:cubicBezTo>
                  <a:cubicBezTo>
                    <a:pt x="12347" y="6516"/>
                    <a:pt x="12359" y="6492"/>
                    <a:pt x="12359" y="6492"/>
                  </a:cubicBezTo>
                  <a:cubicBezTo>
                    <a:pt x="12359" y="6481"/>
                    <a:pt x="12359" y="6481"/>
                    <a:pt x="12383" y="6469"/>
                  </a:cubicBezTo>
                  <a:cubicBezTo>
                    <a:pt x="12383" y="6457"/>
                    <a:pt x="12383" y="6433"/>
                    <a:pt x="12395" y="6433"/>
                  </a:cubicBezTo>
                  <a:lnTo>
                    <a:pt x="12395" y="6409"/>
                  </a:lnTo>
                  <a:lnTo>
                    <a:pt x="12395" y="6373"/>
                  </a:lnTo>
                  <a:lnTo>
                    <a:pt x="12395" y="6350"/>
                  </a:lnTo>
                  <a:lnTo>
                    <a:pt x="12395" y="5861"/>
                  </a:lnTo>
                  <a:lnTo>
                    <a:pt x="12442" y="5873"/>
                  </a:lnTo>
                  <a:cubicBezTo>
                    <a:pt x="12442" y="5695"/>
                    <a:pt x="12335" y="5516"/>
                    <a:pt x="12097" y="5385"/>
                  </a:cubicBezTo>
                  <a:lnTo>
                    <a:pt x="3120" y="206"/>
                  </a:lnTo>
                  <a:cubicBezTo>
                    <a:pt x="2899" y="69"/>
                    <a:pt x="2602" y="1"/>
                    <a:pt x="2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892906" y="1758663"/>
              <a:ext cx="834979" cy="1076514"/>
            </a:xfrm>
            <a:custGeom>
              <a:rect b="b" l="l" r="r" t="t"/>
              <a:pathLst>
                <a:path extrusionOk="0" h="36458" w="28278">
                  <a:moveTo>
                    <a:pt x="1000" y="0"/>
                  </a:moveTo>
                  <a:cubicBezTo>
                    <a:pt x="977" y="0"/>
                    <a:pt x="965" y="0"/>
                    <a:pt x="953" y="24"/>
                  </a:cubicBezTo>
                  <a:cubicBezTo>
                    <a:pt x="941" y="24"/>
                    <a:pt x="917" y="24"/>
                    <a:pt x="905" y="36"/>
                  </a:cubicBezTo>
                  <a:cubicBezTo>
                    <a:pt x="893" y="36"/>
                    <a:pt x="881" y="48"/>
                    <a:pt x="857" y="48"/>
                  </a:cubicBezTo>
                  <a:lnTo>
                    <a:pt x="822" y="48"/>
                  </a:lnTo>
                  <a:cubicBezTo>
                    <a:pt x="798" y="48"/>
                    <a:pt x="786" y="60"/>
                    <a:pt x="774" y="60"/>
                  </a:cubicBezTo>
                  <a:lnTo>
                    <a:pt x="762" y="60"/>
                  </a:lnTo>
                  <a:cubicBezTo>
                    <a:pt x="738" y="60"/>
                    <a:pt x="738" y="60"/>
                    <a:pt x="727" y="84"/>
                  </a:cubicBezTo>
                  <a:cubicBezTo>
                    <a:pt x="715" y="84"/>
                    <a:pt x="703" y="96"/>
                    <a:pt x="703" y="96"/>
                  </a:cubicBezTo>
                  <a:cubicBezTo>
                    <a:pt x="679" y="96"/>
                    <a:pt x="667" y="108"/>
                    <a:pt x="655" y="108"/>
                  </a:cubicBezTo>
                  <a:cubicBezTo>
                    <a:pt x="286" y="334"/>
                    <a:pt x="48" y="798"/>
                    <a:pt x="48" y="1465"/>
                  </a:cubicBezTo>
                  <a:lnTo>
                    <a:pt x="0" y="18658"/>
                  </a:lnTo>
                  <a:cubicBezTo>
                    <a:pt x="0" y="19991"/>
                    <a:pt x="941" y="21610"/>
                    <a:pt x="2096" y="22289"/>
                  </a:cubicBezTo>
                  <a:lnTo>
                    <a:pt x="26146" y="36172"/>
                  </a:lnTo>
                  <a:cubicBezTo>
                    <a:pt x="26480" y="36365"/>
                    <a:pt x="26798" y="36458"/>
                    <a:pt x="27083" y="36458"/>
                  </a:cubicBezTo>
                  <a:cubicBezTo>
                    <a:pt x="27307" y="36458"/>
                    <a:pt x="27509" y="36401"/>
                    <a:pt x="27682" y="36291"/>
                  </a:cubicBezTo>
                  <a:cubicBezTo>
                    <a:pt x="27694" y="36291"/>
                    <a:pt x="27706" y="36279"/>
                    <a:pt x="27706" y="36279"/>
                  </a:cubicBezTo>
                  <a:cubicBezTo>
                    <a:pt x="27710" y="36283"/>
                    <a:pt x="27714" y="36284"/>
                    <a:pt x="27718" y="36284"/>
                  </a:cubicBezTo>
                  <a:cubicBezTo>
                    <a:pt x="27726" y="36284"/>
                    <a:pt x="27734" y="36279"/>
                    <a:pt x="27742" y="36279"/>
                  </a:cubicBezTo>
                  <a:cubicBezTo>
                    <a:pt x="27754" y="36255"/>
                    <a:pt x="27778" y="36255"/>
                    <a:pt x="27778" y="36243"/>
                  </a:cubicBezTo>
                  <a:lnTo>
                    <a:pt x="27801" y="36219"/>
                  </a:lnTo>
                  <a:lnTo>
                    <a:pt x="27837" y="36183"/>
                  </a:lnTo>
                  <a:lnTo>
                    <a:pt x="27861" y="36160"/>
                  </a:lnTo>
                  <a:lnTo>
                    <a:pt x="27897" y="36124"/>
                  </a:lnTo>
                  <a:cubicBezTo>
                    <a:pt x="27908" y="36112"/>
                    <a:pt x="27908" y="36100"/>
                    <a:pt x="27920" y="36100"/>
                  </a:cubicBezTo>
                  <a:lnTo>
                    <a:pt x="27932" y="36076"/>
                  </a:lnTo>
                  <a:lnTo>
                    <a:pt x="27956" y="36064"/>
                  </a:lnTo>
                  <a:cubicBezTo>
                    <a:pt x="27968" y="36053"/>
                    <a:pt x="27968" y="36041"/>
                    <a:pt x="27980" y="36041"/>
                  </a:cubicBezTo>
                  <a:cubicBezTo>
                    <a:pt x="27992" y="36017"/>
                    <a:pt x="27992" y="36005"/>
                    <a:pt x="28016" y="36005"/>
                  </a:cubicBezTo>
                  <a:cubicBezTo>
                    <a:pt x="28028" y="35993"/>
                    <a:pt x="28028" y="35981"/>
                    <a:pt x="28039" y="35957"/>
                  </a:cubicBezTo>
                  <a:cubicBezTo>
                    <a:pt x="28039" y="35945"/>
                    <a:pt x="28051" y="35933"/>
                    <a:pt x="28051" y="35933"/>
                  </a:cubicBezTo>
                  <a:cubicBezTo>
                    <a:pt x="28075" y="35922"/>
                    <a:pt x="28075" y="35898"/>
                    <a:pt x="28087" y="35886"/>
                  </a:cubicBezTo>
                  <a:cubicBezTo>
                    <a:pt x="28087" y="35874"/>
                    <a:pt x="28099" y="35874"/>
                    <a:pt x="28099" y="35862"/>
                  </a:cubicBezTo>
                  <a:lnTo>
                    <a:pt x="28099" y="35838"/>
                  </a:lnTo>
                  <a:cubicBezTo>
                    <a:pt x="28099" y="35826"/>
                    <a:pt x="28111" y="35814"/>
                    <a:pt x="28111" y="35802"/>
                  </a:cubicBezTo>
                  <a:cubicBezTo>
                    <a:pt x="28111" y="35779"/>
                    <a:pt x="28135" y="35767"/>
                    <a:pt x="28135" y="35755"/>
                  </a:cubicBezTo>
                  <a:cubicBezTo>
                    <a:pt x="28135" y="35743"/>
                    <a:pt x="28147" y="35719"/>
                    <a:pt x="28147" y="35707"/>
                  </a:cubicBezTo>
                  <a:cubicBezTo>
                    <a:pt x="28147" y="35695"/>
                    <a:pt x="28159" y="35683"/>
                    <a:pt x="28159" y="35660"/>
                  </a:cubicBezTo>
                  <a:cubicBezTo>
                    <a:pt x="28159" y="35648"/>
                    <a:pt x="28170" y="35636"/>
                    <a:pt x="28170" y="35600"/>
                  </a:cubicBezTo>
                  <a:lnTo>
                    <a:pt x="28170" y="35588"/>
                  </a:lnTo>
                  <a:cubicBezTo>
                    <a:pt x="28170" y="35576"/>
                    <a:pt x="28170" y="35576"/>
                    <a:pt x="28182" y="35564"/>
                  </a:cubicBezTo>
                  <a:cubicBezTo>
                    <a:pt x="28182" y="35541"/>
                    <a:pt x="28206" y="35517"/>
                    <a:pt x="28206" y="35505"/>
                  </a:cubicBezTo>
                  <a:lnTo>
                    <a:pt x="28206" y="35481"/>
                  </a:lnTo>
                  <a:lnTo>
                    <a:pt x="28206" y="35457"/>
                  </a:lnTo>
                  <a:cubicBezTo>
                    <a:pt x="28206" y="35445"/>
                    <a:pt x="28206" y="35410"/>
                    <a:pt x="28218" y="35398"/>
                  </a:cubicBezTo>
                  <a:lnTo>
                    <a:pt x="28218" y="35362"/>
                  </a:lnTo>
                  <a:lnTo>
                    <a:pt x="28218" y="35338"/>
                  </a:lnTo>
                  <a:cubicBezTo>
                    <a:pt x="28218" y="35326"/>
                    <a:pt x="28218" y="35291"/>
                    <a:pt x="28230" y="35267"/>
                  </a:cubicBezTo>
                  <a:lnTo>
                    <a:pt x="28230" y="35243"/>
                  </a:lnTo>
                  <a:lnTo>
                    <a:pt x="28230" y="35219"/>
                  </a:lnTo>
                  <a:lnTo>
                    <a:pt x="28230" y="35148"/>
                  </a:lnTo>
                  <a:lnTo>
                    <a:pt x="28230" y="35124"/>
                  </a:lnTo>
                  <a:lnTo>
                    <a:pt x="28230" y="35100"/>
                  </a:lnTo>
                  <a:lnTo>
                    <a:pt x="28230" y="34981"/>
                  </a:lnTo>
                  <a:lnTo>
                    <a:pt x="28278" y="17788"/>
                  </a:lnTo>
                  <a:cubicBezTo>
                    <a:pt x="28278" y="17717"/>
                    <a:pt x="28278" y="17622"/>
                    <a:pt x="28266" y="17550"/>
                  </a:cubicBezTo>
                  <a:lnTo>
                    <a:pt x="28266" y="17538"/>
                  </a:lnTo>
                  <a:cubicBezTo>
                    <a:pt x="28266" y="17467"/>
                    <a:pt x="28242" y="17372"/>
                    <a:pt x="28230" y="17288"/>
                  </a:cubicBezTo>
                  <a:cubicBezTo>
                    <a:pt x="28218" y="17193"/>
                    <a:pt x="28206" y="17122"/>
                    <a:pt x="28182" y="17026"/>
                  </a:cubicBezTo>
                  <a:lnTo>
                    <a:pt x="28182" y="17003"/>
                  </a:lnTo>
                  <a:cubicBezTo>
                    <a:pt x="28170" y="16931"/>
                    <a:pt x="28147" y="16836"/>
                    <a:pt x="28123" y="16764"/>
                  </a:cubicBezTo>
                  <a:lnTo>
                    <a:pt x="28123" y="16753"/>
                  </a:lnTo>
                  <a:cubicBezTo>
                    <a:pt x="28099" y="16657"/>
                    <a:pt x="28063" y="16586"/>
                    <a:pt x="28039" y="16491"/>
                  </a:cubicBezTo>
                  <a:lnTo>
                    <a:pt x="28039" y="16479"/>
                  </a:lnTo>
                  <a:cubicBezTo>
                    <a:pt x="28004" y="16407"/>
                    <a:pt x="27980" y="16312"/>
                    <a:pt x="27932" y="16241"/>
                  </a:cubicBezTo>
                  <a:lnTo>
                    <a:pt x="27932" y="16229"/>
                  </a:lnTo>
                  <a:cubicBezTo>
                    <a:pt x="27908" y="16157"/>
                    <a:pt x="27861" y="16062"/>
                    <a:pt x="27813" y="15991"/>
                  </a:cubicBezTo>
                  <a:cubicBezTo>
                    <a:pt x="27813" y="15991"/>
                    <a:pt x="27813" y="15979"/>
                    <a:pt x="27801" y="15979"/>
                  </a:cubicBezTo>
                  <a:cubicBezTo>
                    <a:pt x="27766" y="15919"/>
                    <a:pt x="27730" y="15836"/>
                    <a:pt x="27694" y="15776"/>
                  </a:cubicBezTo>
                  <a:cubicBezTo>
                    <a:pt x="27682" y="15764"/>
                    <a:pt x="27682" y="15752"/>
                    <a:pt x="27670" y="15717"/>
                  </a:cubicBezTo>
                  <a:cubicBezTo>
                    <a:pt x="27635" y="15681"/>
                    <a:pt x="27623" y="15645"/>
                    <a:pt x="27587" y="15598"/>
                  </a:cubicBezTo>
                  <a:lnTo>
                    <a:pt x="27504" y="15467"/>
                  </a:lnTo>
                  <a:cubicBezTo>
                    <a:pt x="27456" y="15395"/>
                    <a:pt x="27408" y="15324"/>
                    <a:pt x="27349" y="15264"/>
                  </a:cubicBezTo>
                  <a:lnTo>
                    <a:pt x="27170" y="15038"/>
                  </a:lnTo>
                  <a:cubicBezTo>
                    <a:pt x="27111" y="14967"/>
                    <a:pt x="27051" y="14907"/>
                    <a:pt x="26992" y="14824"/>
                  </a:cubicBezTo>
                  <a:lnTo>
                    <a:pt x="26980" y="14812"/>
                  </a:lnTo>
                  <a:lnTo>
                    <a:pt x="26801" y="14633"/>
                  </a:lnTo>
                  <a:lnTo>
                    <a:pt x="26789" y="14621"/>
                  </a:lnTo>
                  <a:cubicBezTo>
                    <a:pt x="26730" y="14562"/>
                    <a:pt x="26670" y="14514"/>
                    <a:pt x="26611" y="14467"/>
                  </a:cubicBezTo>
                  <a:lnTo>
                    <a:pt x="26599" y="14455"/>
                  </a:lnTo>
                  <a:cubicBezTo>
                    <a:pt x="26539" y="14407"/>
                    <a:pt x="26480" y="14347"/>
                    <a:pt x="26396" y="14312"/>
                  </a:cubicBezTo>
                  <a:cubicBezTo>
                    <a:pt x="26396" y="14312"/>
                    <a:pt x="26384" y="14312"/>
                    <a:pt x="26384" y="14288"/>
                  </a:cubicBezTo>
                  <a:cubicBezTo>
                    <a:pt x="26313" y="14252"/>
                    <a:pt x="26254" y="14205"/>
                    <a:pt x="26182" y="14157"/>
                  </a:cubicBezTo>
                  <a:lnTo>
                    <a:pt x="2131" y="274"/>
                  </a:lnTo>
                  <a:lnTo>
                    <a:pt x="2036" y="227"/>
                  </a:lnTo>
                  <a:cubicBezTo>
                    <a:pt x="2036" y="227"/>
                    <a:pt x="2024" y="227"/>
                    <a:pt x="2024" y="215"/>
                  </a:cubicBezTo>
                  <a:cubicBezTo>
                    <a:pt x="2012" y="215"/>
                    <a:pt x="1989" y="203"/>
                    <a:pt x="1989" y="203"/>
                  </a:cubicBezTo>
                  <a:cubicBezTo>
                    <a:pt x="1977" y="179"/>
                    <a:pt x="1965" y="179"/>
                    <a:pt x="1953" y="167"/>
                  </a:cubicBezTo>
                  <a:cubicBezTo>
                    <a:pt x="1953" y="167"/>
                    <a:pt x="1929" y="167"/>
                    <a:pt x="1929" y="155"/>
                  </a:cubicBezTo>
                  <a:cubicBezTo>
                    <a:pt x="1917" y="155"/>
                    <a:pt x="1905" y="143"/>
                    <a:pt x="1893" y="143"/>
                  </a:cubicBezTo>
                  <a:cubicBezTo>
                    <a:pt x="1870" y="120"/>
                    <a:pt x="1846" y="120"/>
                    <a:pt x="1834" y="108"/>
                  </a:cubicBezTo>
                  <a:cubicBezTo>
                    <a:pt x="1810" y="108"/>
                    <a:pt x="1798" y="96"/>
                    <a:pt x="1786" y="96"/>
                  </a:cubicBezTo>
                  <a:cubicBezTo>
                    <a:pt x="1774" y="96"/>
                    <a:pt x="1750" y="84"/>
                    <a:pt x="1739" y="84"/>
                  </a:cubicBezTo>
                  <a:cubicBezTo>
                    <a:pt x="1727" y="84"/>
                    <a:pt x="1715" y="60"/>
                    <a:pt x="1691" y="60"/>
                  </a:cubicBezTo>
                  <a:cubicBezTo>
                    <a:pt x="1679" y="60"/>
                    <a:pt x="1667" y="48"/>
                    <a:pt x="1655" y="48"/>
                  </a:cubicBezTo>
                  <a:lnTo>
                    <a:pt x="1631" y="48"/>
                  </a:lnTo>
                  <a:cubicBezTo>
                    <a:pt x="1619" y="48"/>
                    <a:pt x="1608" y="36"/>
                    <a:pt x="1596" y="36"/>
                  </a:cubicBezTo>
                  <a:cubicBezTo>
                    <a:pt x="1572" y="36"/>
                    <a:pt x="1560" y="36"/>
                    <a:pt x="1560" y="24"/>
                  </a:cubicBezTo>
                  <a:lnTo>
                    <a:pt x="1548" y="24"/>
                  </a:lnTo>
                  <a:cubicBezTo>
                    <a:pt x="1536" y="24"/>
                    <a:pt x="1512" y="24"/>
                    <a:pt x="1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913988" y="1750573"/>
              <a:ext cx="834979" cy="1085992"/>
            </a:xfrm>
            <a:custGeom>
              <a:rect b="b" l="l" r="r" t="t"/>
              <a:pathLst>
                <a:path extrusionOk="0" h="36779" w="28278">
                  <a:moveTo>
                    <a:pt x="1132" y="1"/>
                  </a:moveTo>
                  <a:cubicBezTo>
                    <a:pt x="1108" y="1"/>
                    <a:pt x="1072" y="13"/>
                    <a:pt x="1025" y="13"/>
                  </a:cubicBezTo>
                  <a:lnTo>
                    <a:pt x="1013" y="13"/>
                  </a:lnTo>
                  <a:cubicBezTo>
                    <a:pt x="965" y="24"/>
                    <a:pt x="929" y="24"/>
                    <a:pt x="882" y="36"/>
                  </a:cubicBezTo>
                  <a:lnTo>
                    <a:pt x="870" y="36"/>
                  </a:lnTo>
                  <a:cubicBezTo>
                    <a:pt x="846" y="36"/>
                    <a:pt x="822" y="60"/>
                    <a:pt x="810" y="72"/>
                  </a:cubicBezTo>
                  <a:cubicBezTo>
                    <a:pt x="786" y="72"/>
                    <a:pt x="786" y="72"/>
                    <a:pt x="775" y="84"/>
                  </a:cubicBezTo>
                  <a:cubicBezTo>
                    <a:pt x="751" y="96"/>
                    <a:pt x="715" y="120"/>
                    <a:pt x="703" y="132"/>
                  </a:cubicBezTo>
                  <a:lnTo>
                    <a:pt x="1" y="536"/>
                  </a:lnTo>
                  <a:cubicBezTo>
                    <a:pt x="13" y="536"/>
                    <a:pt x="36" y="513"/>
                    <a:pt x="48" y="513"/>
                  </a:cubicBezTo>
                  <a:cubicBezTo>
                    <a:pt x="60" y="513"/>
                    <a:pt x="72" y="501"/>
                    <a:pt x="72" y="501"/>
                  </a:cubicBezTo>
                  <a:cubicBezTo>
                    <a:pt x="96" y="501"/>
                    <a:pt x="96" y="489"/>
                    <a:pt x="108" y="489"/>
                  </a:cubicBezTo>
                  <a:lnTo>
                    <a:pt x="120" y="489"/>
                  </a:lnTo>
                  <a:cubicBezTo>
                    <a:pt x="132" y="489"/>
                    <a:pt x="155" y="477"/>
                    <a:pt x="167" y="477"/>
                  </a:cubicBezTo>
                  <a:lnTo>
                    <a:pt x="215" y="477"/>
                  </a:lnTo>
                  <a:cubicBezTo>
                    <a:pt x="227" y="477"/>
                    <a:pt x="239" y="453"/>
                    <a:pt x="251" y="453"/>
                  </a:cubicBezTo>
                  <a:cubicBezTo>
                    <a:pt x="274" y="453"/>
                    <a:pt x="286" y="453"/>
                    <a:pt x="298" y="441"/>
                  </a:cubicBezTo>
                  <a:cubicBezTo>
                    <a:pt x="310" y="441"/>
                    <a:pt x="334" y="441"/>
                    <a:pt x="346" y="429"/>
                  </a:cubicBezTo>
                  <a:lnTo>
                    <a:pt x="846" y="429"/>
                  </a:lnTo>
                  <a:cubicBezTo>
                    <a:pt x="870" y="429"/>
                    <a:pt x="882" y="429"/>
                    <a:pt x="894" y="441"/>
                  </a:cubicBezTo>
                  <a:lnTo>
                    <a:pt x="905" y="441"/>
                  </a:lnTo>
                  <a:cubicBezTo>
                    <a:pt x="929" y="441"/>
                    <a:pt x="941" y="441"/>
                    <a:pt x="941" y="453"/>
                  </a:cubicBezTo>
                  <a:cubicBezTo>
                    <a:pt x="953" y="453"/>
                    <a:pt x="965" y="453"/>
                    <a:pt x="989" y="477"/>
                  </a:cubicBezTo>
                  <a:lnTo>
                    <a:pt x="1001" y="477"/>
                  </a:lnTo>
                  <a:cubicBezTo>
                    <a:pt x="1013" y="477"/>
                    <a:pt x="1025" y="489"/>
                    <a:pt x="1048" y="489"/>
                  </a:cubicBezTo>
                  <a:cubicBezTo>
                    <a:pt x="1060" y="489"/>
                    <a:pt x="1072" y="501"/>
                    <a:pt x="1084" y="501"/>
                  </a:cubicBezTo>
                  <a:cubicBezTo>
                    <a:pt x="1108" y="501"/>
                    <a:pt x="1120" y="513"/>
                    <a:pt x="1132" y="513"/>
                  </a:cubicBezTo>
                  <a:cubicBezTo>
                    <a:pt x="1144" y="513"/>
                    <a:pt x="1167" y="536"/>
                    <a:pt x="1179" y="536"/>
                  </a:cubicBezTo>
                  <a:cubicBezTo>
                    <a:pt x="1191" y="548"/>
                    <a:pt x="1227" y="548"/>
                    <a:pt x="1239" y="560"/>
                  </a:cubicBezTo>
                  <a:cubicBezTo>
                    <a:pt x="1251" y="560"/>
                    <a:pt x="1263" y="572"/>
                    <a:pt x="1286" y="572"/>
                  </a:cubicBezTo>
                  <a:cubicBezTo>
                    <a:pt x="1286" y="572"/>
                    <a:pt x="1298" y="572"/>
                    <a:pt x="1298" y="596"/>
                  </a:cubicBezTo>
                  <a:cubicBezTo>
                    <a:pt x="1310" y="608"/>
                    <a:pt x="1322" y="608"/>
                    <a:pt x="1346" y="620"/>
                  </a:cubicBezTo>
                  <a:cubicBezTo>
                    <a:pt x="1358" y="620"/>
                    <a:pt x="1370" y="632"/>
                    <a:pt x="1370" y="632"/>
                  </a:cubicBezTo>
                  <a:cubicBezTo>
                    <a:pt x="1370" y="632"/>
                    <a:pt x="1382" y="632"/>
                    <a:pt x="1382" y="655"/>
                  </a:cubicBezTo>
                  <a:lnTo>
                    <a:pt x="1477" y="691"/>
                  </a:lnTo>
                  <a:lnTo>
                    <a:pt x="25528" y="14586"/>
                  </a:lnTo>
                  <a:cubicBezTo>
                    <a:pt x="25599" y="14621"/>
                    <a:pt x="25659" y="14669"/>
                    <a:pt x="25730" y="14717"/>
                  </a:cubicBezTo>
                  <a:cubicBezTo>
                    <a:pt x="25730" y="14717"/>
                    <a:pt x="25754" y="14717"/>
                    <a:pt x="25754" y="14729"/>
                  </a:cubicBezTo>
                  <a:cubicBezTo>
                    <a:pt x="25813" y="14776"/>
                    <a:pt x="25885" y="14824"/>
                    <a:pt x="25944" y="14883"/>
                  </a:cubicBezTo>
                  <a:lnTo>
                    <a:pt x="25956" y="14895"/>
                  </a:lnTo>
                  <a:cubicBezTo>
                    <a:pt x="26016" y="14943"/>
                    <a:pt x="26075" y="15002"/>
                    <a:pt x="26135" y="15038"/>
                  </a:cubicBezTo>
                  <a:lnTo>
                    <a:pt x="26147" y="15062"/>
                  </a:lnTo>
                  <a:lnTo>
                    <a:pt x="26325" y="15241"/>
                  </a:lnTo>
                  <a:lnTo>
                    <a:pt x="26349" y="15253"/>
                  </a:lnTo>
                  <a:cubicBezTo>
                    <a:pt x="26409" y="15312"/>
                    <a:pt x="26468" y="15383"/>
                    <a:pt x="26528" y="15455"/>
                  </a:cubicBezTo>
                  <a:lnTo>
                    <a:pt x="26706" y="15681"/>
                  </a:lnTo>
                  <a:cubicBezTo>
                    <a:pt x="26742" y="15753"/>
                    <a:pt x="26802" y="15812"/>
                    <a:pt x="26849" y="15895"/>
                  </a:cubicBezTo>
                  <a:lnTo>
                    <a:pt x="26944" y="16026"/>
                  </a:lnTo>
                  <a:cubicBezTo>
                    <a:pt x="26968" y="16074"/>
                    <a:pt x="26980" y="16098"/>
                    <a:pt x="27016" y="16145"/>
                  </a:cubicBezTo>
                  <a:cubicBezTo>
                    <a:pt x="27028" y="16157"/>
                    <a:pt x="27028" y="16169"/>
                    <a:pt x="27040" y="16205"/>
                  </a:cubicBezTo>
                  <a:cubicBezTo>
                    <a:pt x="27075" y="16265"/>
                    <a:pt x="27123" y="16336"/>
                    <a:pt x="27147" y="16395"/>
                  </a:cubicBezTo>
                  <a:cubicBezTo>
                    <a:pt x="27147" y="16395"/>
                    <a:pt x="27147" y="16407"/>
                    <a:pt x="27159" y="16407"/>
                  </a:cubicBezTo>
                  <a:cubicBezTo>
                    <a:pt x="27206" y="16491"/>
                    <a:pt x="27242" y="16574"/>
                    <a:pt x="27278" y="16646"/>
                  </a:cubicBezTo>
                  <a:lnTo>
                    <a:pt x="27278" y="16669"/>
                  </a:lnTo>
                  <a:cubicBezTo>
                    <a:pt x="27314" y="16741"/>
                    <a:pt x="27361" y="16824"/>
                    <a:pt x="27385" y="16907"/>
                  </a:cubicBezTo>
                  <a:lnTo>
                    <a:pt x="27385" y="16919"/>
                  </a:lnTo>
                  <a:cubicBezTo>
                    <a:pt x="27421" y="17003"/>
                    <a:pt x="27445" y="17086"/>
                    <a:pt x="27480" y="17169"/>
                  </a:cubicBezTo>
                  <a:lnTo>
                    <a:pt x="27480" y="17181"/>
                  </a:lnTo>
                  <a:cubicBezTo>
                    <a:pt x="27504" y="17265"/>
                    <a:pt x="27516" y="17348"/>
                    <a:pt x="27540" y="17419"/>
                  </a:cubicBezTo>
                  <a:lnTo>
                    <a:pt x="27540" y="17455"/>
                  </a:lnTo>
                  <a:cubicBezTo>
                    <a:pt x="27552" y="17538"/>
                    <a:pt x="27564" y="17622"/>
                    <a:pt x="27575" y="17705"/>
                  </a:cubicBezTo>
                  <a:cubicBezTo>
                    <a:pt x="27599" y="17800"/>
                    <a:pt x="27611" y="17872"/>
                    <a:pt x="27611" y="17955"/>
                  </a:cubicBezTo>
                  <a:lnTo>
                    <a:pt x="27611" y="17979"/>
                  </a:lnTo>
                  <a:lnTo>
                    <a:pt x="27611" y="18098"/>
                  </a:lnTo>
                  <a:lnTo>
                    <a:pt x="27611" y="18110"/>
                  </a:lnTo>
                  <a:lnTo>
                    <a:pt x="27611" y="18229"/>
                  </a:lnTo>
                  <a:lnTo>
                    <a:pt x="27564" y="35422"/>
                  </a:lnTo>
                  <a:lnTo>
                    <a:pt x="27564" y="35541"/>
                  </a:lnTo>
                  <a:lnTo>
                    <a:pt x="27564" y="35565"/>
                  </a:lnTo>
                  <a:lnTo>
                    <a:pt x="27564" y="35576"/>
                  </a:lnTo>
                  <a:lnTo>
                    <a:pt x="27564" y="35660"/>
                  </a:lnTo>
                  <a:lnTo>
                    <a:pt x="27564" y="35684"/>
                  </a:lnTo>
                  <a:lnTo>
                    <a:pt x="27564" y="35695"/>
                  </a:lnTo>
                  <a:cubicBezTo>
                    <a:pt x="27564" y="35731"/>
                    <a:pt x="27564" y="35743"/>
                    <a:pt x="27552" y="35779"/>
                  </a:cubicBezTo>
                  <a:lnTo>
                    <a:pt x="27552" y="35803"/>
                  </a:lnTo>
                  <a:lnTo>
                    <a:pt x="27552" y="35838"/>
                  </a:lnTo>
                  <a:cubicBezTo>
                    <a:pt x="27552" y="35850"/>
                    <a:pt x="27552" y="35874"/>
                    <a:pt x="27540" y="35898"/>
                  </a:cubicBezTo>
                  <a:lnTo>
                    <a:pt x="27540" y="35922"/>
                  </a:lnTo>
                  <a:lnTo>
                    <a:pt x="27540" y="35934"/>
                  </a:lnTo>
                  <a:cubicBezTo>
                    <a:pt x="27540" y="35957"/>
                    <a:pt x="27516" y="35981"/>
                    <a:pt x="27516" y="35993"/>
                  </a:cubicBezTo>
                  <a:cubicBezTo>
                    <a:pt x="27516" y="36017"/>
                    <a:pt x="27516" y="36017"/>
                    <a:pt x="27504" y="36029"/>
                  </a:cubicBezTo>
                  <a:lnTo>
                    <a:pt x="27504" y="36041"/>
                  </a:lnTo>
                  <a:cubicBezTo>
                    <a:pt x="27504" y="36053"/>
                    <a:pt x="27492" y="36076"/>
                    <a:pt x="27492" y="36100"/>
                  </a:cubicBezTo>
                  <a:cubicBezTo>
                    <a:pt x="27492" y="36112"/>
                    <a:pt x="27480" y="36136"/>
                    <a:pt x="27480" y="36148"/>
                  </a:cubicBezTo>
                  <a:cubicBezTo>
                    <a:pt x="27480" y="36160"/>
                    <a:pt x="27456" y="36172"/>
                    <a:pt x="27456" y="36196"/>
                  </a:cubicBezTo>
                  <a:cubicBezTo>
                    <a:pt x="27456" y="36207"/>
                    <a:pt x="27445" y="36219"/>
                    <a:pt x="27445" y="36231"/>
                  </a:cubicBezTo>
                  <a:cubicBezTo>
                    <a:pt x="27445" y="36255"/>
                    <a:pt x="27433" y="36267"/>
                    <a:pt x="27433" y="36279"/>
                  </a:cubicBezTo>
                  <a:lnTo>
                    <a:pt x="27433" y="36291"/>
                  </a:lnTo>
                  <a:cubicBezTo>
                    <a:pt x="27433" y="36315"/>
                    <a:pt x="27421" y="36315"/>
                    <a:pt x="27421" y="36327"/>
                  </a:cubicBezTo>
                  <a:cubicBezTo>
                    <a:pt x="27421" y="36338"/>
                    <a:pt x="27397" y="36350"/>
                    <a:pt x="27385" y="36374"/>
                  </a:cubicBezTo>
                  <a:cubicBezTo>
                    <a:pt x="27385" y="36386"/>
                    <a:pt x="27373" y="36398"/>
                    <a:pt x="27373" y="36398"/>
                  </a:cubicBezTo>
                  <a:cubicBezTo>
                    <a:pt x="27361" y="36410"/>
                    <a:pt x="27361" y="36434"/>
                    <a:pt x="27337" y="36446"/>
                  </a:cubicBezTo>
                  <a:cubicBezTo>
                    <a:pt x="27325" y="36457"/>
                    <a:pt x="27325" y="36469"/>
                    <a:pt x="27314" y="36469"/>
                  </a:cubicBezTo>
                  <a:cubicBezTo>
                    <a:pt x="27302" y="36493"/>
                    <a:pt x="27302" y="36505"/>
                    <a:pt x="27278" y="36505"/>
                  </a:cubicBezTo>
                  <a:lnTo>
                    <a:pt x="27266" y="36517"/>
                  </a:lnTo>
                  <a:lnTo>
                    <a:pt x="27254" y="36529"/>
                  </a:lnTo>
                  <a:cubicBezTo>
                    <a:pt x="27242" y="36553"/>
                    <a:pt x="27242" y="36565"/>
                    <a:pt x="27218" y="36565"/>
                  </a:cubicBezTo>
                  <a:lnTo>
                    <a:pt x="27194" y="36588"/>
                  </a:lnTo>
                  <a:lnTo>
                    <a:pt x="27159" y="36624"/>
                  </a:lnTo>
                  <a:lnTo>
                    <a:pt x="27135" y="36660"/>
                  </a:lnTo>
                  <a:lnTo>
                    <a:pt x="27099" y="36684"/>
                  </a:lnTo>
                  <a:lnTo>
                    <a:pt x="27087" y="36696"/>
                  </a:lnTo>
                  <a:cubicBezTo>
                    <a:pt x="27087" y="36696"/>
                    <a:pt x="27075" y="36696"/>
                    <a:pt x="27075" y="36719"/>
                  </a:cubicBezTo>
                  <a:cubicBezTo>
                    <a:pt x="27064" y="36731"/>
                    <a:pt x="27040" y="36731"/>
                    <a:pt x="27040" y="36743"/>
                  </a:cubicBezTo>
                  <a:cubicBezTo>
                    <a:pt x="27038" y="36744"/>
                    <a:pt x="27037" y="36746"/>
                    <a:pt x="27036" y="36747"/>
                  </a:cubicBezTo>
                  <a:lnTo>
                    <a:pt x="27036" y="36747"/>
                  </a:lnTo>
                  <a:lnTo>
                    <a:pt x="27683" y="36374"/>
                  </a:lnTo>
                  <a:cubicBezTo>
                    <a:pt x="27718" y="36362"/>
                    <a:pt x="27742" y="36327"/>
                    <a:pt x="27778" y="36315"/>
                  </a:cubicBezTo>
                  <a:lnTo>
                    <a:pt x="27790" y="36303"/>
                  </a:lnTo>
                  <a:cubicBezTo>
                    <a:pt x="27814" y="36267"/>
                    <a:pt x="27849" y="36255"/>
                    <a:pt x="27873" y="36219"/>
                  </a:cubicBezTo>
                  <a:lnTo>
                    <a:pt x="27956" y="36148"/>
                  </a:lnTo>
                  <a:lnTo>
                    <a:pt x="27968" y="36136"/>
                  </a:lnTo>
                  <a:cubicBezTo>
                    <a:pt x="27992" y="36100"/>
                    <a:pt x="28016" y="36076"/>
                    <a:pt x="28040" y="36041"/>
                  </a:cubicBezTo>
                  <a:cubicBezTo>
                    <a:pt x="28076" y="36005"/>
                    <a:pt x="28087" y="35957"/>
                    <a:pt x="28111" y="35910"/>
                  </a:cubicBezTo>
                  <a:cubicBezTo>
                    <a:pt x="28135" y="35886"/>
                    <a:pt x="28147" y="35838"/>
                    <a:pt x="28159" y="35803"/>
                  </a:cubicBezTo>
                  <a:lnTo>
                    <a:pt x="28159" y="35791"/>
                  </a:lnTo>
                  <a:cubicBezTo>
                    <a:pt x="28159" y="35779"/>
                    <a:pt x="28159" y="35779"/>
                    <a:pt x="28171" y="35767"/>
                  </a:cubicBezTo>
                  <a:cubicBezTo>
                    <a:pt x="28195" y="35743"/>
                    <a:pt x="28195" y="35719"/>
                    <a:pt x="28195" y="35707"/>
                  </a:cubicBezTo>
                  <a:lnTo>
                    <a:pt x="28195" y="35684"/>
                  </a:lnTo>
                  <a:cubicBezTo>
                    <a:pt x="28195" y="35672"/>
                    <a:pt x="28195" y="35672"/>
                    <a:pt x="28207" y="35660"/>
                  </a:cubicBezTo>
                  <a:cubicBezTo>
                    <a:pt x="28207" y="35636"/>
                    <a:pt x="28218" y="35612"/>
                    <a:pt x="28218" y="35600"/>
                  </a:cubicBezTo>
                  <a:lnTo>
                    <a:pt x="28218" y="35565"/>
                  </a:lnTo>
                  <a:lnTo>
                    <a:pt x="28218" y="35541"/>
                  </a:lnTo>
                  <a:cubicBezTo>
                    <a:pt x="28218" y="35517"/>
                    <a:pt x="28218" y="35505"/>
                    <a:pt x="28230" y="35493"/>
                  </a:cubicBezTo>
                  <a:lnTo>
                    <a:pt x="28230" y="35457"/>
                  </a:lnTo>
                  <a:lnTo>
                    <a:pt x="28230" y="35434"/>
                  </a:lnTo>
                  <a:lnTo>
                    <a:pt x="28230" y="35386"/>
                  </a:lnTo>
                  <a:lnTo>
                    <a:pt x="28230" y="35362"/>
                  </a:lnTo>
                  <a:lnTo>
                    <a:pt x="28230" y="35314"/>
                  </a:lnTo>
                  <a:lnTo>
                    <a:pt x="28230" y="35267"/>
                  </a:lnTo>
                  <a:lnTo>
                    <a:pt x="28230" y="35255"/>
                  </a:lnTo>
                  <a:lnTo>
                    <a:pt x="28230" y="35195"/>
                  </a:lnTo>
                  <a:lnTo>
                    <a:pt x="28230" y="35160"/>
                  </a:lnTo>
                  <a:lnTo>
                    <a:pt x="28230" y="35148"/>
                  </a:lnTo>
                  <a:lnTo>
                    <a:pt x="28230" y="35041"/>
                  </a:lnTo>
                  <a:lnTo>
                    <a:pt x="28278" y="17860"/>
                  </a:lnTo>
                  <a:cubicBezTo>
                    <a:pt x="28278" y="17646"/>
                    <a:pt x="28266" y="17622"/>
                    <a:pt x="28266" y="17586"/>
                  </a:cubicBezTo>
                  <a:lnTo>
                    <a:pt x="28266" y="17479"/>
                  </a:lnTo>
                  <a:lnTo>
                    <a:pt x="28266" y="17443"/>
                  </a:lnTo>
                  <a:lnTo>
                    <a:pt x="28266" y="17419"/>
                  </a:lnTo>
                  <a:lnTo>
                    <a:pt x="28266" y="17396"/>
                  </a:lnTo>
                  <a:cubicBezTo>
                    <a:pt x="28266" y="17360"/>
                    <a:pt x="28254" y="17324"/>
                    <a:pt x="28254" y="17288"/>
                  </a:cubicBezTo>
                  <a:cubicBezTo>
                    <a:pt x="28254" y="17265"/>
                    <a:pt x="28254" y="17217"/>
                    <a:pt x="28230" y="17181"/>
                  </a:cubicBezTo>
                  <a:cubicBezTo>
                    <a:pt x="28230" y="17157"/>
                    <a:pt x="28218" y="17122"/>
                    <a:pt x="28218" y="17086"/>
                  </a:cubicBezTo>
                  <a:cubicBezTo>
                    <a:pt x="28218" y="17050"/>
                    <a:pt x="28207" y="17003"/>
                    <a:pt x="28207" y="16979"/>
                  </a:cubicBezTo>
                  <a:cubicBezTo>
                    <a:pt x="28207" y="16967"/>
                    <a:pt x="28207" y="16943"/>
                    <a:pt x="28195" y="16931"/>
                  </a:cubicBezTo>
                  <a:lnTo>
                    <a:pt x="28195" y="16907"/>
                  </a:lnTo>
                  <a:cubicBezTo>
                    <a:pt x="28195" y="16884"/>
                    <a:pt x="28171" y="16872"/>
                    <a:pt x="28171" y="16860"/>
                  </a:cubicBezTo>
                  <a:cubicBezTo>
                    <a:pt x="28159" y="16824"/>
                    <a:pt x="28159" y="16788"/>
                    <a:pt x="28147" y="16753"/>
                  </a:cubicBezTo>
                  <a:cubicBezTo>
                    <a:pt x="28135" y="16729"/>
                    <a:pt x="28135" y="16693"/>
                    <a:pt x="28135" y="16681"/>
                  </a:cubicBezTo>
                  <a:lnTo>
                    <a:pt x="28135" y="16669"/>
                  </a:lnTo>
                  <a:lnTo>
                    <a:pt x="28135" y="16646"/>
                  </a:lnTo>
                  <a:cubicBezTo>
                    <a:pt x="28111" y="16622"/>
                    <a:pt x="28099" y="16574"/>
                    <a:pt x="28099" y="16550"/>
                  </a:cubicBezTo>
                  <a:cubicBezTo>
                    <a:pt x="28087" y="16515"/>
                    <a:pt x="28076" y="16467"/>
                    <a:pt x="28076" y="16443"/>
                  </a:cubicBezTo>
                  <a:lnTo>
                    <a:pt x="28076" y="16431"/>
                  </a:lnTo>
                  <a:lnTo>
                    <a:pt x="28076" y="16407"/>
                  </a:lnTo>
                  <a:cubicBezTo>
                    <a:pt x="28052" y="16384"/>
                    <a:pt x="28052" y="16372"/>
                    <a:pt x="28040" y="16348"/>
                  </a:cubicBezTo>
                  <a:cubicBezTo>
                    <a:pt x="28028" y="16324"/>
                    <a:pt x="28016" y="16276"/>
                    <a:pt x="27992" y="16253"/>
                  </a:cubicBezTo>
                  <a:cubicBezTo>
                    <a:pt x="27980" y="16217"/>
                    <a:pt x="27980" y="16205"/>
                    <a:pt x="27968" y="16169"/>
                  </a:cubicBezTo>
                  <a:lnTo>
                    <a:pt x="27968" y="16157"/>
                  </a:lnTo>
                  <a:lnTo>
                    <a:pt x="27968" y="16145"/>
                  </a:lnTo>
                  <a:cubicBezTo>
                    <a:pt x="27956" y="16110"/>
                    <a:pt x="27933" y="16074"/>
                    <a:pt x="27921" y="16038"/>
                  </a:cubicBezTo>
                  <a:cubicBezTo>
                    <a:pt x="27909" y="16014"/>
                    <a:pt x="27897" y="15967"/>
                    <a:pt x="27861" y="15931"/>
                  </a:cubicBezTo>
                  <a:cubicBezTo>
                    <a:pt x="27861" y="15931"/>
                    <a:pt x="27861" y="15919"/>
                    <a:pt x="27849" y="15919"/>
                  </a:cubicBezTo>
                  <a:cubicBezTo>
                    <a:pt x="27849" y="15919"/>
                    <a:pt x="27849" y="15907"/>
                    <a:pt x="27837" y="15907"/>
                  </a:cubicBezTo>
                  <a:lnTo>
                    <a:pt x="27790" y="15812"/>
                  </a:lnTo>
                  <a:cubicBezTo>
                    <a:pt x="27778" y="15788"/>
                    <a:pt x="27742" y="15741"/>
                    <a:pt x="27730" y="15717"/>
                  </a:cubicBezTo>
                  <a:cubicBezTo>
                    <a:pt x="27718" y="15693"/>
                    <a:pt x="27718" y="15669"/>
                    <a:pt x="27695" y="15657"/>
                  </a:cubicBezTo>
                  <a:lnTo>
                    <a:pt x="27683" y="15633"/>
                  </a:lnTo>
                  <a:cubicBezTo>
                    <a:pt x="27671" y="15610"/>
                    <a:pt x="27635" y="15574"/>
                    <a:pt x="27623" y="15550"/>
                  </a:cubicBezTo>
                  <a:lnTo>
                    <a:pt x="27540" y="15419"/>
                  </a:lnTo>
                  <a:lnTo>
                    <a:pt x="27516" y="15395"/>
                  </a:lnTo>
                  <a:cubicBezTo>
                    <a:pt x="27480" y="15336"/>
                    <a:pt x="27433" y="15264"/>
                    <a:pt x="27385" y="15205"/>
                  </a:cubicBezTo>
                  <a:cubicBezTo>
                    <a:pt x="27361" y="15157"/>
                    <a:pt x="27325" y="15133"/>
                    <a:pt x="27302" y="15086"/>
                  </a:cubicBezTo>
                  <a:cubicBezTo>
                    <a:pt x="27266" y="15062"/>
                    <a:pt x="27254" y="15026"/>
                    <a:pt x="27218" y="14979"/>
                  </a:cubicBezTo>
                  <a:lnTo>
                    <a:pt x="27135" y="14895"/>
                  </a:lnTo>
                  <a:cubicBezTo>
                    <a:pt x="27099" y="14860"/>
                    <a:pt x="27075" y="14836"/>
                    <a:pt x="27064" y="14800"/>
                  </a:cubicBezTo>
                  <a:lnTo>
                    <a:pt x="27040" y="14788"/>
                  </a:lnTo>
                  <a:lnTo>
                    <a:pt x="27028" y="14776"/>
                  </a:lnTo>
                  <a:lnTo>
                    <a:pt x="26968" y="14717"/>
                  </a:lnTo>
                  <a:lnTo>
                    <a:pt x="26885" y="14621"/>
                  </a:lnTo>
                  <a:lnTo>
                    <a:pt x="26849" y="14598"/>
                  </a:lnTo>
                  <a:lnTo>
                    <a:pt x="26837" y="14586"/>
                  </a:lnTo>
                  <a:lnTo>
                    <a:pt x="26790" y="14538"/>
                  </a:lnTo>
                  <a:cubicBezTo>
                    <a:pt x="26766" y="14502"/>
                    <a:pt x="26730" y="14479"/>
                    <a:pt x="26706" y="14467"/>
                  </a:cubicBezTo>
                  <a:cubicBezTo>
                    <a:pt x="26683" y="14443"/>
                    <a:pt x="26671" y="14431"/>
                    <a:pt x="26659" y="14431"/>
                  </a:cubicBezTo>
                  <a:lnTo>
                    <a:pt x="26647" y="14419"/>
                  </a:lnTo>
                  <a:lnTo>
                    <a:pt x="26611" y="14383"/>
                  </a:lnTo>
                  <a:cubicBezTo>
                    <a:pt x="26587" y="14360"/>
                    <a:pt x="26552" y="14348"/>
                    <a:pt x="26528" y="14312"/>
                  </a:cubicBezTo>
                  <a:cubicBezTo>
                    <a:pt x="26504" y="14300"/>
                    <a:pt x="26480" y="14288"/>
                    <a:pt x="26468" y="14264"/>
                  </a:cubicBezTo>
                  <a:cubicBezTo>
                    <a:pt x="26468" y="14264"/>
                    <a:pt x="26444" y="14264"/>
                    <a:pt x="26444" y="14252"/>
                  </a:cubicBezTo>
                  <a:cubicBezTo>
                    <a:pt x="26444" y="14252"/>
                    <a:pt x="26432" y="14252"/>
                    <a:pt x="26432" y="14240"/>
                  </a:cubicBezTo>
                  <a:cubicBezTo>
                    <a:pt x="26409" y="14229"/>
                    <a:pt x="26373" y="14193"/>
                    <a:pt x="26349" y="14181"/>
                  </a:cubicBezTo>
                  <a:cubicBezTo>
                    <a:pt x="26313" y="14169"/>
                    <a:pt x="26290" y="14133"/>
                    <a:pt x="26254" y="14121"/>
                  </a:cubicBezTo>
                  <a:lnTo>
                    <a:pt x="26242" y="14110"/>
                  </a:lnTo>
                  <a:lnTo>
                    <a:pt x="2191" y="215"/>
                  </a:lnTo>
                  <a:cubicBezTo>
                    <a:pt x="2156" y="203"/>
                    <a:pt x="2144" y="191"/>
                    <a:pt x="2120" y="191"/>
                  </a:cubicBezTo>
                  <a:cubicBezTo>
                    <a:pt x="2096" y="191"/>
                    <a:pt x="2096" y="179"/>
                    <a:pt x="2084" y="179"/>
                  </a:cubicBezTo>
                  <a:cubicBezTo>
                    <a:pt x="2072" y="179"/>
                    <a:pt x="2060" y="155"/>
                    <a:pt x="2060" y="155"/>
                  </a:cubicBezTo>
                  <a:cubicBezTo>
                    <a:pt x="2037" y="155"/>
                    <a:pt x="2037" y="144"/>
                    <a:pt x="2025" y="144"/>
                  </a:cubicBezTo>
                  <a:cubicBezTo>
                    <a:pt x="2013" y="144"/>
                    <a:pt x="2001" y="132"/>
                    <a:pt x="1977" y="132"/>
                  </a:cubicBezTo>
                  <a:cubicBezTo>
                    <a:pt x="1965" y="132"/>
                    <a:pt x="1965" y="120"/>
                    <a:pt x="1953" y="120"/>
                  </a:cubicBezTo>
                  <a:lnTo>
                    <a:pt x="1941" y="120"/>
                  </a:lnTo>
                  <a:cubicBezTo>
                    <a:pt x="1906" y="96"/>
                    <a:pt x="1882" y="84"/>
                    <a:pt x="1846" y="84"/>
                  </a:cubicBezTo>
                  <a:cubicBezTo>
                    <a:pt x="1822" y="72"/>
                    <a:pt x="1787" y="72"/>
                    <a:pt x="1763" y="60"/>
                  </a:cubicBezTo>
                  <a:lnTo>
                    <a:pt x="1739" y="60"/>
                  </a:lnTo>
                  <a:cubicBezTo>
                    <a:pt x="1727" y="60"/>
                    <a:pt x="1727" y="60"/>
                    <a:pt x="1715" y="36"/>
                  </a:cubicBezTo>
                  <a:cubicBezTo>
                    <a:pt x="1703" y="36"/>
                    <a:pt x="1679" y="24"/>
                    <a:pt x="1667" y="24"/>
                  </a:cubicBezTo>
                  <a:lnTo>
                    <a:pt x="1656" y="24"/>
                  </a:lnTo>
                  <a:cubicBezTo>
                    <a:pt x="1644" y="24"/>
                    <a:pt x="1620" y="24"/>
                    <a:pt x="1620" y="13"/>
                  </a:cubicBezTo>
                  <a:lnTo>
                    <a:pt x="1560" y="13"/>
                  </a:lnTo>
                  <a:cubicBezTo>
                    <a:pt x="1548" y="13"/>
                    <a:pt x="1537" y="13"/>
                    <a:pt x="1537" y="1"/>
                  </a:cubicBezTo>
                  <a:close/>
                  <a:moveTo>
                    <a:pt x="27036" y="36747"/>
                  </a:moveTo>
                  <a:lnTo>
                    <a:pt x="27022" y="36755"/>
                  </a:lnTo>
                  <a:lnTo>
                    <a:pt x="27022" y="36755"/>
                  </a:lnTo>
                  <a:cubicBezTo>
                    <a:pt x="27027" y="36755"/>
                    <a:pt x="27030" y="36753"/>
                    <a:pt x="27036" y="36747"/>
                  </a:cubicBezTo>
                  <a:close/>
                  <a:moveTo>
                    <a:pt x="27022" y="36755"/>
                  </a:moveTo>
                  <a:cubicBezTo>
                    <a:pt x="27020" y="36755"/>
                    <a:pt x="27018" y="36755"/>
                    <a:pt x="27016" y="36755"/>
                  </a:cubicBezTo>
                  <a:cubicBezTo>
                    <a:pt x="27010" y="36755"/>
                    <a:pt x="27008" y="36760"/>
                    <a:pt x="27004" y="36765"/>
                  </a:cubicBezTo>
                  <a:lnTo>
                    <a:pt x="27004" y="36765"/>
                  </a:lnTo>
                  <a:lnTo>
                    <a:pt x="27022" y="36755"/>
                  </a:lnTo>
                  <a:close/>
                  <a:moveTo>
                    <a:pt x="27004" y="36765"/>
                  </a:moveTo>
                  <a:lnTo>
                    <a:pt x="26980" y="36779"/>
                  </a:lnTo>
                  <a:cubicBezTo>
                    <a:pt x="26993" y="36779"/>
                    <a:pt x="26999" y="36772"/>
                    <a:pt x="27004" y="367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928043" y="1805405"/>
              <a:ext cx="765028" cy="923945"/>
            </a:xfrm>
            <a:custGeom>
              <a:rect b="b" l="l" r="r" t="t"/>
              <a:pathLst>
                <a:path extrusionOk="0" h="31291" w="25909">
                  <a:moveTo>
                    <a:pt x="37" y="1"/>
                  </a:moveTo>
                  <a:lnTo>
                    <a:pt x="1" y="16253"/>
                  </a:lnTo>
                  <a:lnTo>
                    <a:pt x="25861" y="31291"/>
                  </a:lnTo>
                  <a:lnTo>
                    <a:pt x="25909" y="150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986065" y="1310849"/>
              <a:ext cx="305698" cy="474891"/>
            </a:xfrm>
            <a:custGeom>
              <a:rect b="b" l="l" r="r" t="t"/>
              <a:pathLst>
                <a:path extrusionOk="0" h="16083" w="10353">
                  <a:moveTo>
                    <a:pt x="1774" y="5784"/>
                  </a:moveTo>
                  <a:cubicBezTo>
                    <a:pt x="2013" y="5880"/>
                    <a:pt x="2274" y="5987"/>
                    <a:pt x="2584" y="6094"/>
                  </a:cubicBezTo>
                  <a:lnTo>
                    <a:pt x="2608" y="6094"/>
                  </a:lnTo>
                  <a:cubicBezTo>
                    <a:pt x="3192" y="6281"/>
                    <a:pt x="3709" y="6348"/>
                    <a:pt x="4148" y="6348"/>
                  </a:cubicBezTo>
                  <a:cubicBezTo>
                    <a:pt x="4577" y="6348"/>
                    <a:pt x="4933" y="6283"/>
                    <a:pt x="5203" y="6201"/>
                  </a:cubicBezTo>
                  <a:cubicBezTo>
                    <a:pt x="5608" y="6082"/>
                    <a:pt x="5834" y="5927"/>
                    <a:pt x="5834" y="5927"/>
                  </a:cubicBezTo>
                  <a:cubicBezTo>
                    <a:pt x="5834" y="5927"/>
                    <a:pt x="6204" y="7535"/>
                    <a:pt x="7811" y="9118"/>
                  </a:cubicBezTo>
                  <a:cubicBezTo>
                    <a:pt x="8109" y="9368"/>
                    <a:pt x="8382" y="9571"/>
                    <a:pt x="8632" y="9737"/>
                  </a:cubicBezTo>
                  <a:lnTo>
                    <a:pt x="8632" y="9963"/>
                  </a:lnTo>
                  <a:lnTo>
                    <a:pt x="8835" y="10083"/>
                  </a:lnTo>
                  <a:lnTo>
                    <a:pt x="8823" y="10975"/>
                  </a:lnTo>
                  <a:cubicBezTo>
                    <a:pt x="8823" y="11285"/>
                    <a:pt x="8692" y="11499"/>
                    <a:pt x="8490" y="11559"/>
                  </a:cubicBezTo>
                  <a:cubicBezTo>
                    <a:pt x="8406" y="11976"/>
                    <a:pt x="8311" y="12404"/>
                    <a:pt x="8144" y="12797"/>
                  </a:cubicBezTo>
                  <a:cubicBezTo>
                    <a:pt x="7821" y="13529"/>
                    <a:pt x="7302" y="14116"/>
                    <a:pt x="6441" y="14116"/>
                  </a:cubicBezTo>
                  <a:cubicBezTo>
                    <a:pt x="6098" y="14116"/>
                    <a:pt x="5700" y="14023"/>
                    <a:pt x="5239" y="13809"/>
                  </a:cubicBezTo>
                  <a:cubicBezTo>
                    <a:pt x="5227" y="13785"/>
                    <a:pt x="5192" y="13785"/>
                    <a:pt x="5180" y="13773"/>
                  </a:cubicBezTo>
                  <a:cubicBezTo>
                    <a:pt x="5168" y="13773"/>
                    <a:pt x="5168" y="13762"/>
                    <a:pt x="5156" y="13762"/>
                  </a:cubicBezTo>
                  <a:lnTo>
                    <a:pt x="5120" y="13762"/>
                  </a:lnTo>
                  <a:cubicBezTo>
                    <a:pt x="3513" y="12642"/>
                    <a:pt x="2667" y="10928"/>
                    <a:pt x="2239" y="9392"/>
                  </a:cubicBezTo>
                  <a:cubicBezTo>
                    <a:pt x="2215" y="9368"/>
                    <a:pt x="2215" y="9321"/>
                    <a:pt x="2203" y="9273"/>
                  </a:cubicBezTo>
                  <a:cubicBezTo>
                    <a:pt x="2060" y="8737"/>
                    <a:pt x="1965" y="8225"/>
                    <a:pt x="1893" y="7761"/>
                  </a:cubicBezTo>
                  <a:cubicBezTo>
                    <a:pt x="1679" y="7463"/>
                    <a:pt x="1560" y="7118"/>
                    <a:pt x="1560" y="6796"/>
                  </a:cubicBezTo>
                  <a:lnTo>
                    <a:pt x="1560" y="5880"/>
                  </a:lnTo>
                  <a:lnTo>
                    <a:pt x="1774" y="5999"/>
                  </a:lnTo>
                  <a:lnTo>
                    <a:pt x="1774" y="5784"/>
                  </a:lnTo>
                  <a:close/>
                  <a:moveTo>
                    <a:pt x="3369" y="1"/>
                  </a:moveTo>
                  <a:cubicBezTo>
                    <a:pt x="2884" y="1"/>
                    <a:pt x="2439" y="144"/>
                    <a:pt x="2072" y="450"/>
                  </a:cubicBezTo>
                  <a:cubicBezTo>
                    <a:pt x="965" y="1343"/>
                    <a:pt x="0" y="4153"/>
                    <a:pt x="0" y="6022"/>
                  </a:cubicBezTo>
                  <a:lnTo>
                    <a:pt x="0" y="6046"/>
                  </a:lnTo>
                  <a:cubicBezTo>
                    <a:pt x="0" y="6582"/>
                    <a:pt x="36" y="7106"/>
                    <a:pt x="108" y="7606"/>
                  </a:cubicBezTo>
                  <a:cubicBezTo>
                    <a:pt x="119" y="7749"/>
                    <a:pt x="131" y="7868"/>
                    <a:pt x="167" y="7987"/>
                  </a:cubicBezTo>
                  <a:cubicBezTo>
                    <a:pt x="179" y="8106"/>
                    <a:pt x="215" y="8237"/>
                    <a:pt x="239" y="8356"/>
                  </a:cubicBezTo>
                  <a:cubicBezTo>
                    <a:pt x="274" y="8475"/>
                    <a:pt x="286" y="8594"/>
                    <a:pt x="310" y="8713"/>
                  </a:cubicBezTo>
                  <a:cubicBezTo>
                    <a:pt x="334" y="8785"/>
                    <a:pt x="346" y="8856"/>
                    <a:pt x="369" y="8940"/>
                  </a:cubicBezTo>
                  <a:lnTo>
                    <a:pt x="369" y="8951"/>
                  </a:lnTo>
                  <a:cubicBezTo>
                    <a:pt x="369" y="8975"/>
                    <a:pt x="393" y="8999"/>
                    <a:pt x="393" y="9023"/>
                  </a:cubicBezTo>
                  <a:cubicBezTo>
                    <a:pt x="393" y="9035"/>
                    <a:pt x="405" y="9070"/>
                    <a:pt x="405" y="9082"/>
                  </a:cubicBezTo>
                  <a:lnTo>
                    <a:pt x="453" y="9261"/>
                  </a:lnTo>
                  <a:cubicBezTo>
                    <a:pt x="477" y="9356"/>
                    <a:pt x="489" y="9428"/>
                    <a:pt x="524" y="9511"/>
                  </a:cubicBezTo>
                  <a:cubicBezTo>
                    <a:pt x="524" y="9535"/>
                    <a:pt x="524" y="9535"/>
                    <a:pt x="536" y="9547"/>
                  </a:cubicBezTo>
                  <a:cubicBezTo>
                    <a:pt x="572" y="9630"/>
                    <a:pt x="596" y="9713"/>
                    <a:pt x="608" y="9785"/>
                  </a:cubicBezTo>
                  <a:cubicBezTo>
                    <a:pt x="643" y="9868"/>
                    <a:pt x="667" y="9952"/>
                    <a:pt x="703" y="10035"/>
                  </a:cubicBezTo>
                  <a:cubicBezTo>
                    <a:pt x="715" y="10071"/>
                    <a:pt x="715" y="10094"/>
                    <a:pt x="727" y="10130"/>
                  </a:cubicBezTo>
                  <a:cubicBezTo>
                    <a:pt x="750" y="10190"/>
                    <a:pt x="774" y="10225"/>
                    <a:pt x="786" y="10285"/>
                  </a:cubicBezTo>
                  <a:cubicBezTo>
                    <a:pt x="822" y="10380"/>
                    <a:pt x="870" y="10464"/>
                    <a:pt x="893" y="10547"/>
                  </a:cubicBezTo>
                  <a:cubicBezTo>
                    <a:pt x="929" y="10618"/>
                    <a:pt x="953" y="10690"/>
                    <a:pt x="1001" y="10761"/>
                  </a:cubicBezTo>
                  <a:cubicBezTo>
                    <a:pt x="1048" y="10868"/>
                    <a:pt x="1108" y="10975"/>
                    <a:pt x="1143" y="11083"/>
                  </a:cubicBezTo>
                  <a:cubicBezTo>
                    <a:pt x="1191" y="11154"/>
                    <a:pt x="1227" y="11226"/>
                    <a:pt x="1262" y="11297"/>
                  </a:cubicBezTo>
                  <a:cubicBezTo>
                    <a:pt x="1286" y="11333"/>
                    <a:pt x="1298" y="11356"/>
                    <a:pt x="1310" y="11380"/>
                  </a:cubicBezTo>
                  <a:cubicBezTo>
                    <a:pt x="1358" y="11452"/>
                    <a:pt x="1382" y="11511"/>
                    <a:pt x="1429" y="11583"/>
                  </a:cubicBezTo>
                  <a:cubicBezTo>
                    <a:pt x="1429" y="11595"/>
                    <a:pt x="1441" y="11595"/>
                    <a:pt x="1441" y="11618"/>
                  </a:cubicBezTo>
                  <a:cubicBezTo>
                    <a:pt x="1465" y="11630"/>
                    <a:pt x="1477" y="11654"/>
                    <a:pt x="1477" y="11678"/>
                  </a:cubicBezTo>
                  <a:cubicBezTo>
                    <a:pt x="1489" y="11702"/>
                    <a:pt x="1524" y="11737"/>
                    <a:pt x="1536" y="11773"/>
                  </a:cubicBezTo>
                  <a:cubicBezTo>
                    <a:pt x="1548" y="11809"/>
                    <a:pt x="1560" y="11833"/>
                    <a:pt x="1584" y="11857"/>
                  </a:cubicBezTo>
                  <a:cubicBezTo>
                    <a:pt x="1608" y="11892"/>
                    <a:pt x="1643" y="11940"/>
                    <a:pt x="1655" y="11976"/>
                  </a:cubicBezTo>
                  <a:cubicBezTo>
                    <a:pt x="1679" y="12011"/>
                    <a:pt x="1715" y="12059"/>
                    <a:pt x="1727" y="12095"/>
                  </a:cubicBezTo>
                  <a:cubicBezTo>
                    <a:pt x="1739" y="12118"/>
                    <a:pt x="1774" y="12154"/>
                    <a:pt x="1798" y="12190"/>
                  </a:cubicBezTo>
                  <a:cubicBezTo>
                    <a:pt x="1822" y="12226"/>
                    <a:pt x="1846" y="12249"/>
                    <a:pt x="1882" y="12297"/>
                  </a:cubicBezTo>
                  <a:cubicBezTo>
                    <a:pt x="1917" y="12357"/>
                    <a:pt x="1965" y="12428"/>
                    <a:pt x="2013" y="12488"/>
                  </a:cubicBezTo>
                  <a:cubicBezTo>
                    <a:pt x="2013" y="12511"/>
                    <a:pt x="2024" y="12511"/>
                    <a:pt x="2024" y="12523"/>
                  </a:cubicBezTo>
                  <a:cubicBezTo>
                    <a:pt x="2060" y="12571"/>
                    <a:pt x="2084" y="12607"/>
                    <a:pt x="2120" y="12642"/>
                  </a:cubicBezTo>
                  <a:cubicBezTo>
                    <a:pt x="2144" y="12690"/>
                    <a:pt x="2191" y="12726"/>
                    <a:pt x="2215" y="12773"/>
                  </a:cubicBezTo>
                  <a:cubicBezTo>
                    <a:pt x="2251" y="12809"/>
                    <a:pt x="2274" y="12845"/>
                    <a:pt x="2310" y="12880"/>
                  </a:cubicBezTo>
                  <a:cubicBezTo>
                    <a:pt x="2358" y="12928"/>
                    <a:pt x="2382" y="12988"/>
                    <a:pt x="2429" y="13023"/>
                  </a:cubicBezTo>
                  <a:cubicBezTo>
                    <a:pt x="2501" y="13119"/>
                    <a:pt x="2572" y="13190"/>
                    <a:pt x="2632" y="13285"/>
                  </a:cubicBezTo>
                  <a:cubicBezTo>
                    <a:pt x="2691" y="13357"/>
                    <a:pt x="2775" y="13428"/>
                    <a:pt x="2834" y="13488"/>
                  </a:cubicBezTo>
                  <a:lnTo>
                    <a:pt x="3013" y="13666"/>
                  </a:lnTo>
                  <a:lnTo>
                    <a:pt x="3036" y="13702"/>
                  </a:lnTo>
                  <a:cubicBezTo>
                    <a:pt x="3084" y="13762"/>
                    <a:pt x="3144" y="13797"/>
                    <a:pt x="3203" y="13845"/>
                  </a:cubicBezTo>
                  <a:lnTo>
                    <a:pt x="3263" y="13904"/>
                  </a:lnTo>
                  <a:cubicBezTo>
                    <a:pt x="3322" y="13964"/>
                    <a:pt x="3382" y="14012"/>
                    <a:pt x="3441" y="14071"/>
                  </a:cubicBezTo>
                  <a:cubicBezTo>
                    <a:pt x="3513" y="14143"/>
                    <a:pt x="3608" y="14214"/>
                    <a:pt x="3679" y="14274"/>
                  </a:cubicBezTo>
                  <a:cubicBezTo>
                    <a:pt x="3739" y="14321"/>
                    <a:pt x="3798" y="14369"/>
                    <a:pt x="3846" y="14416"/>
                  </a:cubicBezTo>
                  <a:cubicBezTo>
                    <a:pt x="3906" y="14452"/>
                    <a:pt x="3941" y="14500"/>
                    <a:pt x="4001" y="14535"/>
                  </a:cubicBezTo>
                  <a:cubicBezTo>
                    <a:pt x="4025" y="14547"/>
                    <a:pt x="4037" y="14559"/>
                    <a:pt x="4049" y="14559"/>
                  </a:cubicBezTo>
                  <a:cubicBezTo>
                    <a:pt x="4096" y="14595"/>
                    <a:pt x="4120" y="14619"/>
                    <a:pt x="4168" y="14655"/>
                  </a:cubicBezTo>
                  <a:lnTo>
                    <a:pt x="4179" y="14666"/>
                  </a:lnTo>
                  <a:cubicBezTo>
                    <a:pt x="4227" y="14714"/>
                    <a:pt x="4287" y="14738"/>
                    <a:pt x="4334" y="14785"/>
                  </a:cubicBezTo>
                  <a:cubicBezTo>
                    <a:pt x="4572" y="14964"/>
                    <a:pt x="4822" y="15107"/>
                    <a:pt x="5072" y="15262"/>
                  </a:cubicBezTo>
                  <a:cubicBezTo>
                    <a:pt x="5992" y="15794"/>
                    <a:pt x="6863" y="16082"/>
                    <a:pt x="7612" y="16082"/>
                  </a:cubicBezTo>
                  <a:cubicBezTo>
                    <a:pt x="7784" y="16082"/>
                    <a:pt x="7950" y="16067"/>
                    <a:pt x="8109" y="16036"/>
                  </a:cubicBezTo>
                  <a:cubicBezTo>
                    <a:pt x="8144" y="16036"/>
                    <a:pt x="8168" y="16024"/>
                    <a:pt x="8216" y="16024"/>
                  </a:cubicBezTo>
                  <a:cubicBezTo>
                    <a:pt x="8228" y="16024"/>
                    <a:pt x="8251" y="16024"/>
                    <a:pt x="8251" y="16000"/>
                  </a:cubicBezTo>
                  <a:cubicBezTo>
                    <a:pt x="8263" y="16000"/>
                    <a:pt x="8275" y="15988"/>
                    <a:pt x="8311" y="15988"/>
                  </a:cubicBezTo>
                  <a:cubicBezTo>
                    <a:pt x="8323" y="15988"/>
                    <a:pt x="8347" y="15976"/>
                    <a:pt x="8370" y="15976"/>
                  </a:cubicBezTo>
                  <a:lnTo>
                    <a:pt x="8501" y="15928"/>
                  </a:lnTo>
                  <a:cubicBezTo>
                    <a:pt x="8549" y="15917"/>
                    <a:pt x="8585" y="15905"/>
                    <a:pt x="8621" y="15869"/>
                  </a:cubicBezTo>
                  <a:cubicBezTo>
                    <a:pt x="8632" y="15857"/>
                    <a:pt x="8668" y="15857"/>
                    <a:pt x="8680" y="15845"/>
                  </a:cubicBezTo>
                  <a:cubicBezTo>
                    <a:pt x="8692" y="15821"/>
                    <a:pt x="8728" y="15821"/>
                    <a:pt x="8740" y="15809"/>
                  </a:cubicBezTo>
                  <a:cubicBezTo>
                    <a:pt x="8847" y="15750"/>
                    <a:pt x="8930" y="15690"/>
                    <a:pt x="9025" y="15619"/>
                  </a:cubicBezTo>
                  <a:lnTo>
                    <a:pt x="9061" y="15571"/>
                  </a:lnTo>
                  <a:cubicBezTo>
                    <a:pt x="9121" y="15524"/>
                    <a:pt x="9168" y="15488"/>
                    <a:pt x="9216" y="15428"/>
                  </a:cubicBezTo>
                  <a:lnTo>
                    <a:pt x="9263" y="15381"/>
                  </a:lnTo>
                  <a:cubicBezTo>
                    <a:pt x="9275" y="15369"/>
                    <a:pt x="9287" y="15333"/>
                    <a:pt x="9299" y="15321"/>
                  </a:cubicBezTo>
                  <a:cubicBezTo>
                    <a:pt x="9335" y="15286"/>
                    <a:pt x="9347" y="15262"/>
                    <a:pt x="9383" y="15226"/>
                  </a:cubicBezTo>
                  <a:cubicBezTo>
                    <a:pt x="9525" y="15047"/>
                    <a:pt x="9644" y="14833"/>
                    <a:pt x="9764" y="14571"/>
                  </a:cubicBezTo>
                  <a:cubicBezTo>
                    <a:pt x="9775" y="14547"/>
                    <a:pt x="9799" y="14512"/>
                    <a:pt x="9799" y="14500"/>
                  </a:cubicBezTo>
                  <a:cubicBezTo>
                    <a:pt x="9799" y="14488"/>
                    <a:pt x="9811" y="14440"/>
                    <a:pt x="9823" y="14416"/>
                  </a:cubicBezTo>
                  <a:cubicBezTo>
                    <a:pt x="9835" y="14381"/>
                    <a:pt x="9835" y="14357"/>
                    <a:pt x="9859" y="14321"/>
                  </a:cubicBezTo>
                  <a:cubicBezTo>
                    <a:pt x="9871" y="14297"/>
                    <a:pt x="9871" y="14262"/>
                    <a:pt x="9883" y="14238"/>
                  </a:cubicBezTo>
                  <a:lnTo>
                    <a:pt x="9978" y="13964"/>
                  </a:lnTo>
                  <a:cubicBezTo>
                    <a:pt x="9990" y="13940"/>
                    <a:pt x="9990" y="13904"/>
                    <a:pt x="10002" y="13881"/>
                  </a:cubicBezTo>
                  <a:cubicBezTo>
                    <a:pt x="10014" y="13821"/>
                    <a:pt x="10037" y="13738"/>
                    <a:pt x="10049" y="13678"/>
                  </a:cubicBezTo>
                  <a:cubicBezTo>
                    <a:pt x="10061" y="13607"/>
                    <a:pt x="10073" y="13547"/>
                    <a:pt x="10097" y="13476"/>
                  </a:cubicBezTo>
                  <a:cubicBezTo>
                    <a:pt x="10097" y="13440"/>
                    <a:pt x="10109" y="13404"/>
                    <a:pt x="10109" y="13369"/>
                  </a:cubicBezTo>
                  <a:cubicBezTo>
                    <a:pt x="10109" y="13345"/>
                    <a:pt x="10121" y="13297"/>
                    <a:pt x="10121" y="13261"/>
                  </a:cubicBezTo>
                  <a:cubicBezTo>
                    <a:pt x="10133" y="13190"/>
                    <a:pt x="10133" y="13119"/>
                    <a:pt x="10156" y="13047"/>
                  </a:cubicBezTo>
                  <a:lnTo>
                    <a:pt x="10156" y="13023"/>
                  </a:lnTo>
                  <a:cubicBezTo>
                    <a:pt x="10168" y="12928"/>
                    <a:pt x="10180" y="12809"/>
                    <a:pt x="10180" y="12690"/>
                  </a:cubicBezTo>
                  <a:cubicBezTo>
                    <a:pt x="10180" y="12642"/>
                    <a:pt x="10180" y="12595"/>
                    <a:pt x="10192" y="12571"/>
                  </a:cubicBezTo>
                  <a:lnTo>
                    <a:pt x="10192" y="12476"/>
                  </a:lnTo>
                  <a:lnTo>
                    <a:pt x="10192" y="12416"/>
                  </a:lnTo>
                  <a:cubicBezTo>
                    <a:pt x="10192" y="12297"/>
                    <a:pt x="10216" y="12178"/>
                    <a:pt x="10216" y="12059"/>
                  </a:cubicBezTo>
                  <a:lnTo>
                    <a:pt x="10216" y="11928"/>
                  </a:lnTo>
                  <a:lnTo>
                    <a:pt x="10216" y="11880"/>
                  </a:lnTo>
                  <a:cubicBezTo>
                    <a:pt x="10257" y="11894"/>
                    <a:pt x="10285" y="11900"/>
                    <a:pt x="10304" y="11900"/>
                  </a:cubicBezTo>
                  <a:cubicBezTo>
                    <a:pt x="10353" y="11900"/>
                    <a:pt x="10347" y="11863"/>
                    <a:pt x="10347" y="11821"/>
                  </a:cubicBezTo>
                  <a:lnTo>
                    <a:pt x="10347" y="11749"/>
                  </a:lnTo>
                  <a:cubicBezTo>
                    <a:pt x="10347" y="11583"/>
                    <a:pt x="10335" y="11404"/>
                    <a:pt x="10299" y="11214"/>
                  </a:cubicBezTo>
                  <a:cubicBezTo>
                    <a:pt x="10299" y="11190"/>
                    <a:pt x="10299" y="11154"/>
                    <a:pt x="10287" y="11130"/>
                  </a:cubicBezTo>
                  <a:cubicBezTo>
                    <a:pt x="10252" y="10904"/>
                    <a:pt x="10228" y="10654"/>
                    <a:pt x="10192" y="10392"/>
                  </a:cubicBezTo>
                  <a:cubicBezTo>
                    <a:pt x="10192" y="10368"/>
                    <a:pt x="10180" y="10333"/>
                    <a:pt x="10180" y="10309"/>
                  </a:cubicBezTo>
                  <a:cubicBezTo>
                    <a:pt x="10168" y="10249"/>
                    <a:pt x="10168" y="10190"/>
                    <a:pt x="10156" y="10118"/>
                  </a:cubicBezTo>
                  <a:lnTo>
                    <a:pt x="10109" y="9892"/>
                  </a:lnTo>
                  <a:cubicBezTo>
                    <a:pt x="10097" y="9832"/>
                    <a:pt x="10097" y="9785"/>
                    <a:pt x="10073" y="9725"/>
                  </a:cubicBezTo>
                  <a:cubicBezTo>
                    <a:pt x="10061" y="9654"/>
                    <a:pt x="10049" y="9559"/>
                    <a:pt x="10037" y="9487"/>
                  </a:cubicBezTo>
                  <a:cubicBezTo>
                    <a:pt x="9883" y="8725"/>
                    <a:pt x="9692" y="7927"/>
                    <a:pt x="9466" y="7154"/>
                  </a:cubicBezTo>
                  <a:cubicBezTo>
                    <a:pt x="9442" y="7070"/>
                    <a:pt x="9418" y="6987"/>
                    <a:pt x="9394" y="6915"/>
                  </a:cubicBezTo>
                  <a:cubicBezTo>
                    <a:pt x="9394" y="6892"/>
                    <a:pt x="9383" y="6868"/>
                    <a:pt x="9383" y="6832"/>
                  </a:cubicBezTo>
                  <a:cubicBezTo>
                    <a:pt x="9347" y="6761"/>
                    <a:pt x="9335" y="6677"/>
                    <a:pt x="9299" y="6594"/>
                  </a:cubicBezTo>
                  <a:cubicBezTo>
                    <a:pt x="9287" y="6558"/>
                    <a:pt x="9275" y="6511"/>
                    <a:pt x="9263" y="6451"/>
                  </a:cubicBezTo>
                  <a:lnTo>
                    <a:pt x="9216" y="6320"/>
                  </a:lnTo>
                  <a:lnTo>
                    <a:pt x="9121" y="6046"/>
                  </a:lnTo>
                  <a:cubicBezTo>
                    <a:pt x="9085" y="5915"/>
                    <a:pt x="9037" y="5796"/>
                    <a:pt x="8990" y="5665"/>
                  </a:cubicBezTo>
                  <a:cubicBezTo>
                    <a:pt x="8978" y="5618"/>
                    <a:pt x="8966" y="5558"/>
                    <a:pt x="8930" y="5511"/>
                  </a:cubicBezTo>
                  <a:cubicBezTo>
                    <a:pt x="8906" y="5451"/>
                    <a:pt x="8882" y="5380"/>
                    <a:pt x="8859" y="5320"/>
                  </a:cubicBezTo>
                  <a:cubicBezTo>
                    <a:pt x="8680" y="4856"/>
                    <a:pt x="8490" y="4415"/>
                    <a:pt x="8287" y="4034"/>
                  </a:cubicBezTo>
                  <a:cubicBezTo>
                    <a:pt x="7489" y="2451"/>
                    <a:pt x="6346" y="1224"/>
                    <a:pt x="5180" y="558"/>
                  </a:cubicBezTo>
                  <a:cubicBezTo>
                    <a:pt x="4562" y="198"/>
                    <a:pt x="3938" y="1"/>
                    <a:pt x="3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5038447" y="1481636"/>
              <a:ext cx="202175" cy="123071"/>
            </a:xfrm>
            <a:custGeom>
              <a:rect b="b" l="l" r="r" t="t"/>
              <a:pathLst>
                <a:path extrusionOk="0" h="4168" w="6847">
                  <a:moveTo>
                    <a:pt x="0" y="0"/>
                  </a:moveTo>
                  <a:lnTo>
                    <a:pt x="0" y="227"/>
                  </a:lnTo>
                  <a:lnTo>
                    <a:pt x="3025" y="1965"/>
                  </a:lnTo>
                  <a:lnTo>
                    <a:pt x="3025" y="2405"/>
                  </a:lnTo>
                  <a:lnTo>
                    <a:pt x="3822" y="2870"/>
                  </a:lnTo>
                  <a:lnTo>
                    <a:pt x="3822" y="2429"/>
                  </a:lnTo>
                  <a:lnTo>
                    <a:pt x="6847" y="4168"/>
                  </a:lnTo>
                  <a:lnTo>
                    <a:pt x="6847" y="3941"/>
                  </a:lnTo>
                  <a:cubicBezTo>
                    <a:pt x="6608" y="3775"/>
                    <a:pt x="6335" y="3572"/>
                    <a:pt x="6037" y="3334"/>
                  </a:cubicBezTo>
                  <a:cubicBezTo>
                    <a:pt x="4430" y="1751"/>
                    <a:pt x="4060" y="143"/>
                    <a:pt x="4060" y="143"/>
                  </a:cubicBezTo>
                  <a:cubicBezTo>
                    <a:pt x="4060" y="143"/>
                    <a:pt x="3834" y="298"/>
                    <a:pt x="3441" y="417"/>
                  </a:cubicBezTo>
                  <a:cubicBezTo>
                    <a:pt x="3165" y="499"/>
                    <a:pt x="2806" y="564"/>
                    <a:pt x="2375" y="564"/>
                  </a:cubicBezTo>
                  <a:cubicBezTo>
                    <a:pt x="1935" y="564"/>
                    <a:pt x="1418" y="497"/>
                    <a:pt x="834" y="310"/>
                  </a:cubicBezTo>
                  <a:lnTo>
                    <a:pt x="822" y="310"/>
                  </a:lnTo>
                  <a:cubicBezTo>
                    <a:pt x="500" y="203"/>
                    <a:pt x="239" y="10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5041960" y="1539274"/>
              <a:ext cx="195147" cy="149468"/>
            </a:xfrm>
            <a:custGeom>
              <a:rect b="b" l="l" r="r" t="t"/>
              <a:pathLst>
                <a:path extrusionOk="0" h="5062" w="6609">
                  <a:moveTo>
                    <a:pt x="0" y="1"/>
                  </a:moveTo>
                  <a:cubicBezTo>
                    <a:pt x="72" y="453"/>
                    <a:pt x="167" y="977"/>
                    <a:pt x="310" y="1513"/>
                  </a:cubicBezTo>
                  <a:cubicBezTo>
                    <a:pt x="322" y="1561"/>
                    <a:pt x="322" y="1608"/>
                    <a:pt x="346" y="1632"/>
                  </a:cubicBezTo>
                  <a:cubicBezTo>
                    <a:pt x="441" y="1704"/>
                    <a:pt x="596" y="1799"/>
                    <a:pt x="762" y="1882"/>
                  </a:cubicBezTo>
                  <a:cubicBezTo>
                    <a:pt x="1345" y="2234"/>
                    <a:pt x="2179" y="2635"/>
                    <a:pt x="2813" y="2635"/>
                  </a:cubicBezTo>
                  <a:cubicBezTo>
                    <a:pt x="2995" y="2635"/>
                    <a:pt x="3160" y="2602"/>
                    <a:pt x="3299" y="2525"/>
                  </a:cubicBezTo>
                  <a:cubicBezTo>
                    <a:pt x="3918" y="3585"/>
                    <a:pt x="5073" y="4382"/>
                    <a:pt x="5835" y="4823"/>
                  </a:cubicBezTo>
                  <a:cubicBezTo>
                    <a:pt x="6001" y="4918"/>
                    <a:pt x="6144" y="5002"/>
                    <a:pt x="6263" y="5061"/>
                  </a:cubicBezTo>
                  <a:cubicBezTo>
                    <a:pt x="6430" y="4668"/>
                    <a:pt x="6537" y="4240"/>
                    <a:pt x="6608" y="3823"/>
                  </a:cubicBezTo>
                  <a:lnTo>
                    <a:pt x="6608" y="3823"/>
                  </a:lnTo>
                  <a:cubicBezTo>
                    <a:pt x="6573" y="3828"/>
                    <a:pt x="6537" y="3831"/>
                    <a:pt x="6501" y="3831"/>
                  </a:cubicBezTo>
                  <a:cubicBezTo>
                    <a:pt x="6381" y="3831"/>
                    <a:pt x="6258" y="3798"/>
                    <a:pt x="6120" y="3716"/>
                  </a:cubicBezTo>
                  <a:lnTo>
                    <a:pt x="4537" y="2811"/>
                  </a:lnTo>
                  <a:cubicBezTo>
                    <a:pt x="4072" y="2537"/>
                    <a:pt x="3715" y="1918"/>
                    <a:pt x="3703" y="1394"/>
                  </a:cubicBezTo>
                  <a:lnTo>
                    <a:pt x="2906" y="930"/>
                  </a:lnTo>
                  <a:cubicBezTo>
                    <a:pt x="2889" y="1290"/>
                    <a:pt x="2701" y="1497"/>
                    <a:pt x="2438" y="1497"/>
                  </a:cubicBezTo>
                  <a:cubicBezTo>
                    <a:pt x="2327" y="1497"/>
                    <a:pt x="2203" y="1460"/>
                    <a:pt x="2072" y="1382"/>
                  </a:cubicBezTo>
                  <a:lnTo>
                    <a:pt x="489" y="477"/>
                  </a:lnTo>
                  <a:cubicBezTo>
                    <a:pt x="310" y="370"/>
                    <a:pt x="131" y="19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5031773" y="1484087"/>
              <a:ext cx="95285" cy="99921"/>
            </a:xfrm>
            <a:custGeom>
              <a:rect b="b" l="l" r="r" t="t"/>
              <a:pathLst>
                <a:path extrusionOk="0" h="3384" w="3227">
                  <a:moveTo>
                    <a:pt x="0" y="1"/>
                  </a:moveTo>
                  <a:lnTo>
                    <a:pt x="0" y="917"/>
                  </a:lnTo>
                  <a:cubicBezTo>
                    <a:pt x="0" y="1239"/>
                    <a:pt x="119" y="1584"/>
                    <a:pt x="322" y="1882"/>
                  </a:cubicBezTo>
                  <a:cubicBezTo>
                    <a:pt x="465" y="2072"/>
                    <a:pt x="643" y="2251"/>
                    <a:pt x="822" y="2358"/>
                  </a:cubicBezTo>
                  <a:lnTo>
                    <a:pt x="2393" y="3263"/>
                  </a:lnTo>
                  <a:cubicBezTo>
                    <a:pt x="2529" y="3345"/>
                    <a:pt x="2656" y="3383"/>
                    <a:pt x="2770" y="3383"/>
                  </a:cubicBezTo>
                  <a:cubicBezTo>
                    <a:pt x="3035" y="3383"/>
                    <a:pt x="3218" y="3173"/>
                    <a:pt x="3227" y="2822"/>
                  </a:cubicBezTo>
                  <a:lnTo>
                    <a:pt x="2512" y="2406"/>
                  </a:lnTo>
                  <a:lnTo>
                    <a:pt x="2512" y="1906"/>
                  </a:lnTo>
                  <a:lnTo>
                    <a:pt x="3227" y="2311"/>
                  </a:lnTo>
                  <a:lnTo>
                    <a:pt x="3227" y="1870"/>
                  </a:lnTo>
                  <a:lnTo>
                    <a:pt x="203" y="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5151301" y="1552650"/>
              <a:ext cx="95994" cy="100128"/>
            </a:xfrm>
            <a:custGeom>
              <a:rect b="b" l="l" r="r" t="t"/>
              <a:pathLst>
                <a:path extrusionOk="0" h="3391" w="3251">
                  <a:moveTo>
                    <a:pt x="0" y="0"/>
                  </a:moveTo>
                  <a:lnTo>
                    <a:pt x="0" y="453"/>
                  </a:lnTo>
                  <a:lnTo>
                    <a:pt x="715" y="870"/>
                  </a:lnTo>
                  <a:lnTo>
                    <a:pt x="715" y="1358"/>
                  </a:lnTo>
                  <a:lnTo>
                    <a:pt x="0" y="941"/>
                  </a:lnTo>
                  <a:lnTo>
                    <a:pt x="0" y="941"/>
                  </a:lnTo>
                  <a:cubicBezTo>
                    <a:pt x="12" y="1465"/>
                    <a:pt x="393" y="2084"/>
                    <a:pt x="834" y="2358"/>
                  </a:cubicBezTo>
                  <a:lnTo>
                    <a:pt x="2417" y="3263"/>
                  </a:lnTo>
                  <a:cubicBezTo>
                    <a:pt x="2545" y="3348"/>
                    <a:pt x="2672" y="3390"/>
                    <a:pt x="2783" y="3390"/>
                  </a:cubicBezTo>
                  <a:cubicBezTo>
                    <a:pt x="2827" y="3390"/>
                    <a:pt x="2868" y="3383"/>
                    <a:pt x="2905" y="3370"/>
                  </a:cubicBezTo>
                  <a:cubicBezTo>
                    <a:pt x="3108" y="3310"/>
                    <a:pt x="3251" y="3096"/>
                    <a:pt x="3251" y="2786"/>
                  </a:cubicBezTo>
                  <a:lnTo>
                    <a:pt x="3251" y="1882"/>
                  </a:lnTo>
                  <a:lnTo>
                    <a:pt x="3025" y="1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5105947" y="1540337"/>
              <a:ext cx="66466" cy="52411"/>
            </a:xfrm>
            <a:custGeom>
              <a:rect b="b" l="l" r="r" t="t"/>
              <a:pathLst>
                <a:path extrusionOk="0" h="1775" w="2251">
                  <a:moveTo>
                    <a:pt x="0" y="1"/>
                  </a:moveTo>
                  <a:lnTo>
                    <a:pt x="0" y="477"/>
                  </a:lnTo>
                  <a:lnTo>
                    <a:pt x="739" y="894"/>
                  </a:lnTo>
                  <a:lnTo>
                    <a:pt x="1536" y="1358"/>
                  </a:lnTo>
                  <a:lnTo>
                    <a:pt x="2251" y="1775"/>
                  </a:lnTo>
                  <a:lnTo>
                    <a:pt x="2251" y="1298"/>
                  </a:lnTo>
                  <a:lnTo>
                    <a:pt x="1536" y="882"/>
                  </a:lnTo>
                  <a:lnTo>
                    <a:pt x="739" y="4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5052147" y="1588496"/>
              <a:ext cx="174419" cy="139163"/>
            </a:xfrm>
            <a:custGeom>
              <a:rect b="b" l="l" r="r" t="t"/>
              <a:pathLst>
                <a:path extrusionOk="0" h="4713" w="5907">
                  <a:moveTo>
                    <a:pt x="1" y="1"/>
                  </a:moveTo>
                  <a:cubicBezTo>
                    <a:pt x="429" y="1525"/>
                    <a:pt x="1275" y="3239"/>
                    <a:pt x="2882" y="4359"/>
                  </a:cubicBezTo>
                  <a:lnTo>
                    <a:pt x="2918" y="4359"/>
                  </a:lnTo>
                  <a:cubicBezTo>
                    <a:pt x="2930" y="4359"/>
                    <a:pt x="2930" y="4370"/>
                    <a:pt x="2942" y="4370"/>
                  </a:cubicBezTo>
                  <a:cubicBezTo>
                    <a:pt x="2954" y="4382"/>
                    <a:pt x="2989" y="4382"/>
                    <a:pt x="3001" y="4406"/>
                  </a:cubicBezTo>
                  <a:cubicBezTo>
                    <a:pt x="3462" y="4620"/>
                    <a:pt x="3860" y="4713"/>
                    <a:pt x="4203" y="4713"/>
                  </a:cubicBezTo>
                  <a:cubicBezTo>
                    <a:pt x="5064" y="4713"/>
                    <a:pt x="5583" y="4126"/>
                    <a:pt x="5906" y="3394"/>
                  </a:cubicBezTo>
                  <a:cubicBezTo>
                    <a:pt x="5799" y="3335"/>
                    <a:pt x="5656" y="3239"/>
                    <a:pt x="5490" y="3180"/>
                  </a:cubicBezTo>
                  <a:cubicBezTo>
                    <a:pt x="4728" y="2751"/>
                    <a:pt x="3573" y="1942"/>
                    <a:pt x="2954" y="894"/>
                  </a:cubicBezTo>
                  <a:cubicBezTo>
                    <a:pt x="2820" y="966"/>
                    <a:pt x="2661" y="997"/>
                    <a:pt x="2486" y="997"/>
                  </a:cubicBezTo>
                  <a:cubicBezTo>
                    <a:pt x="1851" y="997"/>
                    <a:pt x="1006" y="587"/>
                    <a:pt x="417" y="251"/>
                  </a:cubicBezTo>
                  <a:cubicBezTo>
                    <a:pt x="251" y="156"/>
                    <a:pt x="120" y="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5138988" y="1613831"/>
              <a:ext cx="384" cy="30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5"/>
            <p:cNvSpPr/>
            <p:nvPr/>
          </p:nvSpPr>
          <p:spPr>
            <a:xfrm>
              <a:off x="5138988" y="1717531"/>
              <a:ext cx="1801" cy="1093"/>
            </a:xfrm>
            <a:custGeom>
              <a:rect b="b" l="l" r="r" t="t"/>
              <a:pathLst>
                <a:path extrusionOk="0" h="37" w="61">
                  <a:moveTo>
                    <a:pt x="60" y="36"/>
                  </a:moveTo>
                  <a:lnTo>
                    <a:pt x="60" y="36"/>
                  </a:lnTo>
                  <a:cubicBezTo>
                    <a:pt x="48" y="12"/>
                    <a:pt x="13" y="12"/>
                    <a:pt x="1" y="0"/>
                  </a:cubicBezTo>
                  <a:cubicBezTo>
                    <a:pt x="13" y="12"/>
                    <a:pt x="48" y="12"/>
                    <a:pt x="60" y="36"/>
                  </a:cubicBez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138988" y="1613477"/>
              <a:ext cx="30" cy="384"/>
            </a:xfrm>
            <a:custGeom>
              <a:rect b="b" l="l" r="r" t="t"/>
              <a:pathLst>
                <a:path extrusionOk="0" h="13" w="1">
                  <a:moveTo>
                    <a:pt x="1" y="12"/>
                  </a:move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034224" y="2067344"/>
              <a:ext cx="142765" cy="226535"/>
            </a:xfrm>
            <a:custGeom>
              <a:rect b="b" l="l" r="r" t="t"/>
              <a:pathLst>
                <a:path extrusionOk="0" h="7672" w="4835">
                  <a:moveTo>
                    <a:pt x="2060" y="0"/>
                  </a:moveTo>
                  <a:cubicBezTo>
                    <a:pt x="2048" y="0"/>
                    <a:pt x="2048" y="0"/>
                    <a:pt x="2025" y="12"/>
                  </a:cubicBezTo>
                  <a:lnTo>
                    <a:pt x="2001" y="12"/>
                  </a:lnTo>
                  <a:cubicBezTo>
                    <a:pt x="1989" y="12"/>
                    <a:pt x="1965" y="12"/>
                    <a:pt x="1965" y="24"/>
                  </a:cubicBezTo>
                  <a:lnTo>
                    <a:pt x="1941" y="24"/>
                  </a:lnTo>
                  <a:cubicBezTo>
                    <a:pt x="1929" y="24"/>
                    <a:pt x="1906" y="24"/>
                    <a:pt x="1894" y="48"/>
                  </a:cubicBezTo>
                  <a:lnTo>
                    <a:pt x="1870" y="48"/>
                  </a:lnTo>
                  <a:cubicBezTo>
                    <a:pt x="1846" y="48"/>
                    <a:pt x="1834" y="48"/>
                    <a:pt x="1822" y="60"/>
                  </a:cubicBezTo>
                  <a:lnTo>
                    <a:pt x="1786" y="60"/>
                  </a:lnTo>
                  <a:cubicBezTo>
                    <a:pt x="1751" y="72"/>
                    <a:pt x="1703" y="72"/>
                    <a:pt x="1656" y="83"/>
                  </a:cubicBezTo>
                  <a:cubicBezTo>
                    <a:pt x="1608" y="107"/>
                    <a:pt x="1572" y="107"/>
                    <a:pt x="1513" y="119"/>
                  </a:cubicBezTo>
                  <a:cubicBezTo>
                    <a:pt x="1465" y="119"/>
                    <a:pt x="1417" y="131"/>
                    <a:pt x="1358" y="131"/>
                  </a:cubicBezTo>
                  <a:lnTo>
                    <a:pt x="1346" y="131"/>
                  </a:lnTo>
                  <a:cubicBezTo>
                    <a:pt x="1298" y="131"/>
                    <a:pt x="1239" y="143"/>
                    <a:pt x="1191" y="143"/>
                  </a:cubicBezTo>
                  <a:lnTo>
                    <a:pt x="1179" y="143"/>
                  </a:lnTo>
                  <a:cubicBezTo>
                    <a:pt x="1120" y="143"/>
                    <a:pt x="1060" y="167"/>
                    <a:pt x="1001" y="167"/>
                  </a:cubicBezTo>
                  <a:lnTo>
                    <a:pt x="524" y="167"/>
                  </a:lnTo>
                  <a:cubicBezTo>
                    <a:pt x="477" y="167"/>
                    <a:pt x="441" y="143"/>
                    <a:pt x="382" y="143"/>
                  </a:cubicBezTo>
                  <a:lnTo>
                    <a:pt x="322" y="143"/>
                  </a:lnTo>
                  <a:cubicBezTo>
                    <a:pt x="286" y="143"/>
                    <a:pt x="262" y="131"/>
                    <a:pt x="215" y="131"/>
                  </a:cubicBezTo>
                  <a:lnTo>
                    <a:pt x="179" y="131"/>
                  </a:lnTo>
                  <a:cubicBezTo>
                    <a:pt x="155" y="131"/>
                    <a:pt x="120" y="119"/>
                    <a:pt x="96" y="119"/>
                  </a:cubicBezTo>
                  <a:lnTo>
                    <a:pt x="84" y="119"/>
                  </a:lnTo>
                  <a:cubicBezTo>
                    <a:pt x="60" y="119"/>
                    <a:pt x="48" y="119"/>
                    <a:pt x="48" y="107"/>
                  </a:cubicBezTo>
                  <a:cubicBezTo>
                    <a:pt x="36" y="107"/>
                    <a:pt x="24" y="83"/>
                    <a:pt x="1" y="83"/>
                  </a:cubicBezTo>
                  <a:lnTo>
                    <a:pt x="1" y="2703"/>
                  </a:lnTo>
                  <a:lnTo>
                    <a:pt x="1" y="3001"/>
                  </a:lnTo>
                  <a:cubicBezTo>
                    <a:pt x="1" y="3215"/>
                    <a:pt x="48" y="3453"/>
                    <a:pt x="120" y="3703"/>
                  </a:cubicBezTo>
                  <a:cubicBezTo>
                    <a:pt x="596" y="5882"/>
                    <a:pt x="2406" y="7644"/>
                    <a:pt x="2406" y="7644"/>
                  </a:cubicBezTo>
                  <a:cubicBezTo>
                    <a:pt x="2406" y="7644"/>
                    <a:pt x="2554" y="7671"/>
                    <a:pt x="2777" y="7671"/>
                  </a:cubicBezTo>
                  <a:cubicBezTo>
                    <a:pt x="3085" y="7671"/>
                    <a:pt x="3536" y="7619"/>
                    <a:pt x="3930" y="7370"/>
                  </a:cubicBezTo>
                  <a:cubicBezTo>
                    <a:pt x="3930" y="7370"/>
                    <a:pt x="3953" y="7370"/>
                    <a:pt x="3953" y="7346"/>
                  </a:cubicBezTo>
                  <a:cubicBezTo>
                    <a:pt x="3989" y="7424"/>
                    <a:pt x="4012" y="7443"/>
                    <a:pt x="4032" y="7443"/>
                  </a:cubicBezTo>
                  <a:cubicBezTo>
                    <a:pt x="4046" y="7443"/>
                    <a:pt x="4058" y="7434"/>
                    <a:pt x="4072" y="7430"/>
                  </a:cubicBezTo>
                  <a:lnTo>
                    <a:pt x="4084" y="7418"/>
                  </a:lnTo>
                  <a:cubicBezTo>
                    <a:pt x="4120" y="7394"/>
                    <a:pt x="4132" y="7382"/>
                    <a:pt x="4156" y="7358"/>
                  </a:cubicBezTo>
                  <a:lnTo>
                    <a:pt x="4180" y="7334"/>
                  </a:lnTo>
                  <a:cubicBezTo>
                    <a:pt x="4203" y="7322"/>
                    <a:pt x="4215" y="7299"/>
                    <a:pt x="4251" y="7263"/>
                  </a:cubicBezTo>
                  <a:lnTo>
                    <a:pt x="4263" y="7251"/>
                  </a:lnTo>
                  <a:lnTo>
                    <a:pt x="4323" y="7191"/>
                  </a:lnTo>
                  <a:lnTo>
                    <a:pt x="4334" y="7180"/>
                  </a:lnTo>
                  <a:cubicBezTo>
                    <a:pt x="4370" y="7144"/>
                    <a:pt x="4382" y="7120"/>
                    <a:pt x="4418" y="7084"/>
                  </a:cubicBezTo>
                  <a:lnTo>
                    <a:pt x="4430" y="7072"/>
                  </a:lnTo>
                  <a:cubicBezTo>
                    <a:pt x="4442" y="7037"/>
                    <a:pt x="4477" y="7013"/>
                    <a:pt x="4489" y="6977"/>
                  </a:cubicBezTo>
                  <a:cubicBezTo>
                    <a:pt x="4489" y="6977"/>
                    <a:pt x="4489" y="6965"/>
                    <a:pt x="4501" y="6965"/>
                  </a:cubicBezTo>
                  <a:cubicBezTo>
                    <a:pt x="4513" y="6930"/>
                    <a:pt x="4549" y="6906"/>
                    <a:pt x="4561" y="6858"/>
                  </a:cubicBezTo>
                  <a:cubicBezTo>
                    <a:pt x="4561" y="6846"/>
                    <a:pt x="4573" y="6846"/>
                    <a:pt x="4573" y="6834"/>
                  </a:cubicBezTo>
                  <a:cubicBezTo>
                    <a:pt x="4596" y="6799"/>
                    <a:pt x="4608" y="6751"/>
                    <a:pt x="4632" y="6727"/>
                  </a:cubicBezTo>
                  <a:lnTo>
                    <a:pt x="4632" y="6715"/>
                  </a:lnTo>
                  <a:cubicBezTo>
                    <a:pt x="4656" y="6668"/>
                    <a:pt x="4668" y="6632"/>
                    <a:pt x="4680" y="6596"/>
                  </a:cubicBezTo>
                  <a:cubicBezTo>
                    <a:pt x="4680" y="6572"/>
                    <a:pt x="4692" y="6572"/>
                    <a:pt x="4692" y="6560"/>
                  </a:cubicBezTo>
                  <a:lnTo>
                    <a:pt x="4739" y="6429"/>
                  </a:lnTo>
                  <a:cubicBezTo>
                    <a:pt x="4751" y="6394"/>
                    <a:pt x="4751" y="6382"/>
                    <a:pt x="4775" y="6358"/>
                  </a:cubicBezTo>
                  <a:lnTo>
                    <a:pt x="4775" y="6334"/>
                  </a:lnTo>
                  <a:cubicBezTo>
                    <a:pt x="4787" y="6310"/>
                    <a:pt x="4787" y="6299"/>
                    <a:pt x="4799" y="6263"/>
                  </a:cubicBezTo>
                  <a:lnTo>
                    <a:pt x="4799" y="6239"/>
                  </a:lnTo>
                  <a:cubicBezTo>
                    <a:pt x="4799" y="6215"/>
                    <a:pt x="4811" y="6203"/>
                    <a:pt x="4811" y="6191"/>
                  </a:cubicBezTo>
                  <a:lnTo>
                    <a:pt x="4811" y="6156"/>
                  </a:lnTo>
                  <a:cubicBezTo>
                    <a:pt x="4811" y="6144"/>
                    <a:pt x="4811" y="6132"/>
                    <a:pt x="4834" y="6120"/>
                  </a:cubicBezTo>
                  <a:lnTo>
                    <a:pt x="4834" y="6084"/>
                  </a:lnTo>
                  <a:lnTo>
                    <a:pt x="4834" y="6060"/>
                  </a:lnTo>
                  <a:lnTo>
                    <a:pt x="4834" y="6013"/>
                  </a:lnTo>
                  <a:lnTo>
                    <a:pt x="4834" y="5977"/>
                  </a:lnTo>
                  <a:lnTo>
                    <a:pt x="4834" y="5941"/>
                  </a:lnTo>
                  <a:lnTo>
                    <a:pt x="4834" y="5918"/>
                  </a:lnTo>
                  <a:lnTo>
                    <a:pt x="4834" y="5846"/>
                  </a:lnTo>
                  <a:lnTo>
                    <a:pt x="4834" y="5548"/>
                  </a:lnTo>
                  <a:lnTo>
                    <a:pt x="4834" y="2929"/>
                  </a:lnTo>
                  <a:cubicBezTo>
                    <a:pt x="4799" y="2905"/>
                    <a:pt x="4775" y="2881"/>
                    <a:pt x="4739" y="2858"/>
                  </a:cubicBezTo>
                  <a:cubicBezTo>
                    <a:pt x="4715" y="2822"/>
                    <a:pt x="4668" y="2798"/>
                    <a:pt x="4632" y="2750"/>
                  </a:cubicBezTo>
                  <a:lnTo>
                    <a:pt x="4561" y="2679"/>
                  </a:lnTo>
                  <a:lnTo>
                    <a:pt x="4549" y="2667"/>
                  </a:lnTo>
                  <a:lnTo>
                    <a:pt x="4501" y="2620"/>
                  </a:lnTo>
                  <a:lnTo>
                    <a:pt x="4453" y="2572"/>
                  </a:lnTo>
                  <a:lnTo>
                    <a:pt x="4334" y="2453"/>
                  </a:lnTo>
                  <a:lnTo>
                    <a:pt x="4323" y="2441"/>
                  </a:lnTo>
                  <a:lnTo>
                    <a:pt x="4311" y="2429"/>
                  </a:lnTo>
                  <a:lnTo>
                    <a:pt x="4251" y="2369"/>
                  </a:lnTo>
                  <a:cubicBezTo>
                    <a:pt x="4239" y="2346"/>
                    <a:pt x="4215" y="2334"/>
                    <a:pt x="4215" y="2322"/>
                  </a:cubicBezTo>
                  <a:lnTo>
                    <a:pt x="4144" y="2250"/>
                  </a:lnTo>
                  <a:lnTo>
                    <a:pt x="4120" y="2215"/>
                  </a:lnTo>
                  <a:cubicBezTo>
                    <a:pt x="4084" y="2167"/>
                    <a:pt x="4037" y="2131"/>
                    <a:pt x="4013" y="2084"/>
                  </a:cubicBezTo>
                  <a:lnTo>
                    <a:pt x="3977" y="2048"/>
                  </a:lnTo>
                  <a:cubicBezTo>
                    <a:pt x="3953" y="2024"/>
                    <a:pt x="3918" y="1977"/>
                    <a:pt x="3894" y="1953"/>
                  </a:cubicBezTo>
                  <a:lnTo>
                    <a:pt x="3870" y="1929"/>
                  </a:lnTo>
                  <a:lnTo>
                    <a:pt x="3870" y="1917"/>
                  </a:lnTo>
                  <a:cubicBezTo>
                    <a:pt x="3834" y="1858"/>
                    <a:pt x="3775" y="1798"/>
                    <a:pt x="3727" y="1738"/>
                  </a:cubicBezTo>
                  <a:cubicBezTo>
                    <a:pt x="3727" y="1727"/>
                    <a:pt x="3715" y="1727"/>
                    <a:pt x="3715" y="1715"/>
                  </a:cubicBezTo>
                  <a:cubicBezTo>
                    <a:pt x="3668" y="1655"/>
                    <a:pt x="3620" y="1596"/>
                    <a:pt x="3561" y="1536"/>
                  </a:cubicBezTo>
                  <a:cubicBezTo>
                    <a:pt x="3561" y="1536"/>
                    <a:pt x="3561" y="1512"/>
                    <a:pt x="3549" y="1512"/>
                  </a:cubicBezTo>
                  <a:lnTo>
                    <a:pt x="3537" y="1500"/>
                  </a:lnTo>
                  <a:cubicBezTo>
                    <a:pt x="3501" y="1453"/>
                    <a:pt x="3453" y="1417"/>
                    <a:pt x="3430" y="1369"/>
                  </a:cubicBezTo>
                  <a:cubicBezTo>
                    <a:pt x="3430" y="1369"/>
                    <a:pt x="3430" y="1357"/>
                    <a:pt x="3418" y="1357"/>
                  </a:cubicBezTo>
                  <a:cubicBezTo>
                    <a:pt x="3382" y="1310"/>
                    <a:pt x="3358" y="1274"/>
                    <a:pt x="3322" y="1238"/>
                  </a:cubicBezTo>
                  <a:cubicBezTo>
                    <a:pt x="3310" y="1215"/>
                    <a:pt x="3310" y="1203"/>
                    <a:pt x="3299" y="1203"/>
                  </a:cubicBezTo>
                  <a:cubicBezTo>
                    <a:pt x="3263" y="1155"/>
                    <a:pt x="3239" y="1119"/>
                    <a:pt x="3191" y="1072"/>
                  </a:cubicBezTo>
                  <a:lnTo>
                    <a:pt x="3096" y="941"/>
                  </a:lnTo>
                  <a:lnTo>
                    <a:pt x="3084" y="917"/>
                  </a:lnTo>
                  <a:cubicBezTo>
                    <a:pt x="3084" y="905"/>
                    <a:pt x="3072" y="905"/>
                    <a:pt x="3072" y="893"/>
                  </a:cubicBezTo>
                  <a:cubicBezTo>
                    <a:pt x="3060" y="881"/>
                    <a:pt x="3060" y="857"/>
                    <a:pt x="3037" y="857"/>
                  </a:cubicBezTo>
                  <a:cubicBezTo>
                    <a:pt x="3025" y="845"/>
                    <a:pt x="3013" y="822"/>
                    <a:pt x="3001" y="798"/>
                  </a:cubicBezTo>
                  <a:lnTo>
                    <a:pt x="2965" y="774"/>
                  </a:lnTo>
                  <a:cubicBezTo>
                    <a:pt x="2953" y="762"/>
                    <a:pt x="2941" y="726"/>
                    <a:pt x="2918" y="715"/>
                  </a:cubicBezTo>
                  <a:cubicBezTo>
                    <a:pt x="2918" y="703"/>
                    <a:pt x="2906" y="703"/>
                    <a:pt x="2906" y="679"/>
                  </a:cubicBezTo>
                  <a:cubicBezTo>
                    <a:pt x="2858" y="619"/>
                    <a:pt x="2834" y="584"/>
                    <a:pt x="2787" y="524"/>
                  </a:cubicBezTo>
                  <a:cubicBezTo>
                    <a:pt x="2787" y="500"/>
                    <a:pt x="2775" y="500"/>
                    <a:pt x="2775" y="488"/>
                  </a:cubicBezTo>
                  <a:cubicBezTo>
                    <a:pt x="2763" y="476"/>
                    <a:pt x="2739" y="464"/>
                    <a:pt x="2739" y="441"/>
                  </a:cubicBezTo>
                  <a:cubicBezTo>
                    <a:pt x="2739" y="429"/>
                    <a:pt x="2727" y="429"/>
                    <a:pt x="2727" y="417"/>
                  </a:cubicBezTo>
                  <a:cubicBezTo>
                    <a:pt x="2715" y="405"/>
                    <a:pt x="2715" y="381"/>
                    <a:pt x="2703" y="369"/>
                  </a:cubicBezTo>
                  <a:cubicBezTo>
                    <a:pt x="2703" y="357"/>
                    <a:pt x="2679" y="357"/>
                    <a:pt x="2679" y="345"/>
                  </a:cubicBezTo>
                  <a:cubicBezTo>
                    <a:pt x="2668" y="322"/>
                    <a:pt x="2668" y="310"/>
                    <a:pt x="2656" y="298"/>
                  </a:cubicBezTo>
                  <a:cubicBezTo>
                    <a:pt x="2656" y="286"/>
                    <a:pt x="2644" y="286"/>
                    <a:pt x="2644" y="262"/>
                  </a:cubicBezTo>
                  <a:cubicBezTo>
                    <a:pt x="2620" y="250"/>
                    <a:pt x="2620" y="238"/>
                    <a:pt x="2608" y="238"/>
                  </a:cubicBezTo>
                  <a:lnTo>
                    <a:pt x="2596" y="226"/>
                  </a:lnTo>
                  <a:cubicBezTo>
                    <a:pt x="2584" y="203"/>
                    <a:pt x="2584" y="191"/>
                    <a:pt x="2560" y="191"/>
                  </a:cubicBezTo>
                  <a:cubicBezTo>
                    <a:pt x="2560" y="191"/>
                    <a:pt x="2560" y="179"/>
                    <a:pt x="2548" y="179"/>
                  </a:cubicBezTo>
                  <a:cubicBezTo>
                    <a:pt x="2537" y="167"/>
                    <a:pt x="2537" y="143"/>
                    <a:pt x="2525" y="131"/>
                  </a:cubicBezTo>
                  <a:cubicBezTo>
                    <a:pt x="2501" y="119"/>
                    <a:pt x="2501" y="107"/>
                    <a:pt x="2489" y="83"/>
                  </a:cubicBezTo>
                  <a:cubicBezTo>
                    <a:pt x="2489" y="83"/>
                    <a:pt x="2489" y="72"/>
                    <a:pt x="2477" y="72"/>
                  </a:cubicBezTo>
                  <a:lnTo>
                    <a:pt x="2465" y="60"/>
                  </a:lnTo>
                  <a:cubicBezTo>
                    <a:pt x="2465" y="60"/>
                    <a:pt x="2465" y="48"/>
                    <a:pt x="2441" y="48"/>
                  </a:cubicBezTo>
                  <a:cubicBezTo>
                    <a:pt x="2441" y="48"/>
                    <a:pt x="2441" y="24"/>
                    <a:pt x="2429" y="24"/>
                  </a:cubicBezTo>
                  <a:lnTo>
                    <a:pt x="2429" y="1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033516" y="2062058"/>
              <a:ext cx="154370" cy="227126"/>
            </a:xfrm>
            <a:custGeom>
              <a:rect b="b" l="l" r="r" t="t"/>
              <a:pathLst>
                <a:path extrusionOk="0" h="7692" w="5228">
                  <a:moveTo>
                    <a:pt x="2382" y="1"/>
                  </a:moveTo>
                  <a:cubicBezTo>
                    <a:pt x="2370" y="1"/>
                    <a:pt x="2346" y="1"/>
                    <a:pt x="2346" y="12"/>
                  </a:cubicBezTo>
                  <a:lnTo>
                    <a:pt x="2322" y="12"/>
                  </a:lnTo>
                  <a:cubicBezTo>
                    <a:pt x="2311" y="12"/>
                    <a:pt x="2287" y="12"/>
                    <a:pt x="2275" y="36"/>
                  </a:cubicBezTo>
                  <a:lnTo>
                    <a:pt x="2251" y="36"/>
                  </a:lnTo>
                  <a:cubicBezTo>
                    <a:pt x="2227" y="36"/>
                    <a:pt x="2215" y="36"/>
                    <a:pt x="2203" y="48"/>
                  </a:cubicBezTo>
                  <a:lnTo>
                    <a:pt x="2168" y="48"/>
                  </a:lnTo>
                  <a:cubicBezTo>
                    <a:pt x="2132" y="60"/>
                    <a:pt x="2084" y="60"/>
                    <a:pt x="2037" y="72"/>
                  </a:cubicBezTo>
                  <a:cubicBezTo>
                    <a:pt x="1989" y="96"/>
                    <a:pt x="1953" y="96"/>
                    <a:pt x="1894" y="108"/>
                  </a:cubicBezTo>
                  <a:cubicBezTo>
                    <a:pt x="1846" y="108"/>
                    <a:pt x="1799" y="120"/>
                    <a:pt x="1739" y="120"/>
                  </a:cubicBezTo>
                  <a:lnTo>
                    <a:pt x="1727" y="120"/>
                  </a:lnTo>
                  <a:cubicBezTo>
                    <a:pt x="1680" y="120"/>
                    <a:pt x="1620" y="132"/>
                    <a:pt x="1572" y="132"/>
                  </a:cubicBezTo>
                  <a:lnTo>
                    <a:pt x="1560" y="132"/>
                  </a:lnTo>
                  <a:cubicBezTo>
                    <a:pt x="1501" y="132"/>
                    <a:pt x="1441" y="155"/>
                    <a:pt x="1382" y="155"/>
                  </a:cubicBezTo>
                  <a:lnTo>
                    <a:pt x="906" y="155"/>
                  </a:lnTo>
                  <a:cubicBezTo>
                    <a:pt x="858" y="155"/>
                    <a:pt x="822" y="132"/>
                    <a:pt x="763" y="132"/>
                  </a:cubicBezTo>
                  <a:cubicBezTo>
                    <a:pt x="739" y="132"/>
                    <a:pt x="715" y="132"/>
                    <a:pt x="703" y="120"/>
                  </a:cubicBezTo>
                  <a:cubicBezTo>
                    <a:pt x="667" y="120"/>
                    <a:pt x="644" y="108"/>
                    <a:pt x="596" y="108"/>
                  </a:cubicBezTo>
                  <a:lnTo>
                    <a:pt x="560" y="108"/>
                  </a:lnTo>
                  <a:cubicBezTo>
                    <a:pt x="537" y="108"/>
                    <a:pt x="501" y="96"/>
                    <a:pt x="477" y="96"/>
                  </a:cubicBezTo>
                  <a:lnTo>
                    <a:pt x="465" y="96"/>
                  </a:lnTo>
                  <a:cubicBezTo>
                    <a:pt x="441" y="96"/>
                    <a:pt x="429" y="96"/>
                    <a:pt x="429" y="72"/>
                  </a:cubicBezTo>
                  <a:cubicBezTo>
                    <a:pt x="417" y="72"/>
                    <a:pt x="382" y="60"/>
                    <a:pt x="370" y="60"/>
                  </a:cubicBezTo>
                  <a:lnTo>
                    <a:pt x="1" y="286"/>
                  </a:lnTo>
                  <a:cubicBezTo>
                    <a:pt x="13" y="286"/>
                    <a:pt x="25" y="298"/>
                    <a:pt x="48" y="298"/>
                  </a:cubicBezTo>
                  <a:cubicBezTo>
                    <a:pt x="60" y="298"/>
                    <a:pt x="72" y="298"/>
                    <a:pt x="72" y="310"/>
                  </a:cubicBezTo>
                  <a:lnTo>
                    <a:pt x="84" y="310"/>
                  </a:lnTo>
                  <a:cubicBezTo>
                    <a:pt x="120" y="310"/>
                    <a:pt x="144" y="334"/>
                    <a:pt x="179" y="334"/>
                  </a:cubicBezTo>
                  <a:lnTo>
                    <a:pt x="203" y="334"/>
                  </a:lnTo>
                  <a:cubicBezTo>
                    <a:pt x="239" y="334"/>
                    <a:pt x="263" y="346"/>
                    <a:pt x="310" y="346"/>
                  </a:cubicBezTo>
                  <a:lnTo>
                    <a:pt x="370" y="346"/>
                  </a:lnTo>
                  <a:cubicBezTo>
                    <a:pt x="417" y="346"/>
                    <a:pt x="465" y="358"/>
                    <a:pt x="525" y="358"/>
                  </a:cubicBezTo>
                  <a:lnTo>
                    <a:pt x="1001" y="358"/>
                  </a:lnTo>
                  <a:cubicBezTo>
                    <a:pt x="1060" y="358"/>
                    <a:pt x="1120" y="346"/>
                    <a:pt x="1179" y="346"/>
                  </a:cubicBezTo>
                  <a:lnTo>
                    <a:pt x="1191" y="346"/>
                  </a:lnTo>
                  <a:cubicBezTo>
                    <a:pt x="1239" y="346"/>
                    <a:pt x="1299" y="334"/>
                    <a:pt x="1334" y="334"/>
                  </a:cubicBezTo>
                  <a:lnTo>
                    <a:pt x="1358" y="334"/>
                  </a:lnTo>
                  <a:cubicBezTo>
                    <a:pt x="1394" y="334"/>
                    <a:pt x="1453" y="310"/>
                    <a:pt x="1501" y="310"/>
                  </a:cubicBezTo>
                  <a:cubicBezTo>
                    <a:pt x="1549" y="310"/>
                    <a:pt x="1608" y="298"/>
                    <a:pt x="1656" y="286"/>
                  </a:cubicBezTo>
                  <a:cubicBezTo>
                    <a:pt x="1691" y="274"/>
                    <a:pt x="1739" y="274"/>
                    <a:pt x="1787" y="251"/>
                  </a:cubicBezTo>
                  <a:lnTo>
                    <a:pt x="1810" y="251"/>
                  </a:lnTo>
                  <a:cubicBezTo>
                    <a:pt x="1834" y="251"/>
                    <a:pt x="1846" y="251"/>
                    <a:pt x="1858" y="239"/>
                  </a:cubicBezTo>
                  <a:lnTo>
                    <a:pt x="1894" y="239"/>
                  </a:lnTo>
                  <a:cubicBezTo>
                    <a:pt x="1906" y="239"/>
                    <a:pt x="1918" y="239"/>
                    <a:pt x="1930" y="227"/>
                  </a:cubicBezTo>
                  <a:lnTo>
                    <a:pt x="1965" y="227"/>
                  </a:lnTo>
                  <a:cubicBezTo>
                    <a:pt x="1977" y="227"/>
                    <a:pt x="1989" y="227"/>
                    <a:pt x="1989" y="215"/>
                  </a:cubicBezTo>
                  <a:lnTo>
                    <a:pt x="2025" y="215"/>
                  </a:lnTo>
                  <a:cubicBezTo>
                    <a:pt x="2037" y="215"/>
                    <a:pt x="2037" y="215"/>
                    <a:pt x="2049" y="191"/>
                  </a:cubicBezTo>
                  <a:lnTo>
                    <a:pt x="2430" y="191"/>
                  </a:lnTo>
                  <a:lnTo>
                    <a:pt x="2430" y="215"/>
                  </a:lnTo>
                  <a:lnTo>
                    <a:pt x="2430" y="227"/>
                  </a:lnTo>
                  <a:cubicBezTo>
                    <a:pt x="2430" y="227"/>
                    <a:pt x="2430" y="239"/>
                    <a:pt x="2442" y="239"/>
                  </a:cubicBezTo>
                  <a:cubicBezTo>
                    <a:pt x="2442" y="239"/>
                    <a:pt x="2442" y="251"/>
                    <a:pt x="2453" y="251"/>
                  </a:cubicBezTo>
                  <a:lnTo>
                    <a:pt x="2465" y="274"/>
                  </a:lnTo>
                  <a:cubicBezTo>
                    <a:pt x="2465" y="274"/>
                    <a:pt x="2465" y="286"/>
                    <a:pt x="2489" y="286"/>
                  </a:cubicBezTo>
                  <a:cubicBezTo>
                    <a:pt x="2501" y="298"/>
                    <a:pt x="2501" y="310"/>
                    <a:pt x="2513" y="334"/>
                  </a:cubicBezTo>
                  <a:cubicBezTo>
                    <a:pt x="2525" y="346"/>
                    <a:pt x="2525" y="358"/>
                    <a:pt x="2549" y="370"/>
                  </a:cubicBezTo>
                  <a:cubicBezTo>
                    <a:pt x="2549" y="370"/>
                    <a:pt x="2549" y="393"/>
                    <a:pt x="2561" y="393"/>
                  </a:cubicBezTo>
                  <a:cubicBezTo>
                    <a:pt x="2572" y="405"/>
                    <a:pt x="2572" y="417"/>
                    <a:pt x="2584" y="417"/>
                  </a:cubicBezTo>
                  <a:lnTo>
                    <a:pt x="2608" y="429"/>
                  </a:lnTo>
                  <a:cubicBezTo>
                    <a:pt x="2620" y="453"/>
                    <a:pt x="2620" y="465"/>
                    <a:pt x="2632" y="465"/>
                  </a:cubicBezTo>
                  <a:cubicBezTo>
                    <a:pt x="2632" y="477"/>
                    <a:pt x="2644" y="477"/>
                    <a:pt x="2644" y="489"/>
                  </a:cubicBezTo>
                  <a:cubicBezTo>
                    <a:pt x="2668" y="513"/>
                    <a:pt x="2668" y="524"/>
                    <a:pt x="2680" y="536"/>
                  </a:cubicBezTo>
                  <a:cubicBezTo>
                    <a:pt x="2680" y="548"/>
                    <a:pt x="2692" y="548"/>
                    <a:pt x="2692" y="572"/>
                  </a:cubicBezTo>
                  <a:cubicBezTo>
                    <a:pt x="2703" y="584"/>
                    <a:pt x="2703" y="596"/>
                    <a:pt x="2727" y="608"/>
                  </a:cubicBezTo>
                  <a:cubicBezTo>
                    <a:pt x="2727" y="632"/>
                    <a:pt x="2739" y="632"/>
                    <a:pt x="2739" y="643"/>
                  </a:cubicBezTo>
                  <a:cubicBezTo>
                    <a:pt x="2751" y="655"/>
                    <a:pt x="2763" y="667"/>
                    <a:pt x="2763" y="691"/>
                  </a:cubicBezTo>
                  <a:cubicBezTo>
                    <a:pt x="2763" y="703"/>
                    <a:pt x="2787" y="703"/>
                    <a:pt x="2787" y="715"/>
                  </a:cubicBezTo>
                  <a:cubicBezTo>
                    <a:pt x="2811" y="763"/>
                    <a:pt x="2858" y="822"/>
                    <a:pt x="2906" y="882"/>
                  </a:cubicBezTo>
                  <a:cubicBezTo>
                    <a:pt x="2906" y="894"/>
                    <a:pt x="2918" y="894"/>
                    <a:pt x="2918" y="905"/>
                  </a:cubicBezTo>
                  <a:cubicBezTo>
                    <a:pt x="2930" y="929"/>
                    <a:pt x="2942" y="953"/>
                    <a:pt x="2965" y="965"/>
                  </a:cubicBezTo>
                  <a:lnTo>
                    <a:pt x="2989" y="1001"/>
                  </a:lnTo>
                  <a:cubicBezTo>
                    <a:pt x="3001" y="1013"/>
                    <a:pt x="3025" y="1024"/>
                    <a:pt x="3037" y="1060"/>
                  </a:cubicBezTo>
                  <a:cubicBezTo>
                    <a:pt x="3049" y="1072"/>
                    <a:pt x="3049" y="1084"/>
                    <a:pt x="3061" y="1084"/>
                  </a:cubicBezTo>
                  <a:cubicBezTo>
                    <a:pt x="3061" y="1108"/>
                    <a:pt x="3084" y="1108"/>
                    <a:pt x="3084" y="1120"/>
                  </a:cubicBezTo>
                  <a:lnTo>
                    <a:pt x="3096" y="1132"/>
                  </a:lnTo>
                  <a:lnTo>
                    <a:pt x="3180" y="1263"/>
                  </a:lnTo>
                  <a:cubicBezTo>
                    <a:pt x="3215" y="1310"/>
                    <a:pt x="3239" y="1358"/>
                    <a:pt x="3287" y="1405"/>
                  </a:cubicBezTo>
                  <a:cubicBezTo>
                    <a:pt x="3299" y="1417"/>
                    <a:pt x="3299" y="1429"/>
                    <a:pt x="3323" y="1429"/>
                  </a:cubicBezTo>
                  <a:cubicBezTo>
                    <a:pt x="3346" y="1477"/>
                    <a:pt x="3382" y="1501"/>
                    <a:pt x="3406" y="1548"/>
                  </a:cubicBezTo>
                  <a:cubicBezTo>
                    <a:pt x="3406" y="1548"/>
                    <a:pt x="3406" y="1560"/>
                    <a:pt x="3418" y="1560"/>
                  </a:cubicBezTo>
                  <a:cubicBezTo>
                    <a:pt x="3454" y="1608"/>
                    <a:pt x="3501" y="1656"/>
                    <a:pt x="3525" y="1703"/>
                  </a:cubicBezTo>
                  <a:lnTo>
                    <a:pt x="3537" y="1715"/>
                  </a:lnTo>
                  <a:cubicBezTo>
                    <a:pt x="3537" y="1715"/>
                    <a:pt x="3537" y="1727"/>
                    <a:pt x="3561" y="1727"/>
                  </a:cubicBezTo>
                  <a:cubicBezTo>
                    <a:pt x="3596" y="1786"/>
                    <a:pt x="3644" y="1846"/>
                    <a:pt x="3704" y="1906"/>
                  </a:cubicBezTo>
                  <a:cubicBezTo>
                    <a:pt x="3704" y="1917"/>
                    <a:pt x="3715" y="1917"/>
                    <a:pt x="3715" y="1941"/>
                  </a:cubicBezTo>
                  <a:cubicBezTo>
                    <a:pt x="3763" y="2001"/>
                    <a:pt x="3823" y="2060"/>
                    <a:pt x="3870" y="2120"/>
                  </a:cubicBezTo>
                  <a:lnTo>
                    <a:pt x="3870" y="2132"/>
                  </a:lnTo>
                  <a:lnTo>
                    <a:pt x="3882" y="2144"/>
                  </a:lnTo>
                  <a:cubicBezTo>
                    <a:pt x="3918" y="2179"/>
                    <a:pt x="3942" y="2215"/>
                    <a:pt x="3977" y="2251"/>
                  </a:cubicBezTo>
                  <a:lnTo>
                    <a:pt x="4001" y="2275"/>
                  </a:lnTo>
                  <a:cubicBezTo>
                    <a:pt x="4037" y="2322"/>
                    <a:pt x="4073" y="2370"/>
                    <a:pt x="4108" y="2418"/>
                  </a:cubicBezTo>
                  <a:lnTo>
                    <a:pt x="4132" y="2441"/>
                  </a:lnTo>
                  <a:lnTo>
                    <a:pt x="4216" y="2513"/>
                  </a:lnTo>
                  <a:cubicBezTo>
                    <a:pt x="4227" y="2537"/>
                    <a:pt x="4239" y="2548"/>
                    <a:pt x="4239" y="2560"/>
                  </a:cubicBezTo>
                  <a:cubicBezTo>
                    <a:pt x="4263" y="2596"/>
                    <a:pt x="4287" y="2608"/>
                    <a:pt x="4299" y="2620"/>
                  </a:cubicBezTo>
                  <a:lnTo>
                    <a:pt x="4323" y="2632"/>
                  </a:lnTo>
                  <a:lnTo>
                    <a:pt x="4335" y="2656"/>
                  </a:lnTo>
                  <a:cubicBezTo>
                    <a:pt x="4382" y="2691"/>
                    <a:pt x="4406" y="2739"/>
                    <a:pt x="4454" y="2775"/>
                  </a:cubicBezTo>
                  <a:lnTo>
                    <a:pt x="4489" y="2810"/>
                  </a:lnTo>
                  <a:lnTo>
                    <a:pt x="4537" y="2858"/>
                  </a:lnTo>
                  <a:lnTo>
                    <a:pt x="4549" y="2870"/>
                  </a:lnTo>
                  <a:lnTo>
                    <a:pt x="4632" y="2953"/>
                  </a:lnTo>
                  <a:cubicBezTo>
                    <a:pt x="4656" y="2977"/>
                    <a:pt x="4704" y="3013"/>
                    <a:pt x="4728" y="3049"/>
                  </a:cubicBezTo>
                  <a:cubicBezTo>
                    <a:pt x="4763" y="3084"/>
                    <a:pt x="4787" y="3096"/>
                    <a:pt x="4823" y="3132"/>
                  </a:cubicBezTo>
                  <a:lnTo>
                    <a:pt x="4823" y="5751"/>
                  </a:lnTo>
                  <a:lnTo>
                    <a:pt x="4823" y="6049"/>
                  </a:lnTo>
                  <a:lnTo>
                    <a:pt x="4823" y="6120"/>
                  </a:lnTo>
                  <a:lnTo>
                    <a:pt x="4823" y="6132"/>
                  </a:lnTo>
                  <a:lnTo>
                    <a:pt x="4823" y="6180"/>
                  </a:lnTo>
                  <a:lnTo>
                    <a:pt x="4823" y="6204"/>
                  </a:lnTo>
                  <a:lnTo>
                    <a:pt x="4823" y="6251"/>
                  </a:lnTo>
                  <a:lnTo>
                    <a:pt x="4823" y="6287"/>
                  </a:lnTo>
                  <a:lnTo>
                    <a:pt x="4823" y="6311"/>
                  </a:lnTo>
                  <a:cubicBezTo>
                    <a:pt x="4823" y="6323"/>
                    <a:pt x="4823" y="6347"/>
                    <a:pt x="4811" y="6358"/>
                  </a:cubicBezTo>
                  <a:lnTo>
                    <a:pt x="4811" y="6382"/>
                  </a:lnTo>
                  <a:cubicBezTo>
                    <a:pt x="4811" y="6406"/>
                    <a:pt x="4787" y="6418"/>
                    <a:pt x="4787" y="6430"/>
                  </a:cubicBezTo>
                  <a:lnTo>
                    <a:pt x="4787" y="6466"/>
                  </a:lnTo>
                  <a:cubicBezTo>
                    <a:pt x="4775" y="6489"/>
                    <a:pt x="4775" y="6501"/>
                    <a:pt x="4763" y="6537"/>
                  </a:cubicBezTo>
                  <a:lnTo>
                    <a:pt x="4763" y="6549"/>
                  </a:lnTo>
                  <a:cubicBezTo>
                    <a:pt x="4751" y="6585"/>
                    <a:pt x="4751" y="6597"/>
                    <a:pt x="4728" y="6620"/>
                  </a:cubicBezTo>
                  <a:cubicBezTo>
                    <a:pt x="4716" y="6668"/>
                    <a:pt x="4704" y="6704"/>
                    <a:pt x="4692" y="6739"/>
                  </a:cubicBezTo>
                  <a:lnTo>
                    <a:pt x="4692" y="6763"/>
                  </a:lnTo>
                  <a:cubicBezTo>
                    <a:pt x="4692" y="6775"/>
                    <a:pt x="4668" y="6775"/>
                    <a:pt x="4668" y="6787"/>
                  </a:cubicBezTo>
                  <a:cubicBezTo>
                    <a:pt x="4656" y="6835"/>
                    <a:pt x="4644" y="6859"/>
                    <a:pt x="4632" y="6906"/>
                  </a:cubicBezTo>
                  <a:lnTo>
                    <a:pt x="4632" y="6918"/>
                  </a:lnTo>
                  <a:cubicBezTo>
                    <a:pt x="4608" y="6954"/>
                    <a:pt x="4597" y="7001"/>
                    <a:pt x="4573" y="7025"/>
                  </a:cubicBezTo>
                  <a:cubicBezTo>
                    <a:pt x="4573" y="7037"/>
                    <a:pt x="4549" y="7037"/>
                    <a:pt x="4549" y="7061"/>
                  </a:cubicBezTo>
                  <a:cubicBezTo>
                    <a:pt x="4537" y="7085"/>
                    <a:pt x="4513" y="7132"/>
                    <a:pt x="4489" y="7156"/>
                  </a:cubicBezTo>
                  <a:cubicBezTo>
                    <a:pt x="4489" y="7156"/>
                    <a:pt x="4489" y="7180"/>
                    <a:pt x="4477" y="7180"/>
                  </a:cubicBezTo>
                  <a:cubicBezTo>
                    <a:pt x="4466" y="7204"/>
                    <a:pt x="4430" y="7240"/>
                    <a:pt x="4418" y="7263"/>
                  </a:cubicBezTo>
                  <a:lnTo>
                    <a:pt x="4406" y="7275"/>
                  </a:lnTo>
                  <a:cubicBezTo>
                    <a:pt x="4370" y="7311"/>
                    <a:pt x="4358" y="7335"/>
                    <a:pt x="4335" y="7370"/>
                  </a:cubicBezTo>
                  <a:lnTo>
                    <a:pt x="4311" y="7382"/>
                  </a:lnTo>
                  <a:cubicBezTo>
                    <a:pt x="4299" y="7418"/>
                    <a:pt x="4275" y="7430"/>
                    <a:pt x="4251" y="7442"/>
                  </a:cubicBezTo>
                  <a:lnTo>
                    <a:pt x="4239" y="7454"/>
                  </a:lnTo>
                  <a:lnTo>
                    <a:pt x="4168" y="7537"/>
                  </a:lnTo>
                  <a:lnTo>
                    <a:pt x="4156" y="7549"/>
                  </a:lnTo>
                  <a:cubicBezTo>
                    <a:pt x="4120" y="7561"/>
                    <a:pt x="4108" y="7573"/>
                    <a:pt x="4073" y="7609"/>
                  </a:cubicBezTo>
                  <a:lnTo>
                    <a:pt x="4061" y="7609"/>
                  </a:lnTo>
                  <a:cubicBezTo>
                    <a:pt x="4042" y="7618"/>
                    <a:pt x="4015" y="7643"/>
                    <a:pt x="3999" y="7659"/>
                  </a:cubicBezTo>
                  <a:lnTo>
                    <a:pt x="3999" y="7659"/>
                  </a:lnTo>
                  <a:lnTo>
                    <a:pt x="4311" y="7478"/>
                  </a:lnTo>
                  <a:cubicBezTo>
                    <a:pt x="4347" y="7454"/>
                    <a:pt x="4358" y="7442"/>
                    <a:pt x="4394" y="7430"/>
                  </a:cubicBezTo>
                  <a:lnTo>
                    <a:pt x="4406" y="7418"/>
                  </a:lnTo>
                  <a:cubicBezTo>
                    <a:pt x="4418" y="7394"/>
                    <a:pt x="4430" y="7382"/>
                    <a:pt x="4454" y="7382"/>
                  </a:cubicBezTo>
                  <a:cubicBezTo>
                    <a:pt x="4466" y="7382"/>
                    <a:pt x="4466" y="7370"/>
                    <a:pt x="4477" y="7370"/>
                  </a:cubicBezTo>
                  <a:lnTo>
                    <a:pt x="4525" y="7323"/>
                  </a:lnTo>
                  <a:lnTo>
                    <a:pt x="4537" y="7311"/>
                  </a:lnTo>
                  <a:cubicBezTo>
                    <a:pt x="4573" y="7299"/>
                    <a:pt x="4585" y="7263"/>
                    <a:pt x="4597" y="7251"/>
                  </a:cubicBezTo>
                  <a:lnTo>
                    <a:pt x="4608" y="7240"/>
                  </a:lnTo>
                  <a:lnTo>
                    <a:pt x="4668" y="7180"/>
                  </a:lnTo>
                  <a:lnTo>
                    <a:pt x="4692" y="7156"/>
                  </a:lnTo>
                  <a:lnTo>
                    <a:pt x="4728" y="7120"/>
                  </a:lnTo>
                  <a:cubicBezTo>
                    <a:pt x="4728" y="7097"/>
                    <a:pt x="4751" y="7097"/>
                    <a:pt x="4751" y="7085"/>
                  </a:cubicBezTo>
                  <a:cubicBezTo>
                    <a:pt x="4763" y="7073"/>
                    <a:pt x="4775" y="7037"/>
                    <a:pt x="4787" y="7025"/>
                  </a:cubicBezTo>
                  <a:lnTo>
                    <a:pt x="4811" y="7013"/>
                  </a:lnTo>
                  <a:cubicBezTo>
                    <a:pt x="4823" y="6978"/>
                    <a:pt x="4847" y="6954"/>
                    <a:pt x="4870" y="6942"/>
                  </a:cubicBezTo>
                  <a:cubicBezTo>
                    <a:pt x="4870" y="6942"/>
                    <a:pt x="4870" y="6918"/>
                    <a:pt x="4882" y="6918"/>
                  </a:cubicBezTo>
                  <a:cubicBezTo>
                    <a:pt x="4894" y="6906"/>
                    <a:pt x="4906" y="6882"/>
                    <a:pt x="4930" y="6847"/>
                  </a:cubicBezTo>
                  <a:cubicBezTo>
                    <a:pt x="4930" y="6835"/>
                    <a:pt x="4942" y="6835"/>
                    <a:pt x="4942" y="6823"/>
                  </a:cubicBezTo>
                  <a:cubicBezTo>
                    <a:pt x="4954" y="6799"/>
                    <a:pt x="4966" y="6775"/>
                    <a:pt x="4966" y="6763"/>
                  </a:cubicBezTo>
                  <a:cubicBezTo>
                    <a:pt x="4966" y="6763"/>
                    <a:pt x="4966" y="6739"/>
                    <a:pt x="4989" y="6739"/>
                  </a:cubicBezTo>
                  <a:lnTo>
                    <a:pt x="4989" y="6728"/>
                  </a:lnTo>
                  <a:cubicBezTo>
                    <a:pt x="4989" y="6716"/>
                    <a:pt x="5001" y="6704"/>
                    <a:pt x="5001" y="6680"/>
                  </a:cubicBezTo>
                  <a:cubicBezTo>
                    <a:pt x="5001" y="6668"/>
                    <a:pt x="5013" y="6656"/>
                    <a:pt x="5013" y="6644"/>
                  </a:cubicBezTo>
                  <a:cubicBezTo>
                    <a:pt x="5013" y="6620"/>
                    <a:pt x="5025" y="6608"/>
                    <a:pt x="5025" y="6597"/>
                  </a:cubicBezTo>
                  <a:cubicBezTo>
                    <a:pt x="5025" y="6585"/>
                    <a:pt x="5025" y="6585"/>
                    <a:pt x="5049" y="6561"/>
                  </a:cubicBezTo>
                  <a:lnTo>
                    <a:pt x="5049" y="6549"/>
                  </a:lnTo>
                  <a:cubicBezTo>
                    <a:pt x="5061" y="6501"/>
                    <a:pt x="5073" y="6478"/>
                    <a:pt x="5085" y="6430"/>
                  </a:cubicBezTo>
                  <a:cubicBezTo>
                    <a:pt x="5109" y="6406"/>
                    <a:pt x="5109" y="6382"/>
                    <a:pt x="5120" y="6358"/>
                  </a:cubicBezTo>
                  <a:lnTo>
                    <a:pt x="5120" y="6347"/>
                  </a:lnTo>
                  <a:cubicBezTo>
                    <a:pt x="5132" y="6311"/>
                    <a:pt x="5132" y="6299"/>
                    <a:pt x="5144" y="6263"/>
                  </a:cubicBezTo>
                  <a:lnTo>
                    <a:pt x="5144" y="6251"/>
                  </a:lnTo>
                  <a:lnTo>
                    <a:pt x="5144" y="6239"/>
                  </a:lnTo>
                  <a:cubicBezTo>
                    <a:pt x="5144" y="6227"/>
                    <a:pt x="5168" y="6204"/>
                    <a:pt x="5168" y="6192"/>
                  </a:cubicBezTo>
                  <a:lnTo>
                    <a:pt x="5168" y="6180"/>
                  </a:lnTo>
                  <a:cubicBezTo>
                    <a:pt x="5168" y="6168"/>
                    <a:pt x="5168" y="6144"/>
                    <a:pt x="5180" y="6132"/>
                  </a:cubicBezTo>
                  <a:lnTo>
                    <a:pt x="5180" y="6108"/>
                  </a:lnTo>
                  <a:lnTo>
                    <a:pt x="5180" y="6073"/>
                  </a:lnTo>
                  <a:lnTo>
                    <a:pt x="5180" y="6049"/>
                  </a:lnTo>
                  <a:lnTo>
                    <a:pt x="5180" y="6025"/>
                  </a:lnTo>
                  <a:lnTo>
                    <a:pt x="5180" y="6001"/>
                  </a:lnTo>
                  <a:lnTo>
                    <a:pt x="5180" y="5966"/>
                  </a:lnTo>
                  <a:lnTo>
                    <a:pt x="5180" y="5942"/>
                  </a:lnTo>
                  <a:lnTo>
                    <a:pt x="5180" y="5930"/>
                  </a:lnTo>
                  <a:lnTo>
                    <a:pt x="5180" y="5906"/>
                  </a:lnTo>
                  <a:lnTo>
                    <a:pt x="5180" y="5846"/>
                  </a:lnTo>
                  <a:lnTo>
                    <a:pt x="5180" y="5549"/>
                  </a:lnTo>
                  <a:lnTo>
                    <a:pt x="5192" y="2929"/>
                  </a:lnTo>
                  <a:cubicBezTo>
                    <a:pt x="5228" y="2918"/>
                    <a:pt x="5192" y="2894"/>
                    <a:pt x="5168" y="2858"/>
                  </a:cubicBezTo>
                  <a:cubicBezTo>
                    <a:pt x="5132" y="2834"/>
                    <a:pt x="5097" y="2799"/>
                    <a:pt x="5061" y="2751"/>
                  </a:cubicBezTo>
                  <a:cubicBezTo>
                    <a:pt x="5025" y="2727"/>
                    <a:pt x="5001" y="2691"/>
                    <a:pt x="4978" y="2679"/>
                  </a:cubicBezTo>
                  <a:lnTo>
                    <a:pt x="4954" y="2668"/>
                  </a:lnTo>
                  <a:lnTo>
                    <a:pt x="4870" y="2572"/>
                  </a:lnTo>
                  <a:lnTo>
                    <a:pt x="4751" y="2453"/>
                  </a:lnTo>
                  <a:cubicBezTo>
                    <a:pt x="4728" y="2441"/>
                    <a:pt x="4728" y="2429"/>
                    <a:pt x="4716" y="2429"/>
                  </a:cubicBezTo>
                  <a:cubicBezTo>
                    <a:pt x="4704" y="2406"/>
                    <a:pt x="4680" y="2382"/>
                    <a:pt x="4656" y="2358"/>
                  </a:cubicBezTo>
                  <a:cubicBezTo>
                    <a:pt x="4644" y="2334"/>
                    <a:pt x="4632" y="2322"/>
                    <a:pt x="4632" y="2310"/>
                  </a:cubicBezTo>
                  <a:lnTo>
                    <a:pt x="4549" y="2239"/>
                  </a:lnTo>
                  <a:lnTo>
                    <a:pt x="4525" y="2203"/>
                  </a:lnTo>
                  <a:cubicBezTo>
                    <a:pt x="4477" y="2156"/>
                    <a:pt x="4454" y="2108"/>
                    <a:pt x="4406" y="2072"/>
                  </a:cubicBezTo>
                  <a:lnTo>
                    <a:pt x="4370" y="2037"/>
                  </a:lnTo>
                  <a:cubicBezTo>
                    <a:pt x="4347" y="2013"/>
                    <a:pt x="4311" y="1965"/>
                    <a:pt x="4287" y="1941"/>
                  </a:cubicBezTo>
                  <a:lnTo>
                    <a:pt x="4251" y="1906"/>
                  </a:lnTo>
                  <a:cubicBezTo>
                    <a:pt x="4216" y="1846"/>
                    <a:pt x="4156" y="1786"/>
                    <a:pt x="4108" y="1727"/>
                  </a:cubicBezTo>
                  <a:cubicBezTo>
                    <a:pt x="4108" y="1715"/>
                    <a:pt x="4096" y="1715"/>
                    <a:pt x="4096" y="1703"/>
                  </a:cubicBezTo>
                  <a:cubicBezTo>
                    <a:pt x="4049" y="1644"/>
                    <a:pt x="4001" y="1584"/>
                    <a:pt x="3942" y="1525"/>
                  </a:cubicBezTo>
                  <a:lnTo>
                    <a:pt x="3918" y="1489"/>
                  </a:lnTo>
                  <a:cubicBezTo>
                    <a:pt x="3882" y="1441"/>
                    <a:pt x="3835" y="1405"/>
                    <a:pt x="3811" y="1358"/>
                  </a:cubicBezTo>
                  <a:cubicBezTo>
                    <a:pt x="3811" y="1358"/>
                    <a:pt x="3811" y="1346"/>
                    <a:pt x="3799" y="1346"/>
                  </a:cubicBezTo>
                  <a:cubicBezTo>
                    <a:pt x="3763" y="1298"/>
                    <a:pt x="3739" y="1251"/>
                    <a:pt x="3704" y="1227"/>
                  </a:cubicBezTo>
                  <a:cubicBezTo>
                    <a:pt x="3692" y="1203"/>
                    <a:pt x="3692" y="1191"/>
                    <a:pt x="3680" y="1191"/>
                  </a:cubicBezTo>
                  <a:cubicBezTo>
                    <a:pt x="3644" y="1144"/>
                    <a:pt x="3620" y="1108"/>
                    <a:pt x="3573" y="1060"/>
                  </a:cubicBezTo>
                  <a:lnTo>
                    <a:pt x="3477" y="929"/>
                  </a:lnTo>
                  <a:cubicBezTo>
                    <a:pt x="3465" y="905"/>
                    <a:pt x="3454" y="894"/>
                    <a:pt x="3454" y="882"/>
                  </a:cubicBezTo>
                  <a:cubicBezTo>
                    <a:pt x="3442" y="870"/>
                    <a:pt x="3442" y="846"/>
                    <a:pt x="3418" y="846"/>
                  </a:cubicBezTo>
                  <a:cubicBezTo>
                    <a:pt x="3406" y="834"/>
                    <a:pt x="3394" y="810"/>
                    <a:pt x="3382" y="786"/>
                  </a:cubicBezTo>
                  <a:lnTo>
                    <a:pt x="3346" y="763"/>
                  </a:lnTo>
                  <a:cubicBezTo>
                    <a:pt x="3334" y="751"/>
                    <a:pt x="3323" y="715"/>
                    <a:pt x="3299" y="703"/>
                  </a:cubicBezTo>
                  <a:cubicBezTo>
                    <a:pt x="3299" y="691"/>
                    <a:pt x="3287" y="691"/>
                    <a:pt x="3287" y="667"/>
                  </a:cubicBezTo>
                  <a:cubicBezTo>
                    <a:pt x="3275" y="643"/>
                    <a:pt x="3239" y="608"/>
                    <a:pt x="3227" y="596"/>
                  </a:cubicBezTo>
                  <a:cubicBezTo>
                    <a:pt x="3215" y="572"/>
                    <a:pt x="3204" y="548"/>
                    <a:pt x="3168" y="524"/>
                  </a:cubicBezTo>
                  <a:cubicBezTo>
                    <a:pt x="3168" y="513"/>
                    <a:pt x="3156" y="513"/>
                    <a:pt x="3156" y="489"/>
                  </a:cubicBezTo>
                  <a:cubicBezTo>
                    <a:pt x="3144" y="477"/>
                    <a:pt x="3120" y="465"/>
                    <a:pt x="3120" y="453"/>
                  </a:cubicBezTo>
                  <a:cubicBezTo>
                    <a:pt x="3120" y="429"/>
                    <a:pt x="3108" y="429"/>
                    <a:pt x="3108" y="417"/>
                  </a:cubicBezTo>
                  <a:cubicBezTo>
                    <a:pt x="3096" y="405"/>
                    <a:pt x="3096" y="393"/>
                    <a:pt x="3084" y="370"/>
                  </a:cubicBezTo>
                  <a:cubicBezTo>
                    <a:pt x="3084" y="358"/>
                    <a:pt x="3061" y="358"/>
                    <a:pt x="3061" y="346"/>
                  </a:cubicBezTo>
                  <a:cubicBezTo>
                    <a:pt x="3049" y="334"/>
                    <a:pt x="3049" y="310"/>
                    <a:pt x="3037" y="310"/>
                  </a:cubicBezTo>
                  <a:cubicBezTo>
                    <a:pt x="3037" y="298"/>
                    <a:pt x="3025" y="298"/>
                    <a:pt x="3025" y="286"/>
                  </a:cubicBezTo>
                  <a:cubicBezTo>
                    <a:pt x="3001" y="274"/>
                    <a:pt x="3001" y="251"/>
                    <a:pt x="2989" y="251"/>
                  </a:cubicBezTo>
                  <a:cubicBezTo>
                    <a:pt x="2989" y="239"/>
                    <a:pt x="2977" y="239"/>
                    <a:pt x="2977" y="239"/>
                  </a:cubicBezTo>
                  <a:cubicBezTo>
                    <a:pt x="2965" y="227"/>
                    <a:pt x="2965" y="215"/>
                    <a:pt x="2942" y="215"/>
                  </a:cubicBezTo>
                  <a:lnTo>
                    <a:pt x="2930" y="191"/>
                  </a:lnTo>
                  <a:cubicBezTo>
                    <a:pt x="2918" y="179"/>
                    <a:pt x="2918" y="167"/>
                    <a:pt x="2906" y="167"/>
                  </a:cubicBezTo>
                  <a:lnTo>
                    <a:pt x="2906" y="155"/>
                  </a:lnTo>
                  <a:cubicBezTo>
                    <a:pt x="2882" y="132"/>
                    <a:pt x="2882" y="120"/>
                    <a:pt x="2870" y="108"/>
                  </a:cubicBezTo>
                  <a:cubicBezTo>
                    <a:pt x="2870" y="108"/>
                    <a:pt x="2870" y="96"/>
                    <a:pt x="2858" y="96"/>
                  </a:cubicBezTo>
                  <a:lnTo>
                    <a:pt x="2846" y="72"/>
                  </a:lnTo>
                  <a:cubicBezTo>
                    <a:pt x="2846" y="72"/>
                    <a:pt x="2846" y="60"/>
                    <a:pt x="2823" y="60"/>
                  </a:cubicBezTo>
                  <a:cubicBezTo>
                    <a:pt x="2823" y="60"/>
                    <a:pt x="2823" y="48"/>
                    <a:pt x="2811" y="48"/>
                  </a:cubicBezTo>
                  <a:lnTo>
                    <a:pt x="2811" y="36"/>
                  </a:lnTo>
                  <a:lnTo>
                    <a:pt x="2811" y="12"/>
                  </a:lnTo>
                  <a:lnTo>
                    <a:pt x="2799" y="1"/>
                  </a:lnTo>
                  <a:close/>
                  <a:moveTo>
                    <a:pt x="3999" y="7659"/>
                  </a:moveTo>
                  <a:lnTo>
                    <a:pt x="3956" y="7684"/>
                  </a:lnTo>
                  <a:lnTo>
                    <a:pt x="3956" y="7684"/>
                  </a:lnTo>
                  <a:cubicBezTo>
                    <a:pt x="3961" y="7682"/>
                    <a:pt x="3969" y="7680"/>
                    <a:pt x="3977" y="7680"/>
                  </a:cubicBezTo>
                  <a:cubicBezTo>
                    <a:pt x="3977" y="7668"/>
                    <a:pt x="3989" y="7668"/>
                    <a:pt x="3989" y="7668"/>
                  </a:cubicBezTo>
                  <a:cubicBezTo>
                    <a:pt x="3992" y="7666"/>
                    <a:pt x="3995" y="7663"/>
                    <a:pt x="3999" y="7659"/>
                  </a:cubicBezTo>
                  <a:close/>
                  <a:moveTo>
                    <a:pt x="3956" y="7684"/>
                  </a:moveTo>
                  <a:cubicBezTo>
                    <a:pt x="3946" y="7687"/>
                    <a:pt x="3942" y="7692"/>
                    <a:pt x="3942" y="7692"/>
                  </a:cubicBezTo>
                  <a:lnTo>
                    <a:pt x="3956" y="7684"/>
                  </a:lnTo>
                  <a:close/>
                </a:path>
              </a:pathLst>
            </a:custGeom>
            <a:solidFill>
              <a:srgbClr val="B4B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078870" y="2112403"/>
              <a:ext cx="49252" cy="60413"/>
            </a:xfrm>
            <a:custGeom>
              <a:rect b="b" l="l" r="r" t="t"/>
              <a:pathLst>
                <a:path extrusionOk="0" h="2046" w="1668">
                  <a:moveTo>
                    <a:pt x="460" y="0"/>
                  </a:moveTo>
                  <a:cubicBezTo>
                    <a:pt x="186" y="0"/>
                    <a:pt x="1" y="222"/>
                    <a:pt x="1" y="593"/>
                  </a:cubicBezTo>
                  <a:lnTo>
                    <a:pt x="1" y="1082"/>
                  </a:lnTo>
                  <a:lnTo>
                    <a:pt x="132" y="1153"/>
                  </a:lnTo>
                  <a:lnTo>
                    <a:pt x="120" y="665"/>
                  </a:lnTo>
                  <a:cubicBezTo>
                    <a:pt x="120" y="345"/>
                    <a:pt x="274" y="162"/>
                    <a:pt x="508" y="162"/>
                  </a:cubicBezTo>
                  <a:cubicBezTo>
                    <a:pt x="605" y="162"/>
                    <a:pt x="715" y="194"/>
                    <a:pt x="834" y="260"/>
                  </a:cubicBezTo>
                  <a:cubicBezTo>
                    <a:pt x="1227" y="486"/>
                    <a:pt x="1537" y="1034"/>
                    <a:pt x="1537" y="1486"/>
                  </a:cubicBezTo>
                  <a:lnTo>
                    <a:pt x="1537" y="1975"/>
                  </a:lnTo>
                  <a:lnTo>
                    <a:pt x="1668" y="2046"/>
                  </a:lnTo>
                  <a:lnTo>
                    <a:pt x="1668" y="1558"/>
                  </a:lnTo>
                  <a:cubicBezTo>
                    <a:pt x="1668" y="1022"/>
                    <a:pt x="1298" y="379"/>
                    <a:pt x="834" y="117"/>
                  </a:cubicBezTo>
                  <a:cubicBezTo>
                    <a:pt x="699" y="38"/>
                    <a:pt x="572" y="0"/>
                    <a:pt x="460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066232" y="2141605"/>
              <a:ext cx="73140" cy="112057"/>
            </a:xfrm>
            <a:custGeom>
              <a:rect b="b" l="l" r="r" t="t"/>
              <a:pathLst>
                <a:path extrusionOk="0" h="3795" w="2477">
                  <a:moveTo>
                    <a:pt x="1108" y="1238"/>
                  </a:moveTo>
                  <a:cubicBezTo>
                    <a:pt x="1151" y="1238"/>
                    <a:pt x="1199" y="1253"/>
                    <a:pt x="1250" y="1283"/>
                  </a:cubicBezTo>
                  <a:cubicBezTo>
                    <a:pt x="1429" y="1390"/>
                    <a:pt x="1560" y="1629"/>
                    <a:pt x="1560" y="1819"/>
                  </a:cubicBezTo>
                  <a:cubicBezTo>
                    <a:pt x="1560" y="1938"/>
                    <a:pt x="1512" y="2010"/>
                    <a:pt x="1441" y="2021"/>
                  </a:cubicBezTo>
                  <a:lnTo>
                    <a:pt x="1560" y="2855"/>
                  </a:lnTo>
                  <a:lnTo>
                    <a:pt x="929" y="2498"/>
                  </a:lnTo>
                  <a:lnTo>
                    <a:pt x="1048" y="1807"/>
                  </a:lnTo>
                  <a:cubicBezTo>
                    <a:pt x="976" y="1712"/>
                    <a:pt x="929" y="1581"/>
                    <a:pt x="929" y="1462"/>
                  </a:cubicBezTo>
                  <a:cubicBezTo>
                    <a:pt x="929" y="1326"/>
                    <a:pt x="1001" y="1238"/>
                    <a:pt x="1108" y="1238"/>
                  </a:cubicBezTo>
                  <a:close/>
                  <a:moveTo>
                    <a:pt x="191" y="0"/>
                  </a:moveTo>
                  <a:cubicBezTo>
                    <a:pt x="85" y="0"/>
                    <a:pt x="12" y="88"/>
                    <a:pt x="12" y="224"/>
                  </a:cubicBezTo>
                  <a:lnTo>
                    <a:pt x="12" y="1998"/>
                  </a:lnTo>
                  <a:lnTo>
                    <a:pt x="12" y="2140"/>
                  </a:lnTo>
                  <a:cubicBezTo>
                    <a:pt x="0" y="2355"/>
                    <a:pt x="143" y="2605"/>
                    <a:pt x="321" y="2700"/>
                  </a:cubicBezTo>
                  <a:lnTo>
                    <a:pt x="2155" y="3748"/>
                  </a:lnTo>
                  <a:cubicBezTo>
                    <a:pt x="2208" y="3780"/>
                    <a:pt x="2258" y="3795"/>
                    <a:pt x="2302" y="3795"/>
                  </a:cubicBezTo>
                  <a:cubicBezTo>
                    <a:pt x="2406" y="3795"/>
                    <a:pt x="2477" y="3711"/>
                    <a:pt x="2477" y="3569"/>
                  </a:cubicBezTo>
                  <a:lnTo>
                    <a:pt x="2477" y="1652"/>
                  </a:lnTo>
                  <a:cubicBezTo>
                    <a:pt x="2477" y="1450"/>
                    <a:pt x="2334" y="1212"/>
                    <a:pt x="2167" y="1105"/>
                  </a:cubicBezTo>
                  <a:lnTo>
                    <a:pt x="2096" y="1057"/>
                  </a:lnTo>
                  <a:lnTo>
                    <a:pt x="1965" y="986"/>
                  </a:lnTo>
                  <a:lnTo>
                    <a:pt x="548" y="164"/>
                  </a:lnTo>
                  <a:lnTo>
                    <a:pt x="417" y="93"/>
                  </a:lnTo>
                  <a:lnTo>
                    <a:pt x="333" y="45"/>
                  </a:lnTo>
                  <a:cubicBezTo>
                    <a:pt x="282" y="14"/>
                    <a:pt x="234" y="0"/>
                    <a:pt x="191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5093279" y="2178515"/>
              <a:ext cx="18661" cy="48100"/>
            </a:xfrm>
            <a:custGeom>
              <a:rect b="b" l="l" r="r" t="t"/>
              <a:pathLst>
                <a:path extrusionOk="0" h="1629" w="632">
                  <a:moveTo>
                    <a:pt x="171" y="0"/>
                  </a:moveTo>
                  <a:cubicBezTo>
                    <a:pt x="67" y="0"/>
                    <a:pt x="1" y="88"/>
                    <a:pt x="1" y="224"/>
                  </a:cubicBezTo>
                  <a:cubicBezTo>
                    <a:pt x="1" y="343"/>
                    <a:pt x="48" y="474"/>
                    <a:pt x="120" y="581"/>
                  </a:cubicBezTo>
                  <a:lnTo>
                    <a:pt x="1" y="1283"/>
                  </a:lnTo>
                  <a:lnTo>
                    <a:pt x="632" y="1629"/>
                  </a:lnTo>
                  <a:lnTo>
                    <a:pt x="632" y="1629"/>
                  </a:lnTo>
                  <a:lnTo>
                    <a:pt x="513" y="795"/>
                  </a:lnTo>
                  <a:cubicBezTo>
                    <a:pt x="584" y="760"/>
                    <a:pt x="632" y="688"/>
                    <a:pt x="632" y="581"/>
                  </a:cubicBezTo>
                  <a:cubicBezTo>
                    <a:pt x="632" y="390"/>
                    <a:pt x="489" y="140"/>
                    <a:pt x="310" y="45"/>
                  </a:cubicBezTo>
                  <a:cubicBezTo>
                    <a:pt x="259" y="14"/>
                    <a:pt x="212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5857569" y="2594321"/>
              <a:ext cx="366023" cy="464379"/>
            </a:xfrm>
            <a:custGeom>
              <a:rect b="b" l="l" r="r" t="t"/>
              <a:pathLst>
                <a:path extrusionOk="0" h="15727" w="12396">
                  <a:moveTo>
                    <a:pt x="311" y="1"/>
                  </a:moveTo>
                  <a:cubicBezTo>
                    <a:pt x="132" y="84"/>
                    <a:pt x="13" y="298"/>
                    <a:pt x="13" y="608"/>
                  </a:cubicBezTo>
                  <a:lnTo>
                    <a:pt x="1" y="7918"/>
                  </a:lnTo>
                  <a:cubicBezTo>
                    <a:pt x="1" y="8502"/>
                    <a:pt x="406" y="9216"/>
                    <a:pt x="918" y="9514"/>
                  </a:cubicBezTo>
                  <a:lnTo>
                    <a:pt x="4192" y="11395"/>
                  </a:lnTo>
                  <a:lnTo>
                    <a:pt x="11479" y="15598"/>
                  </a:lnTo>
                  <a:cubicBezTo>
                    <a:pt x="11622" y="15685"/>
                    <a:pt x="11759" y="15726"/>
                    <a:pt x="11881" y="15726"/>
                  </a:cubicBezTo>
                  <a:cubicBezTo>
                    <a:pt x="12175" y="15726"/>
                    <a:pt x="12383" y="15486"/>
                    <a:pt x="12383" y="15074"/>
                  </a:cubicBezTo>
                  <a:lnTo>
                    <a:pt x="12395" y="7763"/>
                  </a:lnTo>
                  <a:cubicBezTo>
                    <a:pt x="12395" y="7454"/>
                    <a:pt x="12276" y="7109"/>
                    <a:pt x="12098" y="6811"/>
                  </a:cubicBezTo>
                  <a:lnTo>
                    <a:pt x="6192" y="8859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5866723" y="2593140"/>
              <a:ext cx="348070" cy="262765"/>
            </a:xfrm>
            <a:custGeom>
              <a:rect b="b" l="l" r="r" t="t"/>
              <a:pathLst>
                <a:path extrusionOk="0" h="8899" w="11788">
                  <a:moveTo>
                    <a:pt x="204" y="1"/>
                  </a:moveTo>
                  <a:cubicBezTo>
                    <a:pt x="131" y="1"/>
                    <a:pt x="62" y="14"/>
                    <a:pt x="1" y="41"/>
                  </a:cubicBezTo>
                  <a:lnTo>
                    <a:pt x="5882" y="8899"/>
                  </a:lnTo>
                  <a:lnTo>
                    <a:pt x="11788" y="6851"/>
                  </a:lnTo>
                  <a:cubicBezTo>
                    <a:pt x="11621" y="6589"/>
                    <a:pt x="11407" y="6363"/>
                    <a:pt x="11169" y="6220"/>
                  </a:cubicBezTo>
                  <a:lnTo>
                    <a:pt x="7894" y="4327"/>
                  </a:lnTo>
                  <a:lnTo>
                    <a:pt x="608" y="124"/>
                  </a:lnTo>
                  <a:cubicBezTo>
                    <a:pt x="472" y="41"/>
                    <a:pt x="331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4314580" y="1726803"/>
              <a:ext cx="422243" cy="383798"/>
            </a:xfrm>
            <a:custGeom>
              <a:rect b="b" l="l" r="r" t="t"/>
              <a:pathLst>
                <a:path extrusionOk="0" h="12998" w="14300">
                  <a:moveTo>
                    <a:pt x="1129" y="2666"/>
                  </a:moveTo>
                  <a:cubicBezTo>
                    <a:pt x="1176" y="2666"/>
                    <a:pt x="1229" y="2681"/>
                    <a:pt x="1286" y="2711"/>
                  </a:cubicBezTo>
                  <a:lnTo>
                    <a:pt x="2787" y="3568"/>
                  </a:lnTo>
                  <a:cubicBezTo>
                    <a:pt x="2977" y="3687"/>
                    <a:pt x="3144" y="3961"/>
                    <a:pt x="3144" y="4187"/>
                  </a:cubicBezTo>
                  <a:lnTo>
                    <a:pt x="3144" y="4997"/>
                  </a:lnTo>
                  <a:cubicBezTo>
                    <a:pt x="3144" y="5160"/>
                    <a:pt x="3057" y="5255"/>
                    <a:pt x="2937" y="5255"/>
                  </a:cubicBezTo>
                  <a:cubicBezTo>
                    <a:pt x="2891" y="5255"/>
                    <a:pt x="2840" y="5241"/>
                    <a:pt x="2787" y="5211"/>
                  </a:cubicBezTo>
                  <a:lnTo>
                    <a:pt x="1286" y="4342"/>
                  </a:lnTo>
                  <a:cubicBezTo>
                    <a:pt x="1084" y="4223"/>
                    <a:pt x="929" y="3961"/>
                    <a:pt x="929" y="3735"/>
                  </a:cubicBezTo>
                  <a:lnTo>
                    <a:pt x="929" y="2913"/>
                  </a:lnTo>
                  <a:cubicBezTo>
                    <a:pt x="929" y="2759"/>
                    <a:pt x="1009" y="2666"/>
                    <a:pt x="1129" y="2666"/>
                  </a:cubicBezTo>
                  <a:close/>
                  <a:moveTo>
                    <a:pt x="12288" y="7365"/>
                  </a:moveTo>
                  <a:cubicBezTo>
                    <a:pt x="12350" y="7365"/>
                    <a:pt x="12419" y="7385"/>
                    <a:pt x="12490" y="7425"/>
                  </a:cubicBezTo>
                  <a:cubicBezTo>
                    <a:pt x="12621" y="7497"/>
                    <a:pt x="12740" y="7640"/>
                    <a:pt x="12835" y="7795"/>
                  </a:cubicBezTo>
                  <a:cubicBezTo>
                    <a:pt x="12868" y="7771"/>
                    <a:pt x="12906" y="7761"/>
                    <a:pt x="12948" y="7761"/>
                  </a:cubicBezTo>
                  <a:cubicBezTo>
                    <a:pt x="13013" y="7761"/>
                    <a:pt x="13089" y="7787"/>
                    <a:pt x="13169" y="7830"/>
                  </a:cubicBezTo>
                  <a:cubicBezTo>
                    <a:pt x="13443" y="7973"/>
                    <a:pt x="13645" y="8354"/>
                    <a:pt x="13645" y="8652"/>
                  </a:cubicBezTo>
                  <a:cubicBezTo>
                    <a:pt x="13645" y="8861"/>
                    <a:pt x="13545" y="8982"/>
                    <a:pt x="13391" y="8982"/>
                  </a:cubicBezTo>
                  <a:cubicBezTo>
                    <a:pt x="13326" y="8982"/>
                    <a:pt x="13250" y="8960"/>
                    <a:pt x="13169" y="8914"/>
                  </a:cubicBezTo>
                  <a:cubicBezTo>
                    <a:pt x="13038" y="8842"/>
                    <a:pt x="12919" y="8711"/>
                    <a:pt x="12835" y="8545"/>
                  </a:cubicBezTo>
                  <a:cubicBezTo>
                    <a:pt x="12796" y="8569"/>
                    <a:pt x="12752" y="8582"/>
                    <a:pt x="12705" y="8582"/>
                  </a:cubicBezTo>
                  <a:cubicBezTo>
                    <a:pt x="12639" y="8582"/>
                    <a:pt x="12567" y="8558"/>
                    <a:pt x="12490" y="8509"/>
                  </a:cubicBezTo>
                  <a:cubicBezTo>
                    <a:pt x="12216" y="8366"/>
                    <a:pt x="12014" y="7997"/>
                    <a:pt x="12014" y="7699"/>
                  </a:cubicBezTo>
                  <a:cubicBezTo>
                    <a:pt x="12022" y="7487"/>
                    <a:pt x="12134" y="7365"/>
                    <a:pt x="12288" y="7365"/>
                  </a:cubicBezTo>
                  <a:close/>
                  <a:moveTo>
                    <a:pt x="434" y="1"/>
                  </a:moveTo>
                  <a:cubicBezTo>
                    <a:pt x="185" y="1"/>
                    <a:pt x="12" y="195"/>
                    <a:pt x="12" y="532"/>
                  </a:cubicBezTo>
                  <a:lnTo>
                    <a:pt x="0" y="4044"/>
                  </a:lnTo>
                  <a:lnTo>
                    <a:pt x="0" y="4747"/>
                  </a:lnTo>
                  <a:lnTo>
                    <a:pt x="14288" y="12998"/>
                  </a:lnTo>
                  <a:lnTo>
                    <a:pt x="14300" y="8783"/>
                  </a:lnTo>
                  <a:cubicBezTo>
                    <a:pt x="14300" y="8307"/>
                    <a:pt x="13978" y="7723"/>
                    <a:pt x="13562" y="7485"/>
                  </a:cubicBezTo>
                  <a:lnTo>
                    <a:pt x="774" y="103"/>
                  </a:lnTo>
                  <a:cubicBezTo>
                    <a:pt x="653" y="34"/>
                    <a:pt x="537" y="1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4314580" y="1907009"/>
              <a:ext cx="421564" cy="302480"/>
            </a:xfrm>
            <a:custGeom>
              <a:rect b="b" l="l" r="r" t="t"/>
              <a:pathLst>
                <a:path extrusionOk="0" h="10244" w="14277">
                  <a:moveTo>
                    <a:pt x="0" y="1"/>
                  </a:moveTo>
                  <a:lnTo>
                    <a:pt x="0" y="1477"/>
                  </a:lnTo>
                  <a:cubicBezTo>
                    <a:pt x="0" y="1954"/>
                    <a:pt x="334" y="2525"/>
                    <a:pt x="751" y="2763"/>
                  </a:cubicBezTo>
                  <a:lnTo>
                    <a:pt x="13514" y="10133"/>
                  </a:lnTo>
                  <a:cubicBezTo>
                    <a:pt x="13639" y="10208"/>
                    <a:pt x="13757" y="10243"/>
                    <a:pt x="13862" y="10243"/>
                  </a:cubicBezTo>
                  <a:cubicBezTo>
                    <a:pt x="14107" y="10243"/>
                    <a:pt x="14276" y="10050"/>
                    <a:pt x="14276" y="9716"/>
                  </a:cubicBezTo>
                  <a:lnTo>
                    <a:pt x="14276" y="82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4314934" y="1867295"/>
              <a:ext cx="421535" cy="283021"/>
            </a:xfrm>
            <a:custGeom>
              <a:rect b="b" l="l" r="r" t="t"/>
              <a:pathLst>
                <a:path extrusionOk="0" h="9585" w="14276">
                  <a:moveTo>
                    <a:pt x="0" y="0"/>
                  </a:moveTo>
                  <a:lnTo>
                    <a:pt x="0" y="1346"/>
                  </a:lnTo>
                  <a:lnTo>
                    <a:pt x="14264" y="9585"/>
                  </a:lnTo>
                  <a:lnTo>
                    <a:pt x="14264" y="9573"/>
                  </a:lnTo>
                  <a:lnTo>
                    <a:pt x="14276" y="8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4342011" y="1804962"/>
              <a:ext cx="65403" cy="76890"/>
            </a:xfrm>
            <a:custGeom>
              <a:rect b="b" l="l" r="r" t="t"/>
              <a:pathLst>
                <a:path extrusionOk="0" h="2604" w="2215">
                  <a:moveTo>
                    <a:pt x="194" y="0"/>
                  </a:moveTo>
                  <a:cubicBezTo>
                    <a:pt x="77" y="0"/>
                    <a:pt x="0" y="95"/>
                    <a:pt x="0" y="254"/>
                  </a:cubicBezTo>
                  <a:lnTo>
                    <a:pt x="0" y="1076"/>
                  </a:lnTo>
                  <a:cubicBezTo>
                    <a:pt x="0" y="1302"/>
                    <a:pt x="155" y="1576"/>
                    <a:pt x="357" y="1683"/>
                  </a:cubicBezTo>
                  <a:lnTo>
                    <a:pt x="1858" y="2552"/>
                  </a:lnTo>
                  <a:cubicBezTo>
                    <a:pt x="1913" y="2587"/>
                    <a:pt x="1967" y="2603"/>
                    <a:pt x="2015" y="2603"/>
                  </a:cubicBezTo>
                  <a:cubicBezTo>
                    <a:pt x="2131" y="2603"/>
                    <a:pt x="2215" y="2506"/>
                    <a:pt x="2215" y="2338"/>
                  </a:cubicBezTo>
                  <a:lnTo>
                    <a:pt x="2215" y="1516"/>
                  </a:lnTo>
                  <a:cubicBezTo>
                    <a:pt x="2215" y="1302"/>
                    <a:pt x="2048" y="1016"/>
                    <a:pt x="1858" y="909"/>
                  </a:cubicBezTo>
                  <a:lnTo>
                    <a:pt x="357" y="52"/>
                  </a:lnTo>
                  <a:cubicBezTo>
                    <a:pt x="298" y="17"/>
                    <a:pt x="24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4669294" y="1944273"/>
              <a:ext cx="24301" cy="35935"/>
            </a:xfrm>
            <a:custGeom>
              <a:rect b="b" l="l" r="r" t="t"/>
              <a:pathLst>
                <a:path extrusionOk="0" h="1217" w="823">
                  <a:moveTo>
                    <a:pt x="263" y="0"/>
                  </a:moveTo>
                  <a:cubicBezTo>
                    <a:pt x="104" y="0"/>
                    <a:pt x="1" y="122"/>
                    <a:pt x="1" y="334"/>
                  </a:cubicBezTo>
                  <a:cubicBezTo>
                    <a:pt x="1" y="632"/>
                    <a:pt x="227" y="1001"/>
                    <a:pt x="477" y="1144"/>
                  </a:cubicBezTo>
                  <a:cubicBezTo>
                    <a:pt x="554" y="1193"/>
                    <a:pt x="626" y="1217"/>
                    <a:pt x="692" y="1217"/>
                  </a:cubicBezTo>
                  <a:cubicBezTo>
                    <a:pt x="739" y="1217"/>
                    <a:pt x="783" y="1204"/>
                    <a:pt x="822" y="1180"/>
                  </a:cubicBezTo>
                  <a:cubicBezTo>
                    <a:pt x="739" y="1025"/>
                    <a:pt x="680" y="870"/>
                    <a:pt x="680" y="727"/>
                  </a:cubicBezTo>
                  <a:cubicBezTo>
                    <a:pt x="680" y="584"/>
                    <a:pt x="727" y="477"/>
                    <a:pt x="822" y="430"/>
                  </a:cubicBezTo>
                  <a:cubicBezTo>
                    <a:pt x="727" y="287"/>
                    <a:pt x="608" y="156"/>
                    <a:pt x="477" y="60"/>
                  </a:cubicBezTo>
                  <a:cubicBezTo>
                    <a:pt x="399" y="20"/>
                    <a:pt x="326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4689343" y="1955936"/>
              <a:ext cx="28140" cy="36083"/>
            </a:xfrm>
            <a:custGeom>
              <a:rect b="b" l="l" r="r" t="t"/>
              <a:pathLst>
                <a:path extrusionOk="0" h="1222" w="953">
                  <a:moveTo>
                    <a:pt x="256" y="1"/>
                  </a:moveTo>
                  <a:cubicBezTo>
                    <a:pt x="214" y="1"/>
                    <a:pt x="176" y="11"/>
                    <a:pt x="143" y="35"/>
                  </a:cubicBezTo>
                  <a:cubicBezTo>
                    <a:pt x="60" y="82"/>
                    <a:pt x="24" y="189"/>
                    <a:pt x="1" y="332"/>
                  </a:cubicBezTo>
                  <a:cubicBezTo>
                    <a:pt x="1" y="487"/>
                    <a:pt x="48" y="654"/>
                    <a:pt x="143" y="785"/>
                  </a:cubicBezTo>
                  <a:cubicBezTo>
                    <a:pt x="227" y="928"/>
                    <a:pt x="346" y="1070"/>
                    <a:pt x="477" y="1154"/>
                  </a:cubicBezTo>
                  <a:cubicBezTo>
                    <a:pt x="558" y="1200"/>
                    <a:pt x="634" y="1222"/>
                    <a:pt x="699" y="1222"/>
                  </a:cubicBezTo>
                  <a:cubicBezTo>
                    <a:pt x="853" y="1222"/>
                    <a:pt x="953" y="1101"/>
                    <a:pt x="953" y="892"/>
                  </a:cubicBezTo>
                  <a:cubicBezTo>
                    <a:pt x="953" y="594"/>
                    <a:pt x="751" y="213"/>
                    <a:pt x="477" y="70"/>
                  </a:cubicBezTo>
                  <a:cubicBezTo>
                    <a:pt x="397" y="27"/>
                    <a:pt x="321" y="1"/>
                    <a:pt x="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6014744" y="2201340"/>
              <a:ext cx="209202" cy="335491"/>
            </a:xfrm>
            <a:custGeom>
              <a:rect b="b" l="l" r="r" t="t"/>
              <a:pathLst>
                <a:path extrusionOk="0" h="11362" w="7085">
                  <a:moveTo>
                    <a:pt x="2989" y="1"/>
                  </a:moveTo>
                  <a:cubicBezTo>
                    <a:pt x="2960" y="1"/>
                    <a:pt x="2941" y="23"/>
                    <a:pt x="2941" y="58"/>
                  </a:cubicBezTo>
                  <a:cubicBezTo>
                    <a:pt x="2941" y="106"/>
                    <a:pt x="2846" y="403"/>
                    <a:pt x="2774" y="653"/>
                  </a:cubicBezTo>
                  <a:lnTo>
                    <a:pt x="2774" y="725"/>
                  </a:lnTo>
                  <a:lnTo>
                    <a:pt x="3072" y="1653"/>
                  </a:lnTo>
                  <a:cubicBezTo>
                    <a:pt x="2786" y="1665"/>
                    <a:pt x="2596" y="1915"/>
                    <a:pt x="2596" y="2320"/>
                  </a:cubicBezTo>
                  <a:cubicBezTo>
                    <a:pt x="2596" y="2606"/>
                    <a:pt x="2679" y="2915"/>
                    <a:pt x="2846" y="3201"/>
                  </a:cubicBezTo>
                  <a:cubicBezTo>
                    <a:pt x="2619" y="3249"/>
                    <a:pt x="2429" y="3392"/>
                    <a:pt x="2262" y="3606"/>
                  </a:cubicBezTo>
                  <a:lnTo>
                    <a:pt x="1155" y="1915"/>
                  </a:lnTo>
                  <a:lnTo>
                    <a:pt x="1750" y="1534"/>
                  </a:lnTo>
                  <a:cubicBezTo>
                    <a:pt x="1810" y="1487"/>
                    <a:pt x="1810" y="1368"/>
                    <a:pt x="1750" y="1249"/>
                  </a:cubicBezTo>
                  <a:cubicBezTo>
                    <a:pt x="1715" y="1189"/>
                    <a:pt x="1667" y="1165"/>
                    <a:pt x="1631" y="1129"/>
                  </a:cubicBezTo>
                  <a:cubicBezTo>
                    <a:pt x="1603" y="1116"/>
                    <a:pt x="1575" y="1110"/>
                    <a:pt x="1552" y="1110"/>
                  </a:cubicBezTo>
                  <a:cubicBezTo>
                    <a:pt x="1536" y="1110"/>
                    <a:pt x="1522" y="1113"/>
                    <a:pt x="1512" y="1118"/>
                  </a:cubicBezTo>
                  <a:lnTo>
                    <a:pt x="774" y="1582"/>
                  </a:lnTo>
                  <a:cubicBezTo>
                    <a:pt x="750" y="1594"/>
                    <a:pt x="738" y="1641"/>
                    <a:pt x="738" y="1701"/>
                  </a:cubicBezTo>
                  <a:cubicBezTo>
                    <a:pt x="738" y="1761"/>
                    <a:pt x="762" y="1820"/>
                    <a:pt x="798" y="1880"/>
                  </a:cubicBezTo>
                  <a:lnTo>
                    <a:pt x="2107" y="3820"/>
                  </a:lnTo>
                  <a:cubicBezTo>
                    <a:pt x="1988" y="4035"/>
                    <a:pt x="1881" y="4285"/>
                    <a:pt x="1810" y="4558"/>
                  </a:cubicBezTo>
                  <a:lnTo>
                    <a:pt x="798" y="3761"/>
                  </a:lnTo>
                  <a:lnTo>
                    <a:pt x="583" y="2475"/>
                  </a:lnTo>
                  <a:cubicBezTo>
                    <a:pt x="572" y="2368"/>
                    <a:pt x="500" y="2261"/>
                    <a:pt x="417" y="2213"/>
                  </a:cubicBezTo>
                  <a:cubicBezTo>
                    <a:pt x="405" y="2213"/>
                    <a:pt x="393" y="2201"/>
                    <a:pt x="393" y="2201"/>
                  </a:cubicBezTo>
                  <a:cubicBezTo>
                    <a:pt x="381" y="2198"/>
                    <a:pt x="369" y="2196"/>
                    <a:pt x="358" y="2196"/>
                  </a:cubicBezTo>
                  <a:cubicBezTo>
                    <a:pt x="284" y="2196"/>
                    <a:pt x="241" y="2263"/>
                    <a:pt x="262" y="2356"/>
                  </a:cubicBezTo>
                  <a:lnTo>
                    <a:pt x="500" y="3785"/>
                  </a:lnTo>
                  <a:cubicBezTo>
                    <a:pt x="512" y="3868"/>
                    <a:pt x="572" y="3963"/>
                    <a:pt x="631" y="3999"/>
                  </a:cubicBezTo>
                  <a:lnTo>
                    <a:pt x="1750" y="4868"/>
                  </a:lnTo>
                  <a:cubicBezTo>
                    <a:pt x="1703" y="5094"/>
                    <a:pt x="1691" y="5344"/>
                    <a:pt x="1691" y="5594"/>
                  </a:cubicBezTo>
                  <a:lnTo>
                    <a:pt x="1691" y="5642"/>
                  </a:lnTo>
                  <a:lnTo>
                    <a:pt x="417" y="5332"/>
                  </a:lnTo>
                  <a:cubicBezTo>
                    <a:pt x="404" y="5327"/>
                    <a:pt x="392" y="5325"/>
                    <a:pt x="382" y="5325"/>
                  </a:cubicBezTo>
                  <a:cubicBezTo>
                    <a:pt x="346" y="5325"/>
                    <a:pt x="326" y="5355"/>
                    <a:pt x="298" y="5392"/>
                  </a:cubicBezTo>
                  <a:lnTo>
                    <a:pt x="0" y="6249"/>
                  </a:lnTo>
                  <a:lnTo>
                    <a:pt x="0" y="6356"/>
                  </a:lnTo>
                  <a:cubicBezTo>
                    <a:pt x="24" y="6428"/>
                    <a:pt x="48" y="6499"/>
                    <a:pt x="107" y="6547"/>
                  </a:cubicBezTo>
                  <a:cubicBezTo>
                    <a:pt x="119" y="6559"/>
                    <a:pt x="143" y="6583"/>
                    <a:pt x="167" y="6594"/>
                  </a:cubicBezTo>
                  <a:cubicBezTo>
                    <a:pt x="192" y="6611"/>
                    <a:pt x="216" y="6619"/>
                    <a:pt x="238" y="6619"/>
                  </a:cubicBezTo>
                  <a:cubicBezTo>
                    <a:pt x="277" y="6619"/>
                    <a:pt x="310" y="6593"/>
                    <a:pt x="333" y="6547"/>
                  </a:cubicBezTo>
                  <a:lnTo>
                    <a:pt x="595" y="5773"/>
                  </a:lnTo>
                  <a:lnTo>
                    <a:pt x="1703" y="6047"/>
                  </a:lnTo>
                  <a:cubicBezTo>
                    <a:pt x="1750" y="6463"/>
                    <a:pt x="1834" y="6833"/>
                    <a:pt x="1965" y="7190"/>
                  </a:cubicBezTo>
                  <a:lnTo>
                    <a:pt x="893" y="7773"/>
                  </a:lnTo>
                  <a:cubicBezTo>
                    <a:pt x="869" y="7785"/>
                    <a:pt x="834" y="7833"/>
                    <a:pt x="857" y="7892"/>
                  </a:cubicBezTo>
                  <a:cubicBezTo>
                    <a:pt x="857" y="7952"/>
                    <a:pt x="881" y="8011"/>
                    <a:pt x="917" y="8071"/>
                  </a:cubicBezTo>
                  <a:lnTo>
                    <a:pt x="1596" y="9059"/>
                  </a:lnTo>
                  <a:cubicBezTo>
                    <a:pt x="1631" y="9107"/>
                    <a:pt x="1655" y="9142"/>
                    <a:pt x="1703" y="9166"/>
                  </a:cubicBezTo>
                  <a:cubicBezTo>
                    <a:pt x="1739" y="9217"/>
                    <a:pt x="1775" y="9236"/>
                    <a:pt x="1803" y="9236"/>
                  </a:cubicBezTo>
                  <a:cubicBezTo>
                    <a:pt x="1821" y="9236"/>
                    <a:pt x="1836" y="9228"/>
                    <a:pt x="1846" y="9214"/>
                  </a:cubicBezTo>
                  <a:cubicBezTo>
                    <a:pt x="1905" y="9166"/>
                    <a:pt x="1893" y="9035"/>
                    <a:pt x="1822" y="8928"/>
                  </a:cubicBezTo>
                  <a:lnTo>
                    <a:pt x="1286" y="8154"/>
                  </a:lnTo>
                  <a:lnTo>
                    <a:pt x="2179" y="7678"/>
                  </a:lnTo>
                  <a:cubicBezTo>
                    <a:pt x="2524" y="8333"/>
                    <a:pt x="3012" y="8869"/>
                    <a:pt x="3548" y="9190"/>
                  </a:cubicBezTo>
                  <a:cubicBezTo>
                    <a:pt x="3853" y="9362"/>
                    <a:pt x="4139" y="9453"/>
                    <a:pt x="4392" y="9453"/>
                  </a:cubicBezTo>
                  <a:cubicBezTo>
                    <a:pt x="4594" y="9453"/>
                    <a:pt x="4776" y="9395"/>
                    <a:pt x="4929" y="9273"/>
                  </a:cubicBezTo>
                  <a:lnTo>
                    <a:pt x="5810" y="10774"/>
                  </a:lnTo>
                  <a:lnTo>
                    <a:pt x="5275" y="10940"/>
                  </a:lnTo>
                  <a:cubicBezTo>
                    <a:pt x="5203" y="10976"/>
                    <a:pt x="5179" y="11071"/>
                    <a:pt x="5239" y="11190"/>
                  </a:cubicBezTo>
                  <a:cubicBezTo>
                    <a:pt x="5275" y="11274"/>
                    <a:pt x="5334" y="11309"/>
                    <a:pt x="5382" y="11345"/>
                  </a:cubicBezTo>
                  <a:cubicBezTo>
                    <a:pt x="5399" y="11353"/>
                    <a:pt x="5427" y="11362"/>
                    <a:pt x="5451" y="11362"/>
                  </a:cubicBezTo>
                  <a:cubicBezTo>
                    <a:pt x="5461" y="11362"/>
                    <a:pt x="5470" y="11360"/>
                    <a:pt x="5477" y="11357"/>
                  </a:cubicBezTo>
                  <a:lnTo>
                    <a:pt x="6168" y="11155"/>
                  </a:lnTo>
                  <a:cubicBezTo>
                    <a:pt x="6215" y="11131"/>
                    <a:pt x="6227" y="11107"/>
                    <a:pt x="6227" y="11047"/>
                  </a:cubicBezTo>
                  <a:cubicBezTo>
                    <a:pt x="6227" y="10988"/>
                    <a:pt x="6215" y="10928"/>
                    <a:pt x="6179" y="10869"/>
                  </a:cubicBezTo>
                  <a:lnTo>
                    <a:pt x="5120" y="9047"/>
                  </a:lnTo>
                  <a:cubicBezTo>
                    <a:pt x="5263" y="8857"/>
                    <a:pt x="5346" y="8571"/>
                    <a:pt x="5394" y="8214"/>
                  </a:cubicBezTo>
                  <a:lnTo>
                    <a:pt x="6489" y="9226"/>
                  </a:lnTo>
                  <a:lnTo>
                    <a:pt x="6763" y="10309"/>
                  </a:lnTo>
                  <a:cubicBezTo>
                    <a:pt x="6787" y="10404"/>
                    <a:pt x="6846" y="10488"/>
                    <a:pt x="6930" y="10535"/>
                  </a:cubicBezTo>
                  <a:cubicBezTo>
                    <a:pt x="6941" y="10547"/>
                    <a:pt x="6953" y="10547"/>
                    <a:pt x="6989" y="10547"/>
                  </a:cubicBezTo>
                  <a:cubicBezTo>
                    <a:pt x="7002" y="10552"/>
                    <a:pt x="7013" y="10555"/>
                    <a:pt x="7023" y="10555"/>
                  </a:cubicBezTo>
                  <a:cubicBezTo>
                    <a:pt x="7058" y="10555"/>
                    <a:pt x="7075" y="10523"/>
                    <a:pt x="7084" y="10476"/>
                  </a:cubicBezTo>
                  <a:lnTo>
                    <a:pt x="7084" y="10369"/>
                  </a:lnTo>
                  <a:lnTo>
                    <a:pt x="6810" y="9178"/>
                  </a:lnTo>
                  <a:cubicBezTo>
                    <a:pt x="6787" y="9107"/>
                    <a:pt x="6751" y="9035"/>
                    <a:pt x="6703" y="8988"/>
                  </a:cubicBezTo>
                  <a:lnTo>
                    <a:pt x="5441" y="7845"/>
                  </a:lnTo>
                  <a:lnTo>
                    <a:pt x="5441" y="7797"/>
                  </a:lnTo>
                  <a:cubicBezTo>
                    <a:pt x="5441" y="7547"/>
                    <a:pt x="5417" y="7273"/>
                    <a:pt x="5382" y="7011"/>
                  </a:cubicBezTo>
                  <a:lnTo>
                    <a:pt x="5382" y="7011"/>
                  </a:lnTo>
                  <a:lnTo>
                    <a:pt x="6489" y="7428"/>
                  </a:lnTo>
                  <a:cubicBezTo>
                    <a:pt x="6505" y="7437"/>
                    <a:pt x="6521" y="7442"/>
                    <a:pt x="6536" y="7442"/>
                  </a:cubicBezTo>
                  <a:cubicBezTo>
                    <a:pt x="6578" y="7442"/>
                    <a:pt x="6614" y="7409"/>
                    <a:pt x="6632" y="7356"/>
                  </a:cubicBezTo>
                  <a:lnTo>
                    <a:pt x="6870" y="6190"/>
                  </a:lnTo>
                  <a:cubicBezTo>
                    <a:pt x="6882" y="6106"/>
                    <a:pt x="6822" y="5975"/>
                    <a:pt x="6727" y="5892"/>
                  </a:cubicBezTo>
                  <a:cubicBezTo>
                    <a:pt x="6715" y="5880"/>
                    <a:pt x="6703" y="5880"/>
                    <a:pt x="6703" y="5868"/>
                  </a:cubicBezTo>
                  <a:cubicBezTo>
                    <a:pt x="6677" y="5850"/>
                    <a:pt x="6648" y="5841"/>
                    <a:pt x="6623" y="5841"/>
                  </a:cubicBezTo>
                  <a:cubicBezTo>
                    <a:pt x="6580" y="5841"/>
                    <a:pt x="6544" y="5868"/>
                    <a:pt x="6537" y="5928"/>
                  </a:cubicBezTo>
                  <a:lnTo>
                    <a:pt x="6310" y="6964"/>
                  </a:lnTo>
                  <a:lnTo>
                    <a:pt x="5298" y="6583"/>
                  </a:lnTo>
                  <a:cubicBezTo>
                    <a:pt x="5227" y="6225"/>
                    <a:pt x="5144" y="5844"/>
                    <a:pt x="5025" y="5511"/>
                  </a:cubicBezTo>
                  <a:lnTo>
                    <a:pt x="6334" y="5059"/>
                  </a:lnTo>
                  <a:cubicBezTo>
                    <a:pt x="6358" y="5047"/>
                    <a:pt x="6394" y="5011"/>
                    <a:pt x="6394" y="4951"/>
                  </a:cubicBezTo>
                  <a:cubicBezTo>
                    <a:pt x="6394" y="4916"/>
                    <a:pt x="6370" y="4832"/>
                    <a:pt x="6346" y="4773"/>
                  </a:cubicBezTo>
                  <a:lnTo>
                    <a:pt x="5632" y="3487"/>
                  </a:lnTo>
                  <a:cubicBezTo>
                    <a:pt x="5596" y="3427"/>
                    <a:pt x="5560" y="3380"/>
                    <a:pt x="5513" y="3344"/>
                  </a:cubicBezTo>
                  <a:cubicBezTo>
                    <a:pt x="5485" y="3330"/>
                    <a:pt x="5457" y="3324"/>
                    <a:pt x="5434" y="3324"/>
                  </a:cubicBezTo>
                  <a:cubicBezTo>
                    <a:pt x="5417" y="3324"/>
                    <a:pt x="5403" y="3327"/>
                    <a:pt x="5394" y="3332"/>
                  </a:cubicBezTo>
                  <a:cubicBezTo>
                    <a:pt x="5322" y="3368"/>
                    <a:pt x="5322" y="3487"/>
                    <a:pt x="5382" y="3606"/>
                  </a:cubicBezTo>
                  <a:lnTo>
                    <a:pt x="5977" y="4678"/>
                  </a:lnTo>
                  <a:lnTo>
                    <a:pt x="4846" y="5059"/>
                  </a:lnTo>
                  <a:cubicBezTo>
                    <a:pt x="4679" y="4654"/>
                    <a:pt x="4489" y="4285"/>
                    <a:pt x="4263" y="3987"/>
                  </a:cubicBezTo>
                  <a:cubicBezTo>
                    <a:pt x="4429" y="3880"/>
                    <a:pt x="4513" y="3677"/>
                    <a:pt x="4513" y="3392"/>
                  </a:cubicBezTo>
                  <a:cubicBezTo>
                    <a:pt x="4513" y="2987"/>
                    <a:pt x="4322" y="2534"/>
                    <a:pt x="4036" y="2177"/>
                  </a:cubicBezTo>
                  <a:lnTo>
                    <a:pt x="4334" y="1594"/>
                  </a:lnTo>
                  <a:cubicBezTo>
                    <a:pt x="4346" y="1582"/>
                    <a:pt x="4346" y="1546"/>
                    <a:pt x="4334" y="1534"/>
                  </a:cubicBezTo>
                  <a:cubicBezTo>
                    <a:pt x="4263" y="1189"/>
                    <a:pt x="4191" y="808"/>
                    <a:pt x="4191" y="760"/>
                  </a:cubicBezTo>
                  <a:cubicBezTo>
                    <a:pt x="4191" y="701"/>
                    <a:pt x="4143" y="641"/>
                    <a:pt x="4096" y="606"/>
                  </a:cubicBezTo>
                  <a:cubicBezTo>
                    <a:pt x="4083" y="599"/>
                    <a:pt x="4071" y="596"/>
                    <a:pt x="4061" y="596"/>
                  </a:cubicBezTo>
                  <a:cubicBezTo>
                    <a:pt x="4032" y="596"/>
                    <a:pt x="4012" y="618"/>
                    <a:pt x="4012" y="653"/>
                  </a:cubicBezTo>
                  <a:cubicBezTo>
                    <a:pt x="4012" y="725"/>
                    <a:pt x="4096" y="1165"/>
                    <a:pt x="4155" y="1463"/>
                  </a:cubicBezTo>
                  <a:lnTo>
                    <a:pt x="3870" y="2022"/>
                  </a:lnTo>
                  <a:cubicBezTo>
                    <a:pt x="3774" y="1939"/>
                    <a:pt x="3667" y="1844"/>
                    <a:pt x="3560" y="1784"/>
                  </a:cubicBezTo>
                  <a:cubicBezTo>
                    <a:pt x="3453" y="1725"/>
                    <a:pt x="3358" y="1677"/>
                    <a:pt x="3250" y="1665"/>
                  </a:cubicBezTo>
                  <a:lnTo>
                    <a:pt x="2965" y="784"/>
                  </a:lnTo>
                  <a:cubicBezTo>
                    <a:pt x="3024" y="582"/>
                    <a:pt x="3120" y="237"/>
                    <a:pt x="3120" y="165"/>
                  </a:cubicBezTo>
                  <a:cubicBezTo>
                    <a:pt x="3120" y="106"/>
                    <a:pt x="3084" y="46"/>
                    <a:pt x="3024" y="10"/>
                  </a:cubicBezTo>
                  <a:cubicBezTo>
                    <a:pt x="3011" y="4"/>
                    <a:pt x="3000" y="1"/>
                    <a:pt x="2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5469105" y="1622453"/>
              <a:ext cx="346682" cy="442942"/>
            </a:xfrm>
            <a:custGeom>
              <a:rect b="b" l="l" r="r" t="t"/>
              <a:pathLst>
                <a:path extrusionOk="0" h="15001" w="11741">
                  <a:moveTo>
                    <a:pt x="5287" y="3482"/>
                  </a:moveTo>
                  <a:lnTo>
                    <a:pt x="6549" y="4221"/>
                  </a:lnTo>
                  <a:lnTo>
                    <a:pt x="6323" y="8709"/>
                  </a:lnTo>
                  <a:lnTo>
                    <a:pt x="5477" y="8221"/>
                  </a:lnTo>
                  <a:lnTo>
                    <a:pt x="5287" y="3482"/>
                  </a:lnTo>
                  <a:close/>
                  <a:moveTo>
                    <a:pt x="5558" y="9198"/>
                  </a:moveTo>
                  <a:cubicBezTo>
                    <a:pt x="5657" y="9198"/>
                    <a:pt x="5770" y="9232"/>
                    <a:pt x="5894" y="9305"/>
                  </a:cubicBezTo>
                  <a:cubicBezTo>
                    <a:pt x="6299" y="9531"/>
                    <a:pt x="6573" y="10043"/>
                    <a:pt x="6561" y="10459"/>
                  </a:cubicBezTo>
                  <a:cubicBezTo>
                    <a:pt x="6561" y="10761"/>
                    <a:pt x="6419" y="10939"/>
                    <a:pt x="6203" y="10939"/>
                  </a:cubicBezTo>
                  <a:cubicBezTo>
                    <a:pt x="6111" y="10939"/>
                    <a:pt x="6007" y="10907"/>
                    <a:pt x="5894" y="10840"/>
                  </a:cubicBezTo>
                  <a:cubicBezTo>
                    <a:pt x="5489" y="10602"/>
                    <a:pt x="5192" y="10102"/>
                    <a:pt x="5192" y="9662"/>
                  </a:cubicBezTo>
                  <a:cubicBezTo>
                    <a:pt x="5192" y="9372"/>
                    <a:pt x="5335" y="9198"/>
                    <a:pt x="5558" y="9198"/>
                  </a:cubicBezTo>
                  <a:close/>
                  <a:moveTo>
                    <a:pt x="5645" y="1"/>
                  </a:moveTo>
                  <a:cubicBezTo>
                    <a:pt x="5540" y="1"/>
                    <a:pt x="5450" y="44"/>
                    <a:pt x="5382" y="125"/>
                  </a:cubicBezTo>
                  <a:lnTo>
                    <a:pt x="96" y="7542"/>
                  </a:lnTo>
                  <a:cubicBezTo>
                    <a:pt x="1" y="7685"/>
                    <a:pt x="1" y="7935"/>
                    <a:pt x="96" y="8221"/>
                  </a:cubicBezTo>
                  <a:cubicBezTo>
                    <a:pt x="203" y="8495"/>
                    <a:pt x="393" y="8733"/>
                    <a:pt x="608" y="8864"/>
                  </a:cubicBezTo>
                  <a:lnTo>
                    <a:pt x="11097" y="14924"/>
                  </a:lnTo>
                  <a:cubicBezTo>
                    <a:pt x="11190" y="14976"/>
                    <a:pt x="11278" y="15000"/>
                    <a:pt x="11358" y="15000"/>
                  </a:cubicBezTo>
                  <a:cubicBezTo>
                    <a:pt x="11463" y="15000"/>
                    <a:pt x="11553" y="14958"/>
                    <a:pt x="11621" y="14877"/>
                  </a:cubicBezTo>
                  <a:cubicBezTo>
                    <a:pt x="11740" y="14722"/>
                    <a:pt x="11740" y="14472"/>
                    <a:pt x="11633" y="14186"/>
                  </a:cubicBezTo>
                  <a:lnTo>
                    <a:pt x="6418" y="720"/>
                  </a:lnTo>
                  <a:cubicBezTo>
                    <a:pt x="6311" y="434"/>
                    <a:pt x="6120" y="220"/>
                    <a:pt x="5906" y="77"/>
                  </a:cubicBezTo>
                  <a:cubicBezTo>
                    <a:pt x="5813" y="26"/>
                    <a:pt x="5725" y="1"/>
                    <a:pt x="5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5"/>
            <p:cNvSpPr/>
            <p:nvPr/>
          </p:nvSpPr>
          <p:spPr>
            <a:xfrm>
              <a:off x="5446605" y="1592866"/>
              <a:ext cx="391682" cy="502469"/>
            </a:xfrm>
            <a:custGeom>
              <a:rect b="b" l="l" r="r" t="t"/>
              <a:pathLst>
                <a:path extrusionOk="0" h="17017" w="13265">
                  <a:moveTo>
                    <a:pt x="6411" y="1003"/>
                  </a:moveTo>
                  <a:cubicBezTo>
                    <a:pt x="6491" y="1003"/>
                    <a:pt x="6582" y="1028"/>
                    <a:pt x="6680" y="1079"/>
                  </a:cubicBezTo>
                  <a:cubicBezTo>
                    <a:pt x="6894" y="1198"/>
                    <a:pt x="7085" y="1436"/>
                    <a:pt x="7192" y="1722"/>
                  </a:cubicBezTo>
                  <a:lnTo>
                    <a:pt x="12407" y="15188"/>
                  </a:lnTo>
                  <a:cubicBezTo>
                    <a:pt x="12502" y="15474"/>
                    <a:pt x="12502" y="15724"/>
                    <a:pt x="12395" y="15879"/>
                  </a:cubicBezTo>
                  <a:cubicBezTo>
                    <a:pt x="12334" y="15960"/>
                    <a:pt x="12246" y="16002"/>
                    <a:pt x="12141" y="16002"/>
                  </a:cubicBezTo>
                  <a:cubicBezTo>
                    <a:pt x="12060" y="16002"/>
                    <a:pt x="11969" y="15978"/>
                    <a:pt x="11871" y="15926"/>
                  </a:cubicBezTo>
                  <a:lnTo>
                    <a:pt x="1382" y="9866"/>
                  </a:lnTo>
                  <a:cubicBezTo>
                    <a:pt x="1179" y="9747"/>
                    <a:pt x="977" y="9509"/>
                    <a:pt x="882" y="9223"/>
                  </a:cubicBezTo>
                  <a:cubicBezTo>
                    <a:pt x="774" y="8937"/>
                    <a:pt x="774" y="8687"/>
                    <a:pt x="882" y="8544"/>
                  </a:cubicBezTo>
                  <a:lnTo>
                    <a:pt x="6156" y="1127"/>
                  </a:lnTo>
                  <a:cubicBezTo>
                    <a:pt x="6217" y="1046"/>
                    <a:pt x="6305" y="1003"/>
                    <a:pt x="6411" y="1003"/>
                  </a:cubicBezTo>
                  <a:close/>
                  <a:moveTo>
                    <a:pt x="6049" y="1"/>
                  </a:moveTo>
                  <a:cubicBezTo>
                    <a:pt x="5815" y="1"/>
                    <a:pt x="5615" y="96"/>
                    <a:pt x="5477" y="293"/>
                  </a:cubicBezTo>
                  <a:lnTo>
                    <a:pt x="191" y="7711"/>
                  </a:lnTo>
                  <a:cubicBezTo>
                    <a:pt x="72" y="7890"/>
                    <a:pt x="1" y="8104"/>
                    <a:pt x="1" y="8390"/>
                  </a:cubicBezTo>
                  <a:lnTo>
                    <a:pt x="1" y="8402"/>
                  </a:lnTo>
                  <a:cubicBezTo>
                    <a:pt x="1" y="8675"/>
                    <a:pt x="60" y="8973"/>
                    <a:pt x="179" y="9283"/>
                  </a:cubicBezTo>
                  <a:cubicBezTo>
                    <a:pt x="417" y="9926"/>
                    <a:pt x="858" y="10473"/>
                    <a:pt x="1358" y="10759"/>
                  </a:cubicBezTo>
                  <a:lnTo>
                    <a:pt x="6609" y="13795"/>
                  </a:lnTo>
                  <a:lnTo>
                    <a:pt x="11859" y="16831"/>
                  </a:lnTo>
                  <a:cubicBezTo>
                    <a:pt x="12083" y="16954"/>
                    <a:pt x="12295" y="17017"/>
                    <a:pt x="12484" y="17017"/>
                  </a:cubicBezTo>
                  <a:cubicBezTo>
                    <a:pt x="12716" y="17017"/>
                    <a:pt x="12912" y="16921"/>
                    <a:pt x="13050" y="16724"/>
                  </a:cubicBezTo>
                  <a:cubicBezTo>
                    <a:pt x="13169" y="16545"/>
                    <a:pt x="13252" y="16307"/>
                    <a:pt x="13252" y="16045"/>
                  </a:cubicBezTo>
                  <a:cubicBezTo>
                    <a:pt x="13264" y="15760"/>
                    <a:pt x="13205" y="15450"/>
                    <a:pt x="13062" y="15129"/>
                  </a:cubicBezTo>
                  <a:lnTo>
                    <a:pt x="7847" y="1663"/>
                  </a:lnTo>
                  <a:cubicBezTo>
                    <a:pt x="7609" y="1020"/>
                    <a:pt x="7156" y="472"/>
                    <a:pt x="6668" y="186"/>
                  </a:cubicBezTo>
                  <a:cubicBezTo>
                    <a:pt x="6449" y="64"/>
                    <a:pt x="6238" y="1"/>
                    <a:pt x="6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5624509" y="1725622"/>
              <a:ext cx="37972" cy="154015"/>
            </a:xfrm>
            <a:custGeom>
              <a:rect b="b" l="l" r="r" t="t"/>
              <a:pathLst>
                <a:path extrusionOk="0" h="5216" w="1286">
                  <a:moveTo>
                    <a:pt x="0" y="0"/>
                  </a:moveTo>
                  <a:lnTo>
                    <a:pt x="191" y="4727"/>
                  </a:lnTo>
                  <a:lnTo>
                    <a:pt x="1048" y="5215"/>
                  </a:lnTo>
                  <a:lnTo>
                    <a:pt x="1286" y="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5"/>
            <p:cNvSpPr/>
            <p:nvPr/>
          </p:nvSpPr>
          <p:spPr>
            <a:xfrm>
              <a:off x="5622383" y="1894017"/>
              <a:ext cx="40807" cy="51466"/>
            </a:xfrm>
            <a:custGeom>
              <a:rect b="b" l="l" r="r" t="t"/>
              <a:pathLst>
                <a:path extrusionOk="0" h="1743" w="1382">
                  <a:moveTo>
                    <a:pt x="367" y="1"/>
                  </a:moveTo>
                  <a:cubicBezTo>
                    <a:pt x="144" y="1"/>
                    <a:pt x="1" y="175"/>
                    <a:pt x="1" y="465"/>
                  </a:cubicBezTo>
                  <a:cubicBezTo>
                    <a:pt x="1" y="905"/>
                    <a:pt x="286" y="1405"/>
                    <a:pt x="703" y="1643"/>
                  </a:cubicBezTo>
                  <a:cubicBezTo>
                    <a:pt x="824" y="1711"/>
                    <a:pt x="933" y="1742"/>
                    <a:pt x="1026" y="1742"/>
                  </a:cubicBezTo>
                  <a:cubicBezTo>
                    <a:pt x="1247" y="1742"/>
                    <a:pt x="1382" y="1567"/>
                    <a:pt x="1382" y="1274"/>
                  </a:cubicBezTo>
                  <a:cubicBezTo>
                    <a:pt x="1382" y="846"/>
                    <a:pt x="1108" y="334"/>
                    <a:pt x="703" y="108"/>
                  </a:cubicBezTo>
                  <a:cubicBezTo>
                    <a:pt x="579" y="35"/>
                    <a:pt x="466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5"/>
            <p:cNvSpPr/>
            <p:nvPr/>
          </p:nvSpPr>
          <p:spPr>
            <a:xfrm>
              <a:off x="5295779" y="2136792"/>
              <a:ext cx="303425" cy="202618"/>
            </a:xfrm>
            <a:custGeom>
              <a:rect b="b" l="l" r="r" t="t"/>
              <a:pathLst>
                <a:path extrusionOk="0" h="6862" w="10276">
                  <a:moveTo>
                    <a:pt x="1239" y="815"/>
                  </a:moveTo>
                  <a:lnTo>
                    <a:pt x="1358" y="899"/>
                  </a:lnTo>
                  <a:lnTo>
                    <a:pt x="1358" y="1137"/>
                  </a:lnTo>
                  <a:lnTo>
                    <a:pt x="1537" y="1113"/>
                  </a:lnTo>
                  <a:lnTo>
                    <a:pt x="1596" y="1280"/>
                  </a:lnTo>
                  <a:lnTo>
                    <a:pt x="1418" y="1291"/>
                  </a:lnTo>
                  <a:lnTo>
                    <a:pt x="1596" y="1518"/>
                  </a:lnTo>
                  <a:lnTo>
                    <a:pt x="1537" y="1613"/>
                  </a:lnTo>
                  <a:lnTo>
                    <a:pt x="1358" y="1375"/>
                  </a:lnTo>
                  <a:lnTo>
                    <a:pt x="1358" y="1613"/>
                  </a:lnTo>
                  <a:lnTo>
                    <a:pt x="1239" y="1530"/>
                  </a:lnTo>
                  <a:lnTo>
                    <a:pt x="1239" y="1291"/>
                  </a:lnTo>
                  <a:lnTo>
                    <a:pt x="1060" y="1315"/>
                  </a:lnTo>
                  <a:lnTo>
                    <a:pt x="1001" y="1149"/>
                  </a:lnTo>
                  <a:lnTo>
                    <a:pt x="1180" y="1137"/>
                  </a:lnTo>
                  <a:lnTo>
                    <a:pt x="1001" y="922"/>
                  </a:lnTo>
                  <a:lnTo>
                    <a:pt x="1060" y="839"/>
                  </a:lnTo>
                  <a:lnTo>
                    <a:pt x="1239" y="1053"/>
                  </a:lnTo>
                  <a:lnTo>
                    <a:pt x="1239" y="815"/>
                  </a:lnTo>
                  <a:close/>
                  <a:moveTo>
                    <a:pt x="2084" y="1315"/>
                  </a:moveTo>
                  <a:lnTo>
                    <a:pt x="2203" y="1387"/>
                  </a:lnTo>
                  <a:lnTo>
                    <a:pt x="2203" y="1625"/>
                  </a:lnTo>
                  <a:lnTo>
                    <a:pt x="2382" y="1613"/>
                  </a:lnTo>
                  <a:lnTo>
                    <a:pt x="2442" y="1768"/>
                  </a:lnTo>
                  <a:lnTo>
                    <a:pt x="2263" y="1792"/>
                  </a:lnTo>
                  <a:lnTo>
                    <a:pt x="2442" y="2006"/>
                  </a:lnTo>
                  <a:lnTo>
                    <a:pt x="2382" y="2101"/>
                  </a:lnTo>
                  <a:lnTo>
                    <a:pt x="2203" y="1863"/>
                  </a:lnTo>
                  <a:lnTo>
                    <a:pt x="2203" y="2101"/>
                  </a:lnTo>
                  <a:lnTo>
                    <a:pt x="2084" y="2030"/>
                  </a:lnTo>
                  <a:lnTo>
                    <a:pt x="2084" y="1792"/>
                  </a:lnTo>
                  <a:lnTo>
                    <a:pt x="1906" y="1803"/>
                  </a:lnTo>
                  <a:lnTo>
                    <a:pt x="1846" y="1637"/>
                  </a:lnTo>
                  <a:lnTo>
                    <a:pt x="2025" y="1625"/>
                  </a:lnTo>
                  <a:lnTo>
                    <a:pt x="1846" y="1411"/>
                  </a:lnTo>
                  <a:lnTo>
                    <a:pt x="1906" y="1327"/>
                  </a:lnTo>
                  <a:lnTo>
                    <a:pt x="2084" y="1553"/>
                  </a:lnTo>
                  <a:lnTo>
                    <a:pt x="2084" y="1315"/>
                  </a:lnTo>
                  <a:close/>
                  <a:moveTo>
                    <a:pt x="2942" y="1803"/>
                  </a:moveTo>
                  <a:lnTo>
                    <a:pt x="3061" y="1875"/>
                  </a:lnTo>
                  <a:lnTo>
                    <a:pt x="3061" y="2113"/>
                  </a:lnTo>
                  <a:lnTo>
                    <a:pt x="3239" y="2101"/>
                  </a:lnTo>
                  <a:lnTo>
                    <a:pt x="3299" y="2256"/>
                  </a:lnTo>
                  <a:lnTo>
                    <a:pt x="3120" y="2280"/>
                  </a:lnTo>
                  <a:lnTo>
                    <a:pt x="3299" y="2506"/>
                  </a:lnTo>
                  <a:lnTo>
                    <a:pt x="3239" y="2589"/>
                  </a:lnTo>
                  <a:lnTo>
                    <a:pt x="3061" y="2351"/>
                  </a:lnTo>
                  <a:lnTo>
                    <a:pt x="3061" y="2589"/>
                  </a:lnTo>
                  <a:lnTo>
                    <a:pt x="2942" y="2518"/>
                  </a:lnTo>
                  <a:lnTo>
                    <a:pt x="2942" y="2280"/>
                  </a:lnTo>
                  <a:lnTo>
                    <a:pt x="2763" y="2292"/>
                  </a:lnTo>
                  <a:lnTo>
                    <a:pt x="2692" y="2125"/>
                  </a:lnTo>
                  <a:lnTo>
                    <a:pt x="2882" y="2113"/>
                  </a:lnTo>
                  <a:lnTo>
                    <a:pt x="2692" y="1911"/>
                  </a:lnTo>
                  <a:lnTo>
                    <a:pt x="2763" y="1815"/>
                  </a:lnTo>
                  <a:lnTo>
                    <a:pt x="2942" y="2042"/>
                  </a:lnTo>
                  <a:lnTo>
                    <a:pt x="2942" y="1803"/>
                  </a:lnTo>
                  <a:close/>
                  <a:moveTo>
                    <a:pt x="3799" y="2292"/>
                  </a:moveTo>
                  <a:lnTo>
                    <a:pt x="3918" y="2363"/>
                  </a:lnTo>
                  <a:lnTo>
                    <a:pt x="3918" y="2601"/>
                  </a:lnTo>
                  <a:lnTo>
                    <a:pt x="4097" y="2589"/>
                  </a:lnTo>
                  <a:lnTo>
                    <a:pt x="4156" y="2756"/>
                  </a:lnTo>
                  <a:lnTo>
                    <a:pt x="3977" y="2768"/>
                  </a:lnTo>
                  <a:lnTo>
                    <a:pt x="4156" y="2994"/>
                  </a:lnTo>
                  <a:lnTo>
                    <a:pt x="4097" y="3077"/>
                  </a:lnTo>
                  <a:lnTo>
                    <a:pt x="3918" y="2839"/>
                  </a:lnTo>
                  <a:lnTo>
                    <a:pt x="3918" y="3077"/>
                  </a:lnTo>
                  <a:lnTo>
                    <a:pt x="3799" y="3006"/>
                  </a:lnTo>
                  <a:lnTo>
                    <a:pt x="3799" y="2768"/>
                  </a:lnTo>
                  <a:lnTo>
                    <a:pt x="3620" y="2780"/>
                  </a:lnTo>
                  <a:lnTo>
                    <a:pt x="3561" y="2625"/>
                  </a:lnTo>
                  <a:lnTo>
                    <a:pt x="3739" y="2601"/>
                  </a:lnTo>
                  <a:lnTo>
                    <a:pt x="3561" y="2399"/>
                  </a:lnTo>
                  <a:lnTo>
                    <a:pt x="3620" y="2303"/>
                  </a:lnTo>
                  <a:lnTo>
                    <a:pt x="3799" y="2530"/>
                  </a:lnTo>
                  <a:lnTo>
                    <a:pt x="3799" y="2292"/>
                  </a:lnTo>
                  <a:close/>
                  <a:moveTo>
                    <a:pt x="4644" y="2780"/>
                  </a:moveTo>
                  <a:lnTo>
                    <a:pt x="4763" y="2851"/>
                  </a:lnTo>
                  <a:lnTo>
                    <a:pt x="4763" y="3101"/>
                  </a:lnTo>
                  <a:lnTo>
                    <a:pt x="4942" y="3077"/>
                  </a:lnTo>
                  <a:lnTo>
                    <a:pt x="5001" y="3244"/>
                  </a:lnTo>
                  <a:lnTo>
                    <a:pt x="4823" y="3256"/>
                  </a:lnTo>
                  <a:lnTo>
                    <a:pt x="5001" y="3482"/>
                  </a:lnTo>
                  <a:lnTo>
                    <a:pt x="4942" y="3577"/>
                  </a:lnTo>
                  <a:lnTo>
                    <a:pt x="4763" y="3339"/>
                  </a:lnTo>
                  <a:lnTo>
                    <a:pt x="4763" y="3577"/>
                  </a:lnTo>
                  <a:lnTo>
                    <a:pt x="4644" y="3494"/>
                  </a:lnTo>
                  <a:lnTo>
                    <a:pt x="4644" y="3256"/>
                  </a:lnTo>
                  <a:lnTo>
                    <a:pt x="4466" y="3280"/>
                  </a:lnTo>
                  <a:lnTo>
                    <a:pt x="4406" y="3113"/>
                  </a:lnTo>
                  <a:lnTo>
                    <a:pt x="4585" y="3101"/>
                  </a:lnTo>
                  <a:lnTo>
                    <a:pt x="4406" y="2887"/>
                  </a:lnTo>
                  <a:lnTo>
                    <a:pt x="4466" y="2804"/>
                  </a:lnTo>
                  <a:lnTo>
                    <a:pt x="4644" y="3018"/>
                  </a:lnTo>
                  <a:lnTo>
                    <a:pt x="4644" y="2780"/>
                  </a:lnTo>
                  <a:close/>
                  <a:moveTo>
                    <a:pt x="5501" y="3280"/>
                  </a:moveTo>
                  <a:lnTo>
                    <a:pt x="5621" y="3351"/>
                  </a:lnTo>
                  <a:lnTo>
                    <a:pt x="5621" y="3589"/>
                  </a:lnTo>
                  <a:lnTo>
                    <a:pt x="5799" y="3577"/>
                  </a:lnTo>
                  <a:lnTo>
                    <a:pt x="5859" y="3732"/>
                  </a:lnTo>
                  <a:lnTo>
                    <a:pt x="5680" y="3756"/>
                  </a:lnTo>
                  <a:lnTo>
                    <a:pt x="5859" y="3970"/>
                  </a:lnTo>
                  <a:lnTo>
                    <a:pt x="5799" y="4066"/>
                  </a:lnTo>
                  <a:lnTo>
                    <a:pt x="5621" y="3827"/>
                  </a:lnTo>
                  <a:lnTo>
                    <a:pt x="5621" y="4066"/>
                  </a:lnTo>
                  <a:lnTo>
                    <a:pt x="5501" y="3994"/>
                  </a:lnTo>
                  <a:lnTo>
                    <a:pt x="5501" y="3744"/>
                  </a:lnTo>
                  <a:lnTo>
                    <a:pt x="5323" y="3768"/>
                  </a:lnTo>
                  <a:lnTo>
                    <a:pt x="5263" y="3601"/>
                  </a:lnTo>
                  <a:lnTo>
                    <a:pt x="5442" y="3589"/>
                  </a:lnTo>
                  <a:lnTo>
                    <a:pt x="5263" y="3375"/>
                  </a:lnTo>
                  <a:lnTo>
                    <a:pt x="5323" y="3292"/>
                  </a:lnTo>
                  <a:lnTo>
                    <a:pt x="5501" y="3518"/>
                  </a:lnTo>
                  <a:lnTo>
                    <a:pt x="5501" y="3280"/>
                  </a:lnTo>
                  <a:close/>
                  <a:moveTo>
                    <a:pt x="6347" y="3768"/>
                  </a:moveTo>
                  <a:lnTo>
                    <a:pt x="6466" y="3839"/>
                  </a:lnTo>
                  <a:lnTo>
                    <a:pt x="6466" y="4077"/>
                  </a:lnTo>
                  <a:lnTo>
                    <a:pt x="6644" y="4066"/>
                  </a:lnTo>
                  <a:lnTo>
                    <a:pt x="6704" y="4232"/>
                  </a:lnTo>
                  <a:lnTo>
                    <a:pt x="6525" y="4244"/>
                  </a:lnTo>
                  <a:lnTo>
                    <a:pt x="6704" y="4470"/>
                  </a:lnTo>
                  <a:lnTo>
                    <a:pt x="6644" y="4554"/>
                  </a:lnTo>
                  <a:lnTo>
                    <a:pt x="6466" y="4316"/>
                  </a:lnTo>
                  <a:lnTo>
                    <a:pt x="6466" y="4554"/>
                  </a:lnTo>
                  <a:lnTo>
                    <a:pt x="6347" y="4482"/>
                  </a:lnTo>
                  <a:lnTo>
                    <a:pt x="6347" y="4244"/>
                  </a:lnTo>
                  <a:lnTo>
                    <a:pt x="6168" y="4256"/>
                  </a:lnTo>
                  <a:lnTo>
                    <a:pt x="6109" y="4089"/>
                  </a:lnTo>
                  <a:lnTo>
                    <a:pt x="6287" y="4077"/>
                  </a:lnTo>
                  <a:lnTo>
                    <a:pt x="6109" y="3875"/>
                  </a:lnTo>
                  <a:lnTo>
                    <a:pt x="6168" y="3780"/>
                  </a:lnTo>
                  <a:lnTo>
                    <a:pt x="6347" y="4006"/>
                  </a:lnTo>
                  <a:lnTo>
                    <a:pt x="6347" y="3768"/>
                  </a:lnTo>
                  <a:close/>
                  <a:moveTo>
                    <a:pt x="7204" y="4268"/>
                  </a:moveTo>
                  <a:lnTo>
                    <a:pt x="7323" y="4339"/>
                  </a:lnTo>
                  <a:lnTo>
                    <a:pt x="7323" y="4589"/>
                  </a:lnTo>
                  <a:lnTo>
                    <a:pt x="7502" y="4566"/>
                  </a:lnTo>
                  <a:lnTo>
                    <a:pt x="7561" y="4732"/>
                  </a:lnTo>
                  <a:lnTo>
                    <a:pt x="7383" y="4744"/>
                  </a:lnTo>
                  <a:lnTo>
                    <a:pt x="7561" y="4970"/>
                  </a:lnTo>
                  <a:lnTo>
                    <a:pt x="7502" y="5066"/>
                  </a:lnTo>
                  <a:lnTo>
                    <a:pt x="7323" y="4828"/>
                  </a:lnTo>
                  <a:lnTo>
                    <a:pt x="7323" y="5066"/>
                  </a:lnTo>
                  <a:lnTo>
                    <a:pt x="7204" y="4982"/>
                  </a:lnTo>
                  <a:lnTo>
                    <a:pt x="7204" y="4744"/>
                  </a:lnTo>
                  <a:lnTo>
                    <a:pt x="7025" y="4768"/>
                  </a:lnTo>
                  <a:lnTo>
                    <a:pt x="6966" y="4601"/>
                  </a:lnTo>
                  <a:lnTo>
                    <a:pt x="7145" y="4589"/>
                  </a:lnTo>
                  <a:lnTo>
                    <a:pt x="6966" y="4375"/>
                  </a:lnTo>
                  <a:lnTo>
                    <a:pt x="7025" y="4292"/>
                  </a:lnTo>
                  <a:lnTo>
                    <a:pt x="7204" y="4506"/>
                  </a:lnTo>
                  <a:lnTo>
                    <a:pt x="7204" y="4268"/>
                  </a:lnTo>
                  <a:close/>
                  <a:moveTo>
                    <a:pt x="8061" y="4756"/>
                  </a:moveTo>
                  <a:lnTo>
                    <a:pt x="8180" y="4839"/>
                  </a:lnTo>
                  <a:lnTo>
                    <a:pt x="8180" y="5078"/>
                  </a:lnTo>
                  <a:lnTo>
                    <a:pt x="8359" y="5054"/>
                  </a:lnTo>
                  <a:lnTo>
                    <a:pt x="8419" y="5220"/>
                  </a:lnTo>
                  <a:lnTo>
                    <a:pt x="8240" y="5232"/>
                  </a:lnTo>
                  <a:lnTo>
                    <a:pt x="8419" y="5459"/>
                  </a:lnTo>
                  <a:lnTo>
                    <a:pt x="8359" y="5554"/>
                  </a:lnTo>
                  <a:lnTo>
                    <a:pt x="8180" y="5316"/>
                  </a:lnTo>
                  <a:lnTo>
                    <a:pt x="8180" y="5554"/>
                  </a:lnTo>
                  <a:lnTo>
                    <a:pt x="8061" y="5482"/>
                  </a:lnTo>
                  <a:lnTo>
                    <a:pt x="8061" y="5232"/>
                  </a:lnTo>
                  <a:lnTo>
                    <a:pt x="7883" y="5256"/>
                  </a:lnTo>
                  <a:lnTo>
                    <a:pt x="7823" y="5090"/>
                  </a:lnTo>
                  <a:lnTo>
                    <a:pt x="8002" y="5078"/>
                  </a:lnTo>
                  <a:lnTo>
                    <a:pt x="7823" y="4863"/>
                  </a:lnTo>
                  <a:lnTo>
                    <a:pt x="7883" y="4780"/>
                  </a:lnTo>
                  <a:lnTo>
                    <a:pt x="8061" y="4994"/>
                  </a:lnTo>
                  <a:lnTo>
                    <a:pt x="8061" y="4756"/>
                  </a:lnTo>
                  <a:close/>
                  <a:moveTo>
                    <a:pt x="8907" y="5256"/>
                  </a:moveTo>
                  <a:lnTo>
                    <a:pt x="9026" y="5328"/>
                  </a:lnTo>
                  <a:lnTo>
                    <a:pt x="9026" y="5566"/>
                  </a:lnTo>
                  <a:lnTo>
                    <a:pt x="9204" y="5554"/>
                  </a:lnTo>
                  <a:lnTo>
                    <a:pt x="9264" y="5721"/>
                  </a:lnTo>
                  <a:lnTo>
                    <a:pt x="9085" y="5732"/>
                  </a:lnTo>
                  <a:lnTo>
                    <a:pt x="9264" y="5959"/>
                  </a:lnTo>
                  <a:lnTo>
                    <a:pt x="9204" y="6042"/>
                  </a:lnTo>
                  <a:lnTo>
                    <a:pt x="9026" y="5804"/>
                  </a:lnTo>
                  <a:lnTo>
                    <a:pt x="9026" y="6042"/>
                  </a:lnTo>
                  <a:lnTo>
                    <a:pt x="8907" y="5971"/>
                  </a:lnTo>
                  <a:lnTo>
                    <a:pt x="8907" y="5732"/>
                  </a:lnTo>
                  <a:lnTo>
                    <a:pt x="8728" y="5744"/>
                  </a:lnTo>
                  <a:lnTo>
                    <a:pt x="8669" y="5578"/>
                  </a:lnTo>
                  <a:lnTo>
                    <a:pt x="8847" y="5566"/>
                  </a:lnTo>
                  <a:lnTo>
                    <a:pt x="8669" y="5363"/>
                  </a:lnTo>
                  <a:lnTo>
                    <a:pt x="8728" y="5268"/>
                  </a:lnTo>
                  <a:lnTo>
                    <a:pt x="8907" y="5494"/>
                  </a:lnTo>
                  <a:lnTo>
                    <a:pt x="8907" y="5256"/>
                  </a:lnTo>
                  <a:close/>
                  <a:moveTo>
                    <a:pt x="370" y="1"/>
                  </a:moveTo>
                  <a:cubicBezTo>
                    <a:pt x="149" y="1"/>
                    <a:pt x="1" y="164"/>
                    <a:pt x="1" y="458"/>
                  </a:cubicBezTo>
                  <a:cubicBezTo>
                    <a:pt x="1" y="875"/>
                    <a:pt x="298" y="1399"/>
                    <a:pt x="656" y="1613"/>
                  </a:cubicBezTo>
                  <a:lnTo>
                    <a:pt x="9609" y="6768"/>
                  </a:lnTo>
                  <a:cubicBezTo>
                    <a:pt x="9719" y="6832"/>
                    <a:pt x="9821" y="6862"/>
                    <a:pt x="9910" y="6862"/>
                  </a:cubicBezTo>
                  <a:cubicBezTo>
                    <a:pt x="10124" y="6862"/>
                    <a:pt x="10268" y="6692"/>
                    <a:pt x="10276" y="6399"/>
                  </a:cubicBezTo>
                  <a:cubicBezTo>
                    <a:pt x="10276" y="5982"/>
                    <a:pt x="9978" y="5482"/>
                    <a:pt x="9621" y="5256"/>
                  </a:cubicBezTo>
                  <a:lnTo>
                    <a:pt x="1882" y="791"/>
                  </a:lnTo>
                  <a:lnTo>
                    <a:pt x="679" y="89"/>
                  </a:lnTo>
                  <a:cubicBezTo>
                    <a:pt x="567" y="29"/>
                    <a:pt x="462" y="1"/>
                    <a:pt x="37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5325306" y="2161566"/>
              <a:ext cx="17982" cy="22854"/>
            </a:xfrm>
            <a:custGeom>
              <a:rect b="b" l="l" r="r" t="t"/>
              <a:pathLst>
                <a:path extrusionOk="0" h="774" w="609">
                  <a:moveTo>
                    <a:pt x="60" y="0"/>
                  </a:moveTo>
                  <a:lnTo>
                    <a:pt x="1" y="83"/>
                  </a:lnTo>
                  <a:lnTo>
                    <a:pt x="180" y="310"/>
                  </a:lnTo>
                  <a:lnTo>
                    <a:pt x="1" y="310"/>
                  </a:lnTo>
                  <a:lnTo>
                    <a:pt x="60" y="476"/>
                  </a:lnTo>
                  <a:lnTo>
                    <a:pt x="239" y="452"/>
                  </a:lnTo>
                  <a:lnTo>
                    <a:pt x="239" y="691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37" y="750"/>
                  </a:lnTo>
                  <a:lnTo>
                    <a:pt x="608" y="667"/>
                  </a:lnTo>
                  <a:lnTo>
                    <a:pt x="418" y="441"/>
                  </a:lnTo>
                  <a:lnTo>
                    <a:pt x="608" y="441"/>
                  </a:lnTo>
                  <a:lnTo>
                    <a:pt x="549" y="274"/>
                  </a:lnTo>
                  <a:lnTo>
                    <a:pt x="358" y="298"/>
                  </a:lnTo>
                  <a:lnTo>
                    <a:pt x="358" y="60"/>
                  </a:lnTo>
                  <a:lnTo>
                    <a:pt x="239" y="0"/>
                  </a:lnTo>
                  <a:lnTo>
                    <a:pt x="239" y="21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5"/>
            <p:cNvSpPr/>
            <p:nvPr/>
          </p:nvSpPr>
          <p:spPr>
            <a:xfrm>
              <a:off x="5350287" y="2175975"/>
              <a:ext cx="18307" cy="22884"/>
            </a:xfrm>
            <a:custGeom>
              <a:rect b="b" l="l" r="r" t="t"/>
              <a:pathLst>
                <a:path extrusionOk="0" h="775" w="620">
                  <a:moveTo>
                    <a:pt x="60" y="0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76"/>
                  </a:lnTo>
                  <a:lnTo>
                    <a:pt x="238" y="465"/>
                  </a:lnTo>
                  <a:lnTo>
                    <a:pt x="238" y="703"/>
                  </a:lnTo>
                  <a:lnTo>
                    <a:pt x="357" y="774"/>
                  </a:lnTo>
                  <a:lnTo>
                    <a:pt x="357" y="536"/>
                  </a:lnTo>
                  <a:lnTo>
                    <a:pt x="548" y="762"/>
                  </a:lnTo>
                  <a:lnTo>
                    <a:pt x="619" y="667"/>
                  </a:lnTo>
                  <a:lnTo>
                    <a:pt x="441" y="441"/>
                  </a:lnTo>
                  <a:lnTo>
                    <a:pt x="619" y="441"/>
                  </a:lnTo>
                  <a:lnTo>
                    <a:pt x="548" y="286"/>
                  </a:lnTo>
                  <a:lnTo>
                    <a:pt x="357" y="298"/>
                  </a:lnTo>
                  <a:lnTo>
                    <a:pt x="357" y="298"/>
                  </a:lnTo>
                  <a:lnTo>
                    <a:pt x="381" y="60"/>
                  </a:lnTo>
                  <a:lnTo>
                    <a:pt x="238" y="0"/>
                  </a:lnTo>
                  <a:lnTo>
                    <a:pt x="250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5"/>
            <p:cNvSpPr/>
            <p:nvPr/>
          </p:nvSpPr>
          <p:spPr>
            <a:xfrm>
              <a:off x="5375237" y="2190385"/>
              <a:ext cx="18307" cy="22884"/>
            </a:xfrm>
            <a:custGeom>
              <a:rect b="b" l="l" r="r" t="t"/>
              <a:pathLst>
                <a:path extrusionOk="0" h="775" w="620">
                  <a:moveTo>
                    <a:pt x="84" y="0"/>
                  </a:moveTo>
                  <a:lnTo>
                    <a:pt x="1" y="96"/>
                  </a:lnTo>
                  <a:lnTo>
                    <a:pt x="203" y="310"/>
                  </a:lnTo>
                  <a:lnTo>
                    <a:pt x="1" y="334"/>
                  </a:lnTo>
                  <a:lnTo>
                    <a:pt x="72" y="477"/>
                  </a:lnTo>
                  <a:lnTo>
                    <a:pt x="263" y="465"/>
                  </a:lnTo>
                  <a:lnTo>
                    <a:pt x="263" y="703"/>
                  </a:lnTo>
                  <a:lnTo>
                    <a:pt x="382" y="774"/>
                  </a:lnTo>
                  <a:lnTo>
                    <a:pt x="382" y="536"/>
                  </a:lnTo>
                  <a:lnTo>
                    <a:pt x="560" y="762"/>
                  </a:lnTo>
                  <a:lnTo>
                    <a:pt x="620" y="667"/>
                  </a:lnTo>
                  <a:lnTo>
                    <a:pt x="441" y="465"/>
                  </a:lnTo>
                  <a:lnTo>
                    <a:pt x="620" y="453"/>
                  </a:lnTo>
                  <a:lnTo>
                    <a:pt x="560" y="286"/>
                  </a:lnTo>
                  <a:lnTo>
                    <a:pt x="382" y="298"/>
                  </a:lnTo>
                  <a:lnTo>
                    <a:pt x="382" y="72"/>
                  </a:lnTo>
                  <a:lnTo>
                    <a:pt x="263" y="0"/>
                  </a:lnTo>
                  <a:lnTo>
                    <a:pt x="263" y="23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5400542" y="2204794"/>
              <a:ext cx="18307" cy="22884"/>
            </a:xfrm>
            <a:custGeom>
              <a:rect b="b" l="l" r="r" t="t"/>
              <a:pathLst>
                <a:path extrusionOk="0" h="775" w="620">
                  <a:moveTo>
                    <a:pt x="72" y="0"/>
                  </a:moveTo>
                  <a:lnTo>
                    <a:pt x="13" y="96"/>
                  </a:lnTo>
                  <a:lnTo>
                    <a:pt x="191" y="322"/>
                  </a:lnTo>
                  <a:lnTo>
                    <a:pt x="1" y="334"/>
                  </a:lnTo>
                  <a:lnTo>
                    <a:pt x="72" y="501"/>
                  </a:lnTo>
                  <a:lnTo>
                    <a:pt x="251" y="465"/>
                  </a:lnTo>
                  <a:lnTo>
                    <a:pt x="251" y="703"/>
                  </a:lnTo>
                  <a:lnTo>
                    <a:pt x="370" y="774"/>
                  </a:lnTo>
                  <a:lnTo>
                    <a:pt x="370" y="536"/>
                  </a:lnTo>
                  <a:lnTo>
                    <a:pt x="549" y="762"/>
                  </a:lnTo>
                  <a:lnTo>
                    <a:pt x="620" y="679"/>
                  </a:lnTo>
                  <a:lnTo>
                    <a:pt x="429" y="465"/>
                  </a:lnTo>
                  <a:lnTo>
                    <a:pt x="620" y="453"/>
                  </a:lnTo>
                  <a:lnTo>
                    <a:pt x="549" y="286"/>
                  </a:lnTo>
                  <a:lnTo>
                    <a:pt x="370" y="298"/>
                  </a:lnTo>
                  <a:lnTo>
                    <a:pt x="370" y="84"/>
                  </a:lnTo>
                  <a:lnTo>
                    <a:pt x="251" y="0"/>
                  </a:lnTo>
                  <a:lnTo>
                    <a:pt x="251" y="23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5425877" y="2219558"/>
              <a:ext cx="18307" cy="22884"/>
            </a:xfrm>
            <a:custGeom>
              <a:rect b="b" l="l" r="r" t="t"/>
              <a:pathLst>
                <a:path extrusionOk="0" h="775" w="620">
                  <a:moveTo>
                    <a:pt x="60" y="1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38" y="453"/>
                  </a:lnTo>
                  <a:lnTo>
                    <a:pt x="238" y="691"/>
                  </a:lnTo>
                  <a:lnTo>
                    <a:pt x="357" y="774"/>
                  </a:lnTo>
                  <a:lnTo>
                    <a:pt x="357" y="536"/>
                  </a:lnTo>
                  <a:lnTo>
                    <a:pt x="560" y="751"/>
                  </a:lnTo>
                  <a:lnTo>
                    <a:pt x="619" y="679"/>
                  </a:lnTo>
                  <a:lnTo>
                    <a:pt x="441" y="453"/>
                  </a:lnTo>
                  <a:lnTo>
                    <a:pt x="619" y="441"/>
                  </a:lnTo>
                  <a:lnTo>
                    <a:pt x="560" y="274"/>
                  </a:lnTo>
                  <a:lnTo>
                    <a:pt x="357" y="298"/>
                  </a:lnTo>
                  <a:lnTo>
                    <a:pt x="357" y="72"/>
                  </a:lnTo>
                  <a:lnTo>
                    <a:pt x="238" y="1"/>
                  </a:lnTo>
                  <a:lnTo>
                    <a:pt x="238" y="2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5451182" y="2233967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60" y="1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50" y="477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6"/>
                  </a:lnTo>
                  <a:lnTo>
                    <a:pt x="548" y="775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08" y="441"/>
                  </a:lnTo>
                  <a:lnTo>
                    <a:pt x="548" y="286"/>
                  </a:lnTo>
                  <a:lnTo>
                    <a:pt x="369" y="310"/>
                  </a:lnTo>
                  <a:lnTo>
                    <a:pt x="369" y="72"/>
                  </a:lnTo>
                  <a:lnTo>
                    <a:pt x="250" y="1"/>
                  </a:lnTo>
                  <a:lnTo>
                    <a:pt x="250" y="2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5"/>
            <p:cNvSpPr/>
            <p:nvPr/>
          </p:nvSpPr>
          <p:spPr>
            <a:xfrm>
              <a:off x="5476133" y="2248377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72" y="1"/>
                  </a:moveTo>
                  <a:lnTo>
                    <a:pt x="1" y="96"/>
                  </a:lnTo>
                  <a:lnTo>
                    <a:pt x="191" y="310"/>
                  </a:lnTo>
                  <a:lnTo>
                    <a:pt x="1" y="334"/>
                  </a:lnTo>
                  <a:lnTo>
                    <a:pt x="72" y="489"/>
                  </a:lnTo>
                  <a:lnTo>
                    <a:pt x="251" y="477"/>
                  </a:lnTo>
                  <a:lnTo>
                    <a:pt x="251" y="703"/>
                  </a:lnTo>
                  <a:lnTo>
                    <a:pt x="370" y="775"/>
                  </a:lnTo>
                  <a:lnTo>
                    <a:pt x="370" y="537"/>
                  </a:lnTo>
                  <a:lnTo>
                    <a:pt x="548" y="775"/>
                  </a:lnTo>
                  <a:lnTo>
                    <a:pt x="608" y="691"/>
                  </a:lnTo>
                  <a:lnTo>
                    <a:pt x="429" y="465"/>
                  </a:lnTo>
                  <a:lnTo>
                    <a:pt x="608" y="453"/>
                  </a:lnTo>
                  <a:lnTo>
                    <a:pt x="548" y="287"/>
                  </a:lnTo>
                  <a:lnTo>
                    <a:pt x="370" y="310"/>
                  </a:lnTo>
                  <a:lnTo>
                    <a:pt x="370" y="72"/>
                  </a:lnTo>
                  <a:lnTo>
                    <a:pt x="251" y="1"/>
                  </a:lnTo>
                  <a:lnTo>
                    <a:pt x="251" y="23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5501438" y="2262786"/>
              <a:ext cx="18337" cy="22884"/>
            </a:xfrm>
            <a:custGeom>
              <a:rect b="b" l="l" r="r" t="t"/>
              <a:pathLst>
                <a:path extrusionOk="0" h="775" w="621">
                  <a:moveTo>
                    <a:pt x="239" y="1"/>
                  </a:moveTo>
                  <a:lnTo>
                    <a:pt x="239" y="239"/>
                  </a:lnTo>
                  <a:lnTo>
                    <a:pt x="60" y="25"/>
                  </a:lnTo>
                  <a:lnTo>
                    <a:pt x="1" y="108"/>
                  </a:lnTo>
                  <a:lnTo>
                    <a:pt x="180" y="322"/>
                  </a:lnTo>
                  <a:lnTo>
                    <a:pt x="1" y="334"/>
                  </a:lnTo>
                  <a:lnTo>
                    <a:pt x="60" y="501"/>
                  </a:lnTo>
                  <a:lnTo>
                    <a:pt x="239" y="477"/>
                  </a:lnTo>
                  <a:lnTo>
                    <a:pt x="239" y="703"/>
                  </a:lnTo>
                  <a:lnTo>
                    <a:pt x="358" y="775"/>
                  </a:lnTo>
                  <a:lnTo>
                    <a:pt x="358" y="537"/>
                  </a:lnTo>
                  <a:lnTo>
                    <a:pt x="561" y="775"/>
                  </a:lnTo>
                  <a:lnTo>
                    <a:pt x="620" y="692"/>
                  </a:lnTo>
                  <a:lnTo>
                    <a:pt x="441" y="465"/>
                  </a:lnTo>
                  <a:lnTo>
                    <a:pt x="620" y="453"/>
                  </a:lnTo>
                  <a:lnTo>
                    <a:pt x="561" y="287"/>
                  </a:lnTo>
                  <a:lnTo>
                    <a:pt x="358" y="322"/>
                  </a:lnTo>
                  <a:lnTo>
                    <a:pt x="358" y="7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5526773" y="2277580"/>
              <a:ext cx="17953" cy="22529"/>
            </a:xfrm>
            <a:custGeom>
              <a:rect b="b" l="l" r="r" t="t"/>
              <a:pathLst>
                <a:path extrusionOk="0" h="763" w="608">
                  <a:moveTo>
                    <a:pt x="250" y="0"/>
                  </a:moveTo>
                  <a:lnTo>
                    <a:pt x="250" y="238"/>
                  </a:lnTo>
                  <a:lnTo>
                    <a:pt x="60" y="12"/>
                  </a:lnTo>
                  <a:lnTo>
                    <a:pt x="0" y="95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8"/>
                  </a:lnTo>
                  <a:lnTo>
                    <a:pt x="250" y="464"/>
                  </a:lnTo>
                  <a:lnTo>
                    <a:pt x="250" y="464"/>
                  </a:lnTo>
                  <a:lnTo>
                    <a:pt x="226" y="691"/>
                  </a:lnTo>
                  <a:lnTo>
                    <a:pt x="369" y="762"/>
                  </a:lnTo>
                  <a:lnTo>
                    <a:pt x="357" y="536"/>
                  </a:lnTo>
                  <a:lnTo>
                    <a:pt x="548" y="762"/>
                  </a:lnTo>
                  <a:lnTo>
                    <a:pt x="607" y="679"/>
                  </a:lnTo>
                  <a:lnTo>
                    <a:pt x="429" y="452"/>
                  </a:lnTo>
                  <a:lnTo>
                    <a:pt x="607" y="441"/>
                  </a:lnTo>
                  <a:lnTo>
                    <a:pt x="548" y="274"/>
                  </a:lnTo>
                  <a:lnTo>
                    <a:pt x="369" y="310"/>
                  </a:lnTo>
                  <a:lnTo>
                    <a:pt x="369" y="7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5551723" y="2291989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251" y="0"/>
                  </a:moveTo>
                  <a:lnTo>
                    <a:pt x="251" y="238"/>
                  </a:lnTo>
                  <a:lnTo>
                    <a:pt x="72" y="12"/>
                  </a:lnTo>
                  <a:lnTo>
                    <a:pt x="1" y="107"/>
                  </a:lnTo>
                  <a:lnTo>
                    <a:pt x="191" y="322"/>
                  </a:lnTo>
                  <a:lnTo>
                    <a:pt x="1" y="322"/>
                  </a:lnTo>
                  <a:lnTo>
                    <a:pt x="72" y="488"/>
                  </a:lnTo>
                  <a:lnTo>
                    <a:pt x="251" y="476"/>
                  </a:lnTo>
                  <a:lnTo>
                    <a:pt x="251" y="715"/>
                  </a:lnTo>
                  <a:lnTo>
                    <a:pt x="370" y="774"/>
                  </a:lnTo>
                  <a:lnTo>
                    <a:pt x="370" y="536"/>
                  </a:lnTo>
                  <a:lnTo>
                    <a:pt x="548" y="774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08" y="441"/>
                  </a:lnTo>
                  <a:lnTo>
                    <a:pt x="548" y="298"/>
                  </a:lnTo>
                  <a:lnTo>
                    <a:pt x="370" y="310"/>
                  </a:lnTo>
                  <a:lnTo>
                    <a:pt x="370" y="7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5295425" y="2213269"/>
              <a:ext cx="303425" cy="202588"/>
            </a:xfrm>
            <a:custGeom>
              <a:rect b="b" l="l" r="r" t="t"/>
              <a:pathLst>
                <a:path extrusionOk="0" h="6861" w="10276">
                  <a:moveTo>
                    <a:pt x="1251" y="785"/>
                  </a:moveTo>
                  <a:lnTo>
                    <a:pt x="1370" y="856"/>
                  </a:lnTo>
                  <a:lnTo>
                    <a:pt x="1370" y="1106"/>
                  </a:lnTo>
                  <a:lnTo>
                    <a:pt x="1549" y="1083"/>
                  </a:lnTo>
                  <a:lnTo>
                    <a:pt x="1608" y="1249"/>
                  </a:lnTo>
                  <a:lnTo>
                    <a:pt x="1430" y="1261"/>
                  </a:lnTo>
                  <a:lnTo>
                    <a:pt x="1608" y="1499"/>
                  </a:lnTo>
                  <a:lnTo>
                    <a:pt x="1549" y="1595"/>
                  </a:lnTo>
                  <a:lnTo>
                    <a:pt x="1370" y="1357"/>
                  </a:lnTo>
                  <a:lnTo>
                    <a:pt x="1370" y="1595"/>
                  </a:lnTo>
                  <a:lnTo>
                    <a:pt x="1251" y="1523"/>
                  </a:lnTo>
                  <a:lnTo>
                    <a:pt x="1251" y="1285"/>
                  </a:lnTo>
                  <a:lnTo>
                    <a:pt x="1072" y="1297"/>
                  </a:lnTo>
                  <a:lnTo>
                    <a:pt x="1013" y="1130"/>
                  </a:lnTo>
                  <a:lnTo>
                    <a:pt x="1192" y="1118"/>
                  </a:lnTo>
                  <a:lnTo>
                    <a:pt x="1013" y="892"/>
                  </a:lnTo>
                  <a:lnTo>
                    <a:pt x="1072" y="809"/>
                  </a:lnTo>
                  <a:lnTo>
                    <a:pt x="1251" y="1023"/>
                  </a:lnTo>
                  <a:lnTo>
                    <a:pt x="1251" y="785"/>
                  </a:lnTo>
                  <a:close/>
                  <a:moveTo>
                    <a:pt x="2096" y="1273"/>
                  </a:moveTo>
                  <a:lnTo>
                    <a:pt x="2215" y="1357"/>
                  </a:lnTo>
                  <a:lnTo>
                    <a:pt x="2215" y="1595"/>
                  </a:lnTo>
                  <a:lnTo>
                    <a:pt x="2394" y="1571"/>
                  </a:lnTo>
                  <a:lnTo>
                    <a:pt x="2454" y="1738"/>
                  </a:lnTo>
                  <a:lnTo>
                    <a:pt x="2275" y="1749"/>
                  </a:lnTo>
                  <a:lnTo>
                    <a:pt x="2454" y="1999"/>
                  </a:lnTo>
                  <a:lnTo>
                    <a:pt x="2394" y="2083"/>
                  </a:lnTo>
                  <a:lnTo>
                    <a:pt x="2215" y="1845"/>
                  </a:lnTo>
                  <a:lnTo>
                    <a:pt x="2215" y="2083"/>
                  </a:lnTo>
                  <a:lnTo>
                    <a:pt x="2096" y="2011"/>
                  </a:lnTo>
                  <a:lnTo>
                    <a:pt x="2096" y="1773"/>
                  </a:lnTo>
                  <a:lnTo>
                    <a:pt x="1918" y="1785"/>
                  </a:lnTo>
                  <a:lnTo>
                    <a:pt x="1858" y="1618"/>
                  </a:lnTo>
                  <a:lnTo>
                    <a:pt x="2037" y="1607"/>
                  </a:lnTo>
                  <a:lnTo>
                    <a:pt x="1858" y="1380"/>
                  </a:lnTo>
                  <a:lnTo>
                    <a:pt x="1918" y="1297"/>
                  </a:lnTo>
                  <a:lnTo>
                    <a:pt x="2096" y="1511"/>
                  </a:lnTo>
                  <a:lnTo>
                    <a:pt x="2096" y="1273"/>
                  </a:lnTo>
                  <a:close/>
                  <a:moveTo>
                    <a:pt x="2966" y="1773"/>
                  </a:moveTo>
                  <a:lnTo>
                    <a:pt x="3085" y="1845"/>
                  </a:lnTo>
                  <a:lnTo>
                    <a:pt x="3085" y="2083"/>
                  </a:lnTo>
                  <a:lnTo>
                    <a:pt x="3263" y="2071"/>
                  </a:lnTo>
                  <a:lnTo>
                    <a:pt x="3323" y="2238"/>
                  </a:lnTo>
                  <a:lnTo>
                    <a:pt x="3144" y="2249"/>
                  </a:lnTo>
                  <a:lnTo>
                    <a:pt x="3323" y="2488"/>
                  </a:lnTo>
                  <a:lnTo>
                    <a:pt x="3263" y="2571"/>
                  </a:lnTo>
                  <a:lnTo>
                    <a:pt x="3085" y="2333"/>
                  </a:lnTo>
                  <a:lnTo>
                    <a:pt x="3085" y="2571"/>
                  </a:lnTo>
                  <a:lnTo>
                    <a:pt x="2966" y="2500"/>
                  </a:lnTo>
                  <a:lnTo>
                    <a:pt x="2966" y="2261"/>
                  </a:lnTo>
                  <a:lnTo>
                    <a:pt x="2787" y="2273"/>
                  </a:lnTo>
                  <a:lnTo>
                    <a:pt x="2727" y="2119"/>
                  </a:lnTo>
                  <a:lnTo>
                    <a:pt x="2906" y="2095"/>
                  </a:lnTo>
                  <a:lnTo>
                    <a:pt x="2727" y="1880"/>
                  </a:lnTo>
                  <a:lnTo>
                    <a:pt x="2787" y="1785"/>
                  </a:lnTo>
                  <a:lnTo>
                    <a:pt x="2966" y="2011"/>
                  </a:lnTo>
                  <a:lnTo>
                    <a:pt x="2966" y="1773"/>
                  </a:lnTo>
                  <a:close/>
                  <a:moveTo>
                    <a:pt x="3811" y="2261"/>
                  </a:moveTo>
                  <a:lnTo>
                    <a:pt x="3930" y="2333"/>
                  </a:lnTo>
                  <a:lnTo>
                    <a:pt x="3930" y="2571"/>
                  </a:lnTo>
                  <a:lnTo>
                    <a:pt x="4109" y="2559"/>
                  </a:lnTo>
                  <a:lnTo>
                    <a:pt x="4168" y="2726"/>
                  </a:lnTo>
                  <a:lnTo>
                    <a:pt x="3989" y="2738"/>
                  </a:lnTo>
                  <a:lnTo>
                    <a:pt x="4168" y="2976"/>
                  </a:lnTo>
                  <a:lnTo>
                    <a:pt x="4109" y="3071"/>
                  </a:lnTo>
                  <a:lnTo>
                    <a:pt x="3930" y="2833"/>
                  </a:lnTo>
                  <a:lnTo>
                    <a:pt x="3930" y="3071"/>
                  </a:lnTo>
                  <a:lnTo>
                    <a:pt x="3811" y="2988"/>
                  </a:lnTo>
                  <a:lnTo>
                    <a:pt x="3811" y="2750"/>
                  </a:lnTo>
                  <a:lnTo>
                    <a:pt x="3632" y="2773"/>
                  </a:lnTo>
                  <a:lnTo>
                    <a:pt x="3573" y="2607"/>
                  </a:lnTo>
                  <a:lnTo>
                    <a:pt x="3751" y="2595"/>
                  </a:lnTo>
                  <a:lnTo>
                    <a:pt x="3573" y="2369"/>
                  </a:lnTo>
                  <a:lnTo>
                    <a:pt x="3632" y="2273"/>
                  </a:lnTo>
                  <a:lnTo>
                    <a:pt x="3811" y="2500"/>
                  </a:lnTo>
                  <a:lnTo>
                    <a:pt x="3811" y="2261"/>
                  </a:lnTo>
                  <a:close/>
                  <a:moveTo>
                    <a:pt x="4656" y="2761"/>
                  </a:moveTo>
                  <a:lnTo>
                    <a:pt x="4775" y="2845"/>
                  </a:lnTo>
                  <a:lnTo>
                    <a:pt x="4775" y="3083"/>
                  </a:lnTo>
                  <a:lnTo>
                    <a:pt x="4954" y="3059"/>
                  </a:lnTo>
                  <a:lnTo>
                    <a:pt x="5013" y="3226"/>
                  </a:lnTo>
                  <a:lnTo>
                    <a:pt x="4835" y="3238"/>
                  </a:lnTo>
                  <a:lnTo>
                    <a:pt x="5013" y="3488"/>
                  </a:lnTo>
                  <a:lnTo>
                    <a:pt x="4954" y="3571"/>
                  </a:lnTo>
                  <a:lnTo>
                    <a:pt x="4775" y="3333"/>
                  </a:lnTo>
                  <a:lnTo>
                    <a:pt x="4775" y="3571"/>
                  </a:lnTo>
                  <a:lnTo>
                    <a:pt x="4656" y="3500"/>
                  </a:lnTo>
                  <a:lnTo>
                    <a:pt x="4656" y="3262"/>
                  </a:lnTo>
                  <a:lnTo>
                    <a:pt x="4478" y="3273"/>
                  </a:lnTo>
                  <a:lnTo>
                    <a:pt x="4418" y="3107"/>
                  </a:lnTo>
                  <a:lnTo>
                    <a:pt x="4597" y="3095"/>
                  </a:lnTo>
                  <a:lnTo>
                    <a:pt x="4418" y="2869"/>
                  </a:lnTo>
                  <a:lnTo>
                    <a:pt x="4478" y="2785"/>
                  </a:lnTo>
                  <a:lnTo>
                    <a:pt x="4656" y="3000"/>
                  </a:lnTo>
                  <a:lnTo>
                    <a:pt x="4656" y="2761"/>
                  </a:lnTo>
                  <a:close/>
                  <a:moveTo>
                    <a:pt x="5525" y="3262"/>
                  </a:moveTo>
                  <a:lnTo>
                    <a:pt x="5644" y="3333"/>
                  </a:lnTo>
                  <a:lnTo>
                    <a:pt x="5644" y="3571"/>
                  </a:lnTo>
                  <a:lnTo>
                    <a:pt x="5823" y="3559"/>
                  </a:lnTo>
                  <a:lnTo>
                    <a:pt x="5883" y="3726"/>
                  </a:lnTo>
                  <a:lnTo>
                    <a:pt x="5704" y="3738"/>
                  </a:lnTo>
                  <a:lnTo>
                    <a:pt x="5883" y="3976"/>
                  </a:lnTo>
                  <a:lnTo>
                    <a:pt x="5823" y="4059"/>
                  </a:lnTo>
                  <a:lnTo>
                    <a:pt x="5644" y="3821"/>
                  </a:lnTo>
                  <a:lnTo>
                    <a:pt x="5644" y="4059"/>
                  </a:lnTo>
                  <a:lnTo>
                    <a:pt x="5525" y="3988"/>
                  </a:lnTo>
                  <a:lnTo>
                    <a:pt x="5525" y="3750"/>
                  </a:lnTo>
                  <a:lnTo>
                    <a:pt x="5347" y="3762"/>
                  </a:lnTo>
                  <a:lnTo>
                    <a:pt x="5287" y="3607"/>
                  </a:lnTo>
                  <a:lnTo>
                    <a:pt x="5466" y="3583"/>
                  </a:lnTo>
                  <a:lnTo>
                    <a:pt x="5287" y="3369"/>
                  </a:lnTo>
                  <a:lnTo>
                    <a:pt x="5347" y="3273"/>
                  </a:lnTo>
                  <a:lnTo>
                    <a:pt x="5525" y="3500"/>
                  </a:lnTo>
                  <a:lnTo>
                    <a:pt x="5525" y="3262"/>
                  </a:lnTo>
                  <a:close/>
                  <a:moveTo>
                    <a:pt x="6371" y="3750"/>
                  </a:moveTo>
                  <a:lnTo>
                    <a:pt x="6490" y="3821"/>
                  </a:lnTo>
                  <a:lnTo>
                    <a:pt x="6490" y="4059"/>
                  </a:lnTo>
                  <a:lnTo>
                    <a:pt x="6668" y="4047"/>
                  </a:lnTo>
                  <a:lnTo>
                    <a:pt x="6728" y="4214"/>
                  </a:lnTo>
                  <a:lnTo>
                    <a:pt x="6549" y="4226"/>
                  </a:lnTo>
                  <a:lnTo>
                    <a:pt x="6728" y="4464"/>
                  </a:lnTo>
                  <a:lnTo>
                    <a:pt x="6668" y="4559"/>
                  </a:lnTo>
                  <a:lnTo>
                    <a:pt x="6490" y="4321"/>
                  </a:lnTo>
                  <a:lnTo>
                    <a:pt x="6490" y="4559"/>
                  </a:lnTo>
                  <a:lnTo>
                    <a:pt x="6371" y="4476"/>
                  </a:lnTo>
                  <a:lnTo>
                    <a:pt x="6371" y="4238"/>
                  </a:lnTo>
                  <a:lnTo>
                    <a:pt x="6192" y="4262"/>
                  </a:lnTo>
                  <a:lnTo>
                    <a:pt x="6133" y="4095"/>
                  </a:lnTo>
                  <a:lnTo>
                    <a:pt x="6311" y="4083"/>
                  </a:lnTo>
                  <a:lnTo>
                    <a:pt x="6133" y="3857"/>
                  </a:lnTo>
                  <a:lnTo>
                    <a:pt x="6192" y="3762"/>
                  </a:lnTo>
                  <a:lnTo>
                    <a:pt x="6371" y="3988"/>
                  </a:lnTo>
                  <a:lnTo>
                    <a:pt x="6371" y="3750"/>
                  </a:lnTo>
                  <a:close/>
                  <a:moveTo>
                    <a:pt x="7216" y="4238"/>
                  </a:moveTo>
                  <a:lnTo>
                    <a:pt x="7335" y="4309"/>
                  </a:lnTo>
                  <a:lnTo>
                    <a:pt x="7335" y="4547"/>
                  </a:lnTo>
                  <a:lnTo>
                    <a:pt x="7514" y="4535"/>
                  </a:lnTo>
                  <a:lnTo>
                    <a:pt x="7573" y="4702"/>
                  </a:lnTo>
                  <a:lnTo>
                    <a:pt x="7395" y="4714"/>
                  </a:lnTo>
                  <a:lnTo>
                    <a:pt x="7573" y="4952"/>
                  </a:lnTo>
                  <a:lnTo>
                    <a:pt x="7514" y="5047"/>
                  </a:lnTo>
                  <a:lnTo>
                    <a:pt x="7335" y="4809"/>
                  </a:lnTo>
                  <a:lnTo>
                    <a:pt x="7335" y="5047"/>
                  </a:lnTo>
                  <a:lnTo>
                    <a:pt x="7216" y="4976"/>
                  </a:lnTo>
                  <a:lnTo>
                    <a:pt x="7216" y="4726"/>
                  </a:lnTo>
                  <a:lnTo>
                    <a:pt x="7037" y="4750"/>
                  </a:lnTo>
                  <a:lnTo>
                    <a:pt x="6978" y="4583"/>
                  </a:lnTo>
                  <a:lnTo>
                    <a:pt x="7157" y="4571"/>
                  </a:lnTo>
                  <a:lnTo>
                    <a:pt x="6978" y="4345"/>
                  </a:lnTo>
                  <a:lnTo>
                    <a:pt x="7037" y="4250"/>
                  </a:lnTo>
                  <a:lnTo>
                    <a:pt x="7216" y="4476"/>
                  </a:lnTo>
                  <a:lnTo>
                    <a:pt x="7216" y="4238"/>
                  </a:lnTo>
                  <a:close/>
                  <a:moveTo>
                    <a:pt x="8085" y="4726"/>
                  </a:moveTo>
                  <a:lnTo>
                    <a:pt x="8204" y="4809"/>
                  </a:lnTo>
                  <a:lnTo>
                    <a:pt x="8204" y="5047"/>
                  </a:lnTo>
                  <a:lnTo>
                    <a:pt x="8383" y="5024"/>
                  </a:lnTo>
                  <a:lnTo>
                    <a:pt x="8442" y="5190"/>
                  </a:lnTo>
                  <a:lnTo>
                    <a:pt x="8264" y="5214"/>
                  </a:lnTo>
                  <a:lnTo>
                    <a:pt x="8442" y="5452"/>
                  </a:lnTo>
                  <a:lnTo>
                    <a:pt x="8383" y="5536"/>
                  </a:lnTo>
                  <a:lnTo>
                    <a:pt x="8204" y="5297"/>
                  </a:lnTo>
                  <a:lnTo>
                    <a:pt x="8204" y="5536"/>
                  </a:lnTo>
                  <a:lnTo>
                    <a:pt x="8085" y="5464"/>
                  </a:lnTo>
                  <a:lnTo>
                    <a:pt x="8085" y="5226"/>
                  </a:lnTo>
                  <a:lnTo>
                    <a:pt x="7907" y="5238"/>
                  </a:lnTo>
                  <a:lnTo>
                    <a:pt x="7847" y="5071"/>
                  </a:lnTo>
                  <a:lnTo>
                    <a:pt x="8026" y="5059"/>
                  </a:lnTo>
                  <a:lnTo>
                    <a:pt x="7847" y="4833"/>
                  </a:lnTo>
                  <a:lnTo>
                    <a:pt x="7907" y="4750"/>
                  </a:lnTo>
                  <a:lnTo>
                    <a:pt x="8085" y="4976"/>
                  </a:lnTo>
                  <a:lnTo>
                    <a:pt x="8085" y="4726"/>
                  </a:lnTo>
                  <a:close/>
                  <a:moveTo>
                    <a:pt x="8931" y="5226"/>
                  </a:moveTo>
                  <a:lnTo>
                    <a:pt x="9050" y="5297"/>
                  </a:lnTo>
                  <a:lnTo>
                    <a:pt x="9050" y="5536"/>
                  </a:lnTo>
                  <a:lnTo>
                    <a:pt x="9228" y="5524"/>
                  </a:lnTo>
                  <a:lnTo>
                    <a:pt x="9288" y="5678"/>
                  </a:lnTo>
                  <a:lnTo>
                    <a:pt x="9109" y="5702"/>
                  </a:lnTo>
                  <a:lnTo>
                    <a:pt x="9288" y="5940"/>
                  </a:lnTo>
                  <a:lnTo>
                    <a:pt x="9228" y="6024"/>
                  </a:lnTo>
                  <a:lnTo>
                    <a:pt x="9050" y="5786"/>
                  </a:lnTo>
                  <a:lnTo>
                    <a:pt x="9050" y="6024"/>
                  </a:lnTo>
                  <a:lnTo>
                    <a:pt x="8931" y="5952"/>
                  </a:lnTo>
                  <a:lnTo>
                    <a:pt x="8931" y="5714"/>
                  </a:lnTo>
                  <a:lnTo>
                    <a:pt x="8752" y="5726"/>
                  </a:lnTo>
                  <a:lnTo>
                    <a:pt x="8692" y="5571"/>
                  </a:lnTo>
                  <a:lnTo>
                    <a:pt x="8871" y="5548"/>
                  </a:lnTo>
                  <a:lnTo>
                    <a:pt x="8692" y="5321"/>
                  </a:lnTo>
                  <a:lnTo>
                    <a:pt x="8752" y="5238"/>
                  </a:lnTo>
                  <a:lnTo>
                    <a:pt x="8931" y="5464"/>
                  </a:lnTo>
                  <a:lnTo>
                    <a:pt x="8931" y="5226"/>
                  </a:lnTo>
                  <a:close/>
                  <a:moveTo>
                    <a:pt x="366" y="1"/>
                  </a:moveTo>
                  <a:cubicBezTo>
                    <a:pt x="153" y="1"/>
                    <a:pt x="9" y="170"/>
                    <a:pt x="1" y="464"/>
                  </a:cubicBezTo>
                  <a:cubicBezTo>
                    <a:pt x="1" y="880"/>
                    <a:pt x="299" y="1404"/>
                    <a:pt x="656" y="1607"/>
                  </a:cubicBezTo>
                  <a:lnTo>
                    <a:pt x="4406" y="3762"/>
                  </a:lnTo>
                  <a:lnTo>
                    <a:pt x="9597" y="6774"/>
                  </a:lnTo>
                  <a:cubicBezTo>
                    <a:pt x="9707" y="6832"/>
                    <a:pt x="9811" y="6860"/>
                    <a:pt x="9902" y="6860"/>
                  </a:cubicBezTo>
                  <a:cubicBezTo>
                    <a:pt x="10126" y="6860"/>
                    <a:pt x="10276" y="6693"/>
                    <a:pt x="10276" y="6405"/>
                  </a:cubicBezTo>
                  <a:cubicBezTo>
                    <a:pt x="10276" y="5988"/>
                    <a:pt x="9978" y="5476"/>
                    <a:pt x="9621" y="5250"/>
                  </a:cubicBezTo>
                  <a:lnTo>
                    <a:pt x="668" y="94"/>
                  </a:lnTo>
                  <a:cubicBezTo>
                    <a:pt x="558" y="31"/>
                    <a:pt x="456" y="1"/>
                    <a:pt x="366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5324982" y="2237835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60" y="1"/>
                  </a:moveTo>
                  <a:lnTo>
                    <a:pt x="0" y="96"/>
                  </a:lnTo>
                  <a:lnTo>
                    <a:pt x="179" y="310"/>
                  </a:lnTo>
                  <a:lnTo>
                    <a:pt x="0" y="334"/>
                  </a:lnTo>
                  <a:lnTo>
                    <a:pt x="60" y="477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6"/>
                  </a:lnTo>
                  <a:lnTo>
                    <a:pt x="548" y="763"/>
                  </a:lnTo>
                  <a:lnTo>
                    <a:pt x="607" y="667"/>
                  </a:lnTo>
                  <a:lnTo>
                    <a:pt x="429" y="453"/>
                  </a:lnTo>
                  <a:lnTo>
                    <a:pt x="607" y="453"/>
                  </a:lnTo>
                  <a:lnTo>
                    <a:pt x="548" y="286"/>
                  </a:lnTo>
                  <a:lnTo>
                    <a:pt x="369" y="298"/>
                  </a:lnTo>
                  <a:lnTo>
                    <a:pt x="369" y="60"/>
                  </a:lnTo>
                  <a:lnTo>
                    <a:pt x="250" y="1"/>
                  </a:lnTo>
                  <a:lnTo>
                    <a:pt x="250" y="22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5349932" y="2252245"/>
              <a:ext cx="18661" cy="22884"/>
            </a:xfrm>
            <a:custGeom>
              <a:rect b="b" l="l" r="r" t="t"/>
              <a:pathLst>
                <a:path extrusionOk="0" h="775" w="632">
                  <a:moveTo>
                    <a:pt x="72" y="1"/>
                  </a:moveTo>
                  <a:lnTo>
                    <a:pt x="0" y="96"/>
                  </a:lnTo>
                  <a:lnTo>
                    <a:pt x="191" y="322"/>
                  </a:lnTo>
                  <a:lnTo>
                    <a:pt x="0" y="334"/>
                  </a:lnTo>
                  <a:lnTo>
                    <a:pt x="72" y="477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7"/>
                  </a:lnTo>
                  <a:lnTo>
                    <a:pt x="548" y="763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31" y="453"/>
                  </a:lnTo>
                  <a:lnTo>
                    <a:pt x="548" y="287"/>
                  </a:lnTo>
                  <a:lnTo>
                    <a:pt x="369" y="298"/>
                  </a:lnTo>
                  <a:lnTo>
                    <a:pt x="369" y="60"/>
                  </a:lnTo>
                  <a:lnTo>
                    <a:pt x="250" y="1"/>
                  </a:lnTo>
                  <a:lnTo>
                    <a:pt x="250" y="23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5375237" y="2267009"/>
              <a:ext cx="18307" cy="22884"/>
            </a:xfrm>
            <a:custGeom>
              <a:rect b="b" l="l" r="r" t="t"/>
              <a:pathLst>
                <a:path extrusionOk="0" h="775" w="620">
                  <a:moveTo>
                    <a:pt x="72" y="1"/>
                  </a:moveTo>
                  <a:lnTo>
                    <a:pt x="1" y="84"/>
                  </a:lnTo>
                  <a:lnTo>
                    <a:pt x="191" y="310"/>
                  </a:lnTo>
                  <a:lnTo>
                    <a:pt x="1" y="322"/>
                  </a:lnTo>
                  <a:lnTo>
                    <a:pt x="72" y="489"/>
                  </a:lnTo>
                  <a:lnTo>
                    <a:pt x="251" y="453"/>
                  </a:lnTo>
                  <a:lnTo>
                    <a:pt x="251" y="691"/>
                  </a:lnTo>
                  <a:lnTo>
                    <a:pt x="370" y="775"/>
                  </a:lnTo>
                  <a:lnTo>
                    <a:pt x="370" y="525"/>
                  </a:lnTo>
                  <a:lnTo>
                    <a:pt x="560" y="751"/>
                  </a:lnTo>
                  <a:lnTo>
                    <a:pt x="620" y="668"/>
                  </a:lnTo>
                  <a:lnTo>
                    <a:pt x="441" y="453"/>
                  </a:lnTo>
                  <a:lnTo>
                    <a:pt x="620" y="441"/>
                  </a:lnTo>
                  <a:lnTo>
                    <a:pt x="560" y="275"/>
                  </a:lnTo>
                  <a:lnTo>
                    <a:pt x="370" y="299"/>
                  </a:lnTo>
                  <a:lnTo>
                    <a:pt x="370" y="72"/>
                  </a:lnTo>
                  <a:lnTo>
                    <a:pt x="251" y="1"/>
                  </a:lnTo>
                  <a:lnTo>
                    <a:pt x="251" y="22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5400542" y="2281448"/>
              <a:ext cx="17982" cy="22854"/>
            </a:xfrm>
            <a:custGeom>
              <a:rect b="b" l="l" r="r" t="t"/>
              <a:pathLst>
                <a:path extrusionOk="0" h="774" w="609">
                  <a:moveTo>
                    <a:pt x="60" y="0"/>
                  </a:moveTo>
                  <a:lnTo>
                    <a:pt x="1" y="83"/>
                  </a:lnTo>
                  <a:lnTo>
                    <a:pt x="179" y="310"/>
                  </a:lnTo>
                  <a:lnTo>
                    <a:pt x="1" y="321"/>
                  </a:lnTo>
                  <a:lnTo>
                    <a:pt x="60" y="488"/>
                  </a:lnTo>
                  <a:lnTo>
                    <a:pt x="251" y="464"/>
                  </a:lnTo>
                  <a:lnTo>
                    <a:pt x="251" y="464"/>
                  </a:lnTo>
                  <a:lnTo>
                    <a:pt x="239" y="702"/>
                  </a:lnTo>
                  <a:lnTo>
                    <a:pt x="370" y="774"/>
                  </a:lnTo>
                  <a:lnTo>
                    <a:pt x="358" y="536"/>
                  </a:lnTo>
                  <a:lnTo>
                    <a:pt x="549" y="762"/>
                  </a:lnTo>
                  <a:lnTo>
                    <a:pt x="608" y="667"/>
                  </a:lnTo>
                  <a:lnTo>
                    <a:pt x="429" y="464"/>
                  </a:lnTo>
                  <a:lnTo>
                    <a:pt x="608" y="441"/>
                  </a:lnTo>
                  <a:lnTo>
                    <a:pt x="549" y="286"/>
                  </a:lnTo>
                  <a:lnTo>
                    <a:pt x="370" y="298"/>
                  </a:lnTo>
                  <a:lnTo>
                    <a:pt x="370" y="71"/>
                  </a:lnTo>
                  <a:lnTo>
                    <a:pt x="251" y="0"/>
                  </a:lnTo>
                  <a:lnTo>
                    <a:pt x="251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5425523" y="2295857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72" y="0"/>
                  </a:moveTo>
                  <a:lnTo>
                    <a:pt x="0" y="95"/>
                  </a:lnTo>
                  <a:lnTo>
                    <a:pt x="191" y="310"/>
                  </a:lnTo>
                  <a:lnTo>
                    <a:pt x="0" y="334"/>
                  </a:lnTo>
                  <a:lnTo>
                    <a:pt x="72" y="488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4"/>
                  </a:lnTo>
                  <a:lnTo>
                    <a:pt x="369" y="536"/>
                  </a:lnTo>
                  <a:lnTo>
                    <a:pt x="548" y="762"/>
                  </a:lnTo>
                  <a:lnTo>
                    <a:pt x="607" y="691"/>
                  </a:lnTo>
                  <a:lnTo>
                    <a:pt x="429" y="465"/>
                  </a:lnTo>
                  <a:lnTo>
                    <a:pt x="607" y="441"/>
                  </a:lnTo>
                  <a:lnTo>
                    <a:pt x="548" y="286"/>
                  </a:lnTo>
                  <a:lnTo>
                    <a:pt x="369" y="298"/>
                  </a:lnTo>
                  <a:lnTo>
                    <a:pt x="369" y="72"/>
                  </a:lnTo>
                  <a:lnTo>
                    <a:pt x="250" y="0"/>
                  </a:lnTo>
                  <a:lnTo>
                    <a:pt x="250" y="23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5451182" y="2310266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60" y="0"/>
                  </a:moveTo>
                  <a:lnTo>
                    <a:pt x="0" y="96"/>
                  </a:lnTo>
                  <a:lnTo>
                    <a:pt x="179" y="322"/>
                  </a:lnTo>
                  <a:lnTo>
                    <a:pt x="0" y="334"/>
                  </a:lnTo>
                  <a:lnTo>
                    <a:pt x="60" y="500"/>
                  </a:lnTo>
                  <a:lnTo>
                    <a:pt x="238" y="477"/>
                  </a:lnTo>
                  <a:lnTo>
                    <a:pt x="238" y="703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36" y="774"/>
                  </a:lnTo>
                  <a:lnTo>
                    <a:pt x="608" y="691"/>
                  </a:lnTo>
                  <a:lnTo>
                    <a:pt x="405" y="465"/>
                  </a:lnTo>
                  <a:lnTo>
                    <a:pt x="608" y="453"/>
                  </a:lnTo>
                  <a:lnTo>
                    <a:pt x="548" y="286"/>
                  </a:lnTo>
                  <a:lnTo>
                    <a:pt x="358" y="322"/>
                  </a:lnTo>
                  <a:lnTo>
                    <a:pt x="358" y="84"/>
                  </a:lnTo>
                  <a:lnTo>
                    <a:pt x="238" y="0"/>
                  </a:lnTo>
                  <a:lnTo>
                    <a:pt x="238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5476133" y="2325030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239" y="0"/>
                  </a:moveTo>
                  <a:lnTo>
                    <a:pt x="251" y="239"/>
                  </a:lnTo>
                  <a:lnTo>
                    <a:pt x="60" y="12"/>
                  </a:lnTo>
                  <a:lnTo>
                    <a:pt x="1" y="84"/>
                  </a:lnTo>
                  <a:lnTo>
                    <a:pt x="179" y="310"/>
                  </a:lnTo>
                  <a:lnTo>
                    <a:pt x="1" y="322"/>
                  </a:lnTo>
                  <a:lnTo>
                    <a:pt x="60" y="489"/>
                  </a:lnTo>
                  <a:lnTo>
                    <a:pt x="239" y="477"/>
                  </a:lnTo>
                  <a:lnTo>
                    <a:pt x="239" y="691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48" y="774"/>
                  </a:lnTo>
                  <a:lnTo>
                    <a:pt x="608" y="679"/>
                  </a:lnTo>
                  <a:lnTo>
                    <a:pt x="429" y="453"/>
                  </a:lnTo>
                  <a:lnTo>
                    <a:pt x="608" y="441"/>
                  </a:lnTo>
                  <a:lnTo>
                    <a:pt x="548" y="274"/>
                  </a:lnTo>
                  <a:lnTo>
                    <a:pt x="358" y="310"/>
                  </a:lnTo>
                  <a:lnTo>
                    <a:pt x="358" y="310"/>
                  </a:lnTo>
                  <a:lnTo>
                    <a:pt x="370" y="7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5501113" y="2339440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250" y="1"/>
                  </a:moveTo>
                  <a:lnTo>
                    <a:pt x="250" y="239"/>
                  </a:lnTo>
                  <a:lnTo>
                    <a:pt x="71" y="12"/>
                  </a:lnTo>
                  <a:lnTo>
                    <a:pt x="0" y="108"/>
                  </a:lnTo>
                  <a:lnTo>
                    <a:pt x="191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50" y="477"/>
                  </a:lnTo>
                  <a:lnTo>
                    <a:pt x="250" y="703"/>
                  </a:lnTo>
                  <a:lnTo>
                    <a:pt x="369" y="774"/>
                  </a:lnTo>
                  <a:lnTo>
                    <a:pt x="369" y="536"/>
                  </a:lnTo>
                  <a:lnTo>
                    <a:pt x="548" y="774"/>
                  </a:lnTo>
                  <a:lnTo>
                    <a:pt x="607" y="679"/>
                  </a:lnTo>
                  <a:lnTo>
                    <a:pt x="429" y="453"/>
                  </a:lnTo>
                  <a:lnTo>
                    <a:pt x="607" y="441"/>
                  </a:lnTo>
                  <a:lnTo>
                    <a:pt x="548" y="286"/>
                  </a:lnTo>
                  <a:lnTo>
                    <a:pt x="369" y="310"/>
                  </a:lnTo>
                  <a:lnTo>
                    <a:pt x="369" y="7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5526064" y="2353849"/>
              <a:ext cx="18661" cy="22884"/>
            </a:xfrm>
            <a:custGeom>
              <a:rect b="b" l="l" r="r" t="t"/>
              <a:pathLst>
                <a:path extrusionOk="0" h="775" w="632">
                  <a:moveTo>
                    <a:pt x="250" y="1"/>
                  </a:moveTo>
                  <a:lnTo>
                    <a:pt x="250" y="239"/>
                  </a:lnTo>
                  <a:lnTo>
                    <a:pt x="84" y="13"/>
                  </a:lnTo>
                  <a:lnTo>
                    <a:pt x="24" y="108"/>
                  </a:lnTo>
                  <a:lnTo>
                    <a:pt x="203" y="334"/>
                  </a:lnTo>
                  <a:lnTo>
                    <a:pt x="0" y="334"/>
                  </a:lnTo>
                  <a:lnTo>
                    <a:pt x="84" y="489"/>
                  </a:lnTo>
                  <a:lnTo>
                    <a:pt x="250" y="477"/>
                  </a:lnTo>
                  <a:lnTo>
                    <a:pt x="250" y="715"/>
                  </a:lnTo>
                  <a:lnTo>
                    <a:pt x="381" y="775"/>
                  </a:lnTo>
                  <a:lnTo>
                    <a:pt x="381" y="536"/>
                  </a:lnTo>
                  <a:lnTo>
                    <a:pt x="548" y="775"/>
                  </a:lnTo>
                  <a:lnTo>
                    <a:pt x="631" y="691"/>
                  </a:lnTo>
                  <a:lnTo>
                    <a:pt x="441" y="465"/>
                  </a:lnTo>
                  <a:lnTo>
                    <a:pt x="631" y="453"/>
                  </a:lnTo>
                  <a:lnTo>
                    <a:pt x="548" y="286"/>
                  </a:lnTo>
                  <a:lnTo>
                    <a:pt x="381" y="310"/>
                  </a:lnTo>
                  <a:lnTo>
                    <a:pt x="381" y="7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5551723" y="2368258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239" y="1"/>
                  </a:moveTo>
                  <a:lnTo>
                    <a:pt x="239" y="239"/>
                  </a:lnTo>
                  <a:lnTo>
                    <a:pt x="60" y="25"/>
                  </a:lnTo>
                  <a:lnTo>
                    <a:pt x="1" y="108"/>
                  </a:lnTo>
                  <a:lnTo>
                    <a:pt x="179" y="334"/>
                  </a:lnTo>
                  <a:lnTo>
                    <a:pt x="1" y="334"/>
                  </a:lnTo>
                  <a:lnTo>
                    <a:pt x="60" y="501"/>
                  </a:lnTo>
                  <a:lnTo>
                    <a:pt x="239" y="477"/>
                  </a:lnTo>
                  <a:lnTo>
                    <a:pt x="239" y="715"/>
                  </a:lnTo>
                  <a:lnTo>
                    <a:pt x="358" y="775"/>
                  </a:lnTo>
                  <a:lnTo>
                    <a:pt x="358" y="537"/>
                  </a:lnTo>
                  <a:lnTo>
                    <a:pt x="548" y="775"/>
                  </a:lnTo>
                  <a:lnTo>
                    <a:pt x="608" y="691"/>
                  </a:lnTo>
                  <a:lnTo>
                    <a:pt x="429" y="465"/>
                  </a:lnTo>
                  <a:lnTo>
                    <a:pt x="608" y="453"/>
                  </a:lnTo>
                  <a:lnTo>
                    <a:pt x="548" y="299"/>
                  </a:lnTo>
                  <a:lnTo>
                    <a:pt x="358" y="322"/>
                  </a:lnTo>
                  <a:lnTo>
                    <a:pt x="358" y="7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5290169" y="2306044"/>
              <a:ext cx="293917" cy="265629"/>
            </a:xfrm>
            <a:custGeom>
              <a:rect b="b" l="l" r="r" t="t"/>
              <a:pathLst>
                <a:path extrusionOk="0" h="8996" w="9954">
                  <a:moveTo>
                    <a:pt x="238" y="0"/>
                  </a:moveTo>
                  <a:cubicBezTo>
                    <a:pt x="107" y="72"/>
                    <a:pt x="12" y="239"/>
                    <a:pt x="12" y="477"/>
                  </a:cubicBezTo>
                  <a:lnTo>
                    <a:pt x="0" y="2703"/>
                  </a:lnTo>
                  <a:cubicBezTo>
                    <a:pt x="0" y="3179"/>
                    <a:pt x="334" y="3751"/>
                    <a:pt x="750" y="3989"/>
                  </a:cubicBezTo>
                  <a:lnTo>
                    <a:pt x="9240" y="8894"/>
                  </a:lnTo>
                  <a:cubicBezTo>
                    <a:pt x="9363" y="8963"/>
                    <a:pt x="9478" y="8996"/>
                    <a:pt x="9578" y="8996"/>
                  </a:cubicBezTo>
                  <a:cubicBezTo>
                    <a:pt x="9653" y="8996"/>
                    <a:pt x="9720" y="8978"/>
                    <a:pt x="9775" y="8942"/>
                  </a:cubicBezTo>
                  <a:cubicBezTo>
                    <a:pt x="9763" y="8930"/>
                    <a:pt x="9763" y="8930"/>
                    <a:pt x="9775" y="8918"/>
                  </a:cubicBezTo>
                  <a:cubicBezTo>
                    <a:pt x="9799" y="8894"/>
                    <a:pt x="9799" y="8894"/>
                    <a:pt x="9811" y="8894"/>
                  </a:cubicBezTo>
                  <a:lnTo>
                    <a:pt x="9823" y="8883"/>
                  </a:lnTo>
                  <a:lnTo>
                    <a:pt x="9835" y="8871"/>
                  </a:lnTo>
                  <a:lnTo>
                    <a:pt x="9847" y="8847"/>
                  </a:lnTo>
                  <a:cubicBezTo>
                    <a:pt x="9847" y="8847"/>
                    <a:pt x="9847" y="8835"/>
                    <a:pt x="9871" y="8835"/>
                  </a:cubicBezTo>
                  <a:cubicBezTo>
                    <a:pt x="9871" y="8835"/>
                    <a:pt x="9871" y="8823"/>
                    <a:pt x="9882" y="8823"/>
                  </a:cubicBezTo>
                  <a:cubicBezTo>
                    <a:pt x="9882" y="8823"/>
                    <a:pt x="9882" y="8811"/>
                    <a:pt x="9894" y="8811"/>
                  </a:cubicBezTo>
                  <a:cubicBezTo>
                    <a:pt x="9894" y="8811"/>
                    <a:pt x="9894" y="8787"/>
                    <a:pt x="9906" y="8787"/>
                  </a:cubicBezTo>
                  <a:cubicBezTo>
                    <a:pt x="9906" y="8787"/>
                    <a:pt x="9906" y="8775"/>
                    <a:pt x="9930" y="8775"/>
                  </a:cubicBezTo>
                  <a:cubicBezTo>
                    <a:pt x="9930" y="8775"/>
                    <a:pt x="9930" y="8763"/>
                    <a:pt x="9942" y="8763"/>
                  </a:cubicBezTo>
                  <a:lnTo>
                    <a:pt x="9942" y="8752"/>
                  </a:lnTo>
                  <a:lnTo>
                    <a:pt x="9942" y="8728"/>
                  </a:lnTo>
                  <a:lnTo>
                    <a:pt x="9942" y="8716"/>
                  </a:lnTo>
                  <a:lnTo>
                    <a:pt x="9942" y="8704"/>
                  </a:lnTo>
                  <a:lnTo>
                    <a:pt x="9942" y="8692"/>
                  </a:lnTo>
                  <a:lnTo>
                    <a:pt x="9942" y="8668"/>
                  </a:lnTo>
                  <a:lnTo>
                    <a:pt x="9942" y="8656"/>
                  </a:lnTo>
                  <a:lnTo>
                    <a:pt x="9942" y="8644"/>
                  </a:lnTo>
                  <a:lnTo>
                    <a:pt x="9942" y="8632"/>
                  </a:lnTo>
                  <a:lnTo>
                    <a:pt x="9942" y="8609"/>
                  </a:lnTo>
                  <a:lnTo>
                    <a:pt x="9942" y="8597"/>
                  </a:lnTo>
                  <a:lnTo>
                    <a:pt x="9942" y="8585"/>
                  </a:lnTo>
                  <a:lnTo>
                    <a:pt x="9942" y="8549"/>
                  </a:lnTo>
                  <a:lnTo>
                    <a:pt x="9942" y="8537"/>
                  </a:lnTo>
                  <a:lnTo>
                    <a:pt x="9942" y="8513"/>
                  </a:lnTo>
                  <a:lnTo>
                    <a:pt x="9942" y="8490"/>
                  </a:lnTo>
                  <a:lnTo>
                    <a:pt x="9942" y="8454"/>
                  </a:lnTo>
                  <a:lnTo>
                    <a:pt x="9954" y="6216"/>
                  </a:lnTo>
                  <a:lnTo>
                    <a:pt x="9954" y="6132"/>
                  </a:lnTo>
                  <a:cubicBezTo>
                    <a:pt x="9954" y="6096"/>
                    <a:pt x="9954" y="6073"/>
                    <a:pt x="9942" y="6037"/>
                  </a:cubicBezTo>
                  <a:cubicBezTo>
                    <a:pt x="9942" y="6013"/>
                    <a:pt x="9930" y="5977"/>
                    <a:pt x="9930" y="5954"/>
                  </a:cubicBezTo>
                  <a:lnTo>
                    <a:pt x="9930" y="5930"/>
                  </a:lnTo>
                  <a:cubicBezTo>
                    <a:pt x="9930" y="5906"/>
                    <a:pt x="9906" y="5870"/>
                    <a:pt x="9894" y="5846"/>
                  </a:cubicBezTo>
                  <a:cubicBezTo>
                    <a:pt x="9882" y="5811"/>
                    <a:pt x="9882" y="5787"/>
                    <a:pt x="9871" y="5751"/>
                  </a:cubicBezTo>
                  <a:cubicBezTo>
                    <a:pt x="9847" y="5727"/>
                    <a:pt x="9847" y="5692"/>
                    <a:pt x="9835" y="5668"/>
                  </a:cubicBezTo>
                  <a:lnTo>
                    <a:pt x="9787" y="5573"/>
                  </a:lnTo>
                  <a:lnTo>
                    <a:pt x="9787" y="5561"/>
                  </a:lnTo>
                  <a:cubicBezTo>
                    <a:pt x="9775" y="5537"/>
                    <a:pt x="9763" y="5513"/>
                    <a:pt x="9752" y="5489"/>
                  </a:cubicBezTo>
                  <a:cubicBezTo>
                    <a:pt x="9752" y="5489"/>
                    <a:pt x="9752" y="5477"/>
                    <a:pt x="9728" y="5477"/>
                  </a:cubicBezTo>
                  <a:cubicBezTo>
                    <a:pt x="9716" y="5454"/>
                    <a:pt x="9716" y="5442"/>
                    <a:pt x="9704" y="5430"/>
                  </a:cubicBezTo>
                  <a:cubicBezTo>
                    <a:pt x="9692" y="5418"/>
                    <a:pt x="9692" y="5394"/>
                    <a:pt x="9668" y="5382"/>
                  </a:cubicBezTo>
                  <a:cubicBezTo>
                    <a:pt x="9656" y="5358"/>
                    <a:pt x="9644" y="5334"/>
                    <a:pt x="9632" y="5311"/>
                  </a:cubicBezTo>
                  <a:cubicBezTo>
                    <a:pt x="9609" y="5275"/>
                    <a:pt x="9585" y="5251"/>
                    <a:pt x="9573" y="5239"/>
                  </a:cubicBezTo>
                  <a:cubicBezTo>
                    <a:pt x="9549" y="5203"/>
                    <a:pt x="9525" y="5192"/>
                    <a:pt x="9513" y="5156"/>
                  </a:cubicBezTo>
                  <a:lnTo>
                    <a:pt x="9454" y="5096"/>
                  </a:lnTo>
                  <a:lnTo>
                    <a:pt x="9394" y="5037"/>
                  </a:lnTo>
                  <a:lnTo>
                    <a:pt x="9371" y="5037"/>
                  </a:lnTo>
                  <a:cubicBezTo>
                    <a:pt x="9359" y="5025"/>
                    <a:pt x="9335" y="5013"/>
                    <a:pt x="9299" y="5001"/>
                  </a:cubicBezTo>
                  <a:cubicBezTo>
                    <a:pt x="9275" y="4977"/>
                    <a:pt x="9251" y="4965"/>
                    <a:pt x="9228" y="4953"/>
                  </a:cubicBezTo>
                  <a:lnTo>
                    <a:pt x="727" y="36"/>
                  </a:lnTo>
                  <a:cubicBezTo>
                    <a:pt x="715" y="36"/>
                    <a:pt x="715" y="24"/>
                    <a:pt x="703" y="24"/>
                  </a:cubicBezTo>
                  <a:lnTo>
                    <a:pt x="679" y="24"/>
                  </a:lnTo>
                  <a:cubicBezTo>
                    <a:pt x="679" y="24"/>
                    <a:pt x="667" y="24"/>
                    <a:pt x="667" y="12"/>
                  </a:cubicBezTo>
                  <a:lnTo>
                    <a:pt x="655" y="12"/>
                  </a:lnTo>
                  <a:cubicBezTo>
                    <a:pt x="655" y="12"/>
                    <a:pt x="643" y="12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364157" y="1472010"/>
              <a:ext cx="371987" cy="333188"/>
            </a:xfrm>
            <a:custGeom>
              <a:rect b="b" l="l" r="r" t="t"/>
              <a:pathLst>
                <a:path extrusionOk="0" h="11284" w="12598">
                  <a:moveTo>
                    <a:pt x="3575" y="0"/>
                  </a:moveTo>
                  <a:cubicBezTo>
                    <a:pt x="2692" y="0"/>
                    <a:pt x="2084" y="702"/>
                    <a:pt x="2084" y="1898"/>
                  </a:cubicBezTo>
                  <a:cubicBezTo>
                    <a:pt x="2084" y="2005"/>
                    <a:pt x="2084" y="2100"/>
                    <a:pt x="2108" y="2196"/>
                  </a:cubicBezTo>
                  <a:lnTo>
                    <a:pt x="1643" y="1934"/>
                  </a:lnTo>
                  <a:cubicBezTo>
                    <a:pt x="1381" y="1780"/>
                    <a:pt x="1133" y="1707"/>
                    <a:pt x="913" y="1707"/>
                  </a:cubicBezTo>
                  <a:cubicBezTo>
                    <a:pt x="384" y="1707"/>
                    <a:pt x="17" y="2127"/>
                    <a:pt x="0" y="2850"/>
                  </a:cubicBezTo>
                  <a:cubicBezTo>
                    <a:pt x="0" y="3886"/>
                    <a:pt x="738" y="5148"/>
                    <a:pt x="1631" y="5648"/>
                  </a:cubicBezTo>
                  <a:lnTo>
                    <a:pt x="6299" y="8351"/>
                  </a:lnTo>
                  <a:lnTo>
                    <a:pt x="10978" y="11042"/>
                  </a:lnTo>
                  <a:cubicBezTo>
                    <a:pt x="11246" y="11206"/>
                    <a:pt x="11499" y="11284"/>
                    <a:pt x="11722" y="11284"/>
                  </a:cubicBezTo>
                  <a:cubicBezTo>
                    <a:pt x="12241" y="11284"/>
                    <a:pt x="12597" y="10862"/>
                    <a:pt x="12597" y="10137"/>
                  </a:cubicBezTo>
                  <a:cubicBezTo>
                    <a:pt x="12597" y="9101"/>
                    <a:pt x="11871" y="7839"/>
                    <a:pt x="10978" y="7315"/>
                  </a:cubicBezTo>
                  <a:lnTo>
                    <a:pt x="10442" y="7006"/>
                  </a:lnTo>
                  <a:cubicBezTo>
                    <a:pt x="10168" y="5851"/>
                    <a:pt x="9370" y="4625"/>
                    <a:pt x="8394" y="4077"/>
                  </a:cubicBezTo>
                  <a:cubicBezTo>
                    <a:pt x="8067" y="3878"/>
                    <a:pt x="7739" y="3779"/>
                    <a:pt x="7453" y="3779"/>
                  </a:cubicBezTo>
                  <a:cubicBezTo>
                    <a:pt x="7396" y="3779"/>
                    <a:pt x="7340" y="3783"/>
                    <a:pt x="7287" y="3791"/>
                  </a:cubicBezTo>
                  <a:cubicBezTo>
                    <a:pt x="6894" y="2410"/>
                    <a:pt x="5930" y="1029"/>
                    <a:pt x="4787" y="374"/>
                  </a:cubicBezTo>
                  <a:cubicBezTo>
                    <a:pt x="4351" y="120"/>
                    <a:pt x="3940" y="0"/>
                    <a:pt x="3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5"/>
            <p:cNvSpPr/>
            <p:nvPr/>
          </p:nvSpPr>
          <p:spPr>
            <a:xfrm>
              <a:off x="4937197" y="2980334"/>
              <a:ext cx="538965" cy="455668"/>
            </a:xfrm>
            <a:custGeom>
              <a:rect b="b" l="l" r="r" t="t"/>
              <a:pathLst>
                <a:path extrusionOk="0" h="15432" w="18253">
                  <a:moveTo>
                    <a:pt x="5281" y="1"/>
                  </a:moveTo>
                  <a:cubicBezTo>
                    <a:pt x="3927" y="1"/>
                    <a:pt x="2572" y="298"/>
                    <a:pt x="1536" y="894"/>
                  </a:cubicBezTo>
                  <a:cubicBezTo>
                    <a:pt x="512" y="1489"/>
                    <a:pt x="0" y="2287"/>
                    <a:pt x="0" y="3061"/>
                  </a:cubicBezTo>
                  <a:lnTo>
                    <a:pt x="0" y="4251"/>
                  </a:lnTo>
                  <a:cubicBezTo>
                    <a:pt x="0" y="4382"/>
                    <a:pt x="24" y="4525"/>
                    <a:pt x="60" y="4668"/>
                  </a:cubicBezTo>
                  <a:cubicBezTo>
                    <a:pt x="36" y="4799"/>
                    <a:pt x="24" y="4930"/>
                    <a:pt x="24" y="5061"/>
                  </a:cubicBezTo>
                  <a:lnTo>
                    <a:pt x="24" y="6251"/>
                  </a:lnTo>
                  <a:cubicBezTo>
                    <a:pt x="24" y="6394"/>
                    <a:pt x="36" y="6537"/>
                    <a:pt x="84" y="6668"/>
                  </a:cubicBezTo>
                  <a:cubicBezTo>
                    <a:pt x="48" y="6811"/>
                    <a:pt x="36" y="6942"/>
                    <a:pt x="36" y="7073"/>
                  </a:cubicBezTo>
                  <a:lnTo>
                    <a:pt x="36" y="8264"/>
                  </a:lnTo>
                  <a:cubicBezTo>
                    <a:pt x="36" y="9049"/>
                    <a:pt x="560" y="9847"/>
                    <a:pt x="1596" y="10454"/>
                  </a:cubicBezTo>
                  <a:cubicBezTo>
                    <a:pt x="1655" y="10478"/>
                    <a:pt x="1715" y="10526"/>
                    <a:pt x="1786" y="10561"/>
                  </a:cubicBezTo>
                  <a:cubicBezTo>
                    <a:pt x="1810" y="10573"/>
                    <a:pt x="1834" y="10573"/>
                    <a:pt x="1846" y="10585"/>
                  </a:cubicBezTo>
                  <a:cubicBezTo>
                    <a:pt x="1894" y="10609"/>
                    <a:pt x="1941" y="10633"/>
                    <a:pt x="1989" y="10645"/>
                  </a:cubicBezTo>
                  <a:cubicBezTo>
                    <a:pt x="2013" y="10669"/>
                    <a:pt x="2048" y="10680"/>
                    <a:pt x="2060" y="10680"/>
                  </a:cubicBezTo>
                  <a:cubicBezTo>
                    <a:pt x="2108" y="10692"/>
                    <a:pt x="2132" y="10704"/>
                    <a:pt x="2179" y="10740"/>
                  </a:cubicBezTo>
                  <a:cubicBezTo>
                    <a:pt x="2203" y="10752"/>
                    <a:pt x="2239" y="10764"/>
                    <a:pt x="2263" y="10764"/>
                  </a:cubicBezTo>
                  <a:cubicBezTo>
                    <a:pt x="2298" y="10788"/>
                    <a:pt x="2322" y="10800"/>
                    <a:pt x="2358" y="10800"/>
                  </a:cubicBezTo>
                  <a:cubicBezTo>
                    <a:pt x="2370" y="10800"/>
                    <a:pt x="2370" y="10800"/>
                    <a:pt x="2382" y="10811"/>
                  </a:cubicBezTo>
                  <a:cubicBezTo>
                    <a:pt x="2477" y="10847"/>
                    <a:pt x="2560" y="10883"/>
                    <a:pt x="2667" y="10919"/>
                  </a:cubicBezTo>
                  <a:cubicBezTo>
                    <a:pt x="2679" y="10919"/>
                    <a:pt x="2703" y="10931"/>
                    <a:pt x="2715" y="10931"/>
                  </a:cubicBezTo>
                  <a:cubicBezTo>
                    <a:pt x="2798" y="10966"/>
                    <a:pt x="2882" y="10990"/>
                    <a:pt x="2965" y="11002"/>
                  </a:cubicBezTo>
                  <a:cubicBezTo>
                    <a:pt x="2977" y="11002"/>
                    <a:pt x="3001" y="11026"/>
                    <a:pt x="3013" y="11026"/>
                  </a:cubicBezTo>
                  <a:cubicBezTo>
                    <a:pt x="3025" y="11026"/>
                    <a:pt x="3037" y="11038"/>
                    <a:pt x="3060" y="11038"/>
                  </a:cubicBezTo>
                  <a:cubicBezTo>
                    <a:pt x="3120" y="11050"/>
                    <a:pt x="3156" y="11061"/>
                    <a:pt x="3215" y="11085"/>
                  </a:cubicBezTo>
                  <a:cubicBezTo>
                    <a:pt x="3251" y="11097"/>
                    <a:pt x="3275" y="11097"/>
                    <a:pt x="3322" y="11109"/>
                  </a:cubicBezTo>
                  <a:lnTo>
                    <a:pt x="3501" y="11157"/>
                  </a:lnTo>
                  <a:cubicBezTo>
                    <a:pt x="3513" y="11157"/>
                    <a:pt x="3548" y="11169"/>
                    <a:pt x="3560" y="11169"/>
                  </a:cubicBezTo>
                  <a:lnTo>
                    <a:pt x="3572" y="11169"/>
                  </a:lnTo>
                  <a:cubicBezTo>
                    <a:pt x="3632" y="11181"/>
                    <a:pt x="3679" y="11181"/>
                    <a:pt x="3739" y="11204"/>
                  </a:cubicBezTo>
                  <a:cubicBezTo>
                    <a:pt x="3775" y="11204"/>
                    <a:pt x="3799" y="11216"/>
                    <a:pt x="3834" y="11216"/>
                  </a:cubicBezTo>
                  <a:cubicBezTo>
                    <a:pt x="3906" y="11228"/>
                    <a:pt x="3977" y="11240"/>
                    <a:pt x="4049" y="11240"/>
                  </a:cubicBezTo>
                  <a:lnTo>
                    <a:pt x="4084" y="11240"/>
                  </a:lnTo>
                  <a:cubicBezTo>
                    <a:pt x="4168" y="11264"/>
                    <a:pt x="4251" y="11276"/>
                    <a:pt x="4334" y="11276"/>
                  </a:cubicBezTo>
                  <a:lnTo>
                    <a:pt x="4394" y="11276"/>
                  </a:lnTo>
                  <a:cubicBezTo>
                    <a:pt x="4453" y="11276"/>
                    <a:pt x="4525" y="11288"/>
                    <a:pt x="4584" y="11288"/>
                  </a:cubicBezTo>
                  <a:lnTo>
                    <a:pt x="4680" y="11288"/>
                  </a:lnTo>
                  <a:cubicBezTo>
                    <a:pt x="4739" y="11288"/>
                    <a:pt x="4787" y="11300"/>
                    <a:pt x="4846" y="11300"/>
                  </a:cubicBezTo>
                  <a:lnTo>
                    <a:pt x="5715" y="11300"/>
                  </a:lnTo>
                  <a:cubicBezTo>
                    <a:pt x="5775" y="11300"/>
                    <a:pt x="5834" y="11300"/>
                    <a:pt x="5894" y="11288"/>
                  </a:cubicBezTo>
                  <a:lnTo>
                    <a:pt x="6001" y="11288"/>
                  </a:lnTo>
                  <a:cubicBezTo>
                    <a:pt x="6061" y="11288"/>
                    <a:pt x="6120" y="11276"/>
                    <a:pt x="6168" y="11276"/>
                  </a:cubicBezTo>
                  <a:lnTo>
                    <a:pt x="6275" y="11276"/>
                  </a:lnTo>
                  <a:cubicBezTo>
                    <a:pt x="6358" y="11264"/>
                    <a:pt x="6454" y="11264"/>
                    <a:pt x="6537" y="11240"/>
                  </a:cubicBezTo>
                  <a:lnTo>
                    <a:pt x="6585" y="11240"/>
                  </a:lnTo>
                  <a:cubicBezTo>
                    <a:pt x="6692" y="11228"/>
                    <a:pt x="6775" y="11216"/>
                    <a:pt x="6882" y="11204"/>
                  </a:cubicBezTo>
                  <a:lnTo>
                    <a:pt x="6906" y="11204"/>
                  </a:lnTo>
                  <a:cubicBezTo>
                    <a:pt x="6942" y="11204"/>
                    <a:pt x="6966" y="11181"/>
                    <a:pt x="6989" y="11181"/>
                  </a:cubicBezTo>
                  <a:cubicBezTo>
                    <a:pt x="7025" y="11169"/>
                    <a:pt x="7073" y="11169"/>
                    <a:pt x="7120" y="11157"/>
                  </a:cubicBezTo>
                  <a:cubicBezTo>
                    <a:pt x="7168" y="11145"/>
                    <a:pt x="7192" y="11145"/>
                    <a:pt x="7239" y="11121"/>
                  </a:cubicBezTo>
                  <a:cubicBezTo>
                    <a:pt x="7287" y="11109"/>
                    <a:pt x="7323" y="11109"/>
                    <a:pt x="7370" y="11097"/>
                  </a:cubicBezTo>
                  <a:cubicBezTo>
                    <a:pt x="7418" y="11085"/>
                    <a:pt x="7442" y="11085"/>
                    <a:pt x="7478" y="11061"/>
                  </a:cubicBezTo>
                  <a:cubicBezTo>
                    <a:pt x="7525" y="11050"/>
                    <a:pt x="7561" y="11038"/>
                    <a:pt x="7609" y="11038"/>
                  </a:cubicBezTo>
                  <a:cubicBezTo>
                    <a:pt x="7620" y="11038"/>
                    <a:pt x="7644" y="11026"/>
                    <a:pt x="7656" y="11026"/>
                  </a:cubicBezTo>
                  <a:cubicBezTo>
                    <a:pt x="7656" y="11085"/>
                    <a:pt x="7644" y="11145"/>
                    <a:pt x="7644" y="11204"/>
                  </a:cubicBezTo>
                  <a:lnTo>
                    <a:pt x="7644" y="12395"/>
                  </a:lnTo>
                  <a:cubicBezTo>
                    <a:pt x="7644" y="13181"/>
                    <a:pt x="8156" y="13967"/>
                    <a:pt x="9204" y="14574"/>
                  </a:cubicBezTo>
                  <a:cubicBezTo>
                    <a:pt x="9263" y="14610"/>
                    <a:pt x="9323" y="14657"/>
                    <a:pt x="9394" y="14681"/>
                  </a:cubicBezTo>
                  <a:cubicBezTo>
                    <a:pt x="9406" y="14693"/>
                    <a:pt x="9442" y="14693"/>
                    <a:pt x="9454" y="14717"/>
                  </a:cubicBezTo>
                  <a:cubicBezTo>
                    <a:pt x="9502" y="14729"/>
                    <a:pt x="9549" y="14752"/>
                    <a:pt x="9585" y="14776"/>
                  </a:cubicBezTo>
                  <a:cubicBezTo>
                    <a:pt x="9621" y="14788"/>
                    <a:pt x="9644" y="14800"/>
                    <a:pt x="9668" y="14800"/>
                  </a:cubicBezTo>
                  <a:cubicBezTo>
                    <a:pt x="9704" y="14812"/>
                    <a:pt x="9740" y="14836"/>
                    <a:pt x="9787" y="14860"/>
                  </a:cubicBezTo>
                  <a:cubicBezTo>
                    <a:pt x="9811" y="14871"/>
                    <a:pt x="9847" y="14895"/>
                    <a:pt x="9871" y="14895"/>
                  </a:cubicBezTo>
                  <a:cubicBezTo>
                    <a:pt x="9906" y="14907"/>
                    <a:pt x="9930" y="14919"/>
                    <a:pt x="9966" y="14919"/>
                  </a:cubicBezTo>
                  <a:cubicBezTo>
                    <a:pt x="9978" y="14919"/>
                    <a:pt x="9978" y="14919"/>
                    <a:pt x="9990" y="14931"/>
                  </a:cubicBezTo>
                  <a:cubicBezTo>
                    <a:pt x="10085" y="14967"/>
                    <a:pt x="10168" y="15014"/>
                    <a:pt x="10276" y="15038"/>
                  </a:cubicBezTo>
                  <a:cubicBezTo>
                    <a:pt x="10287" y="15038"/>
                    <a:pt x="10299" y="15050"/>
                    <a:pt x="10323" y="15050"/>
                  </a:cubicBezTo>
                  <a:cubicBezTo>
                    <a:pt x="10406" y="15086"/>
                    <a:pt x="10478" y="15110"/>
                    <a:pt x="10573" y="15133"/>
                  </a:cubicBezTo>
                  <a:cubicBezTo>
                    <a:pt x="10585" y="15133"/>
                    <a:pt x="10597" y="15145"/>
                    <a:pt x="10621" y="15145"/>
                  </a:cubicBezTo>
                  <a:cubicBezTo>
                    <a:pt x="10633" y="15145"/>
                    <a:pt x="10645" y="15157"/>
                    <a:pt x="10657" y="15157"/>
                  </a:cubicBezTo>
                  <a:cubicBezTo>
                    <a:pt x="10716" y="15169"/>
                    <a:pt x="10764" y="15193"/>
                    <a:pt x="10823" y="15205"/>
                  </a:cubicBezTo>
                  <a:cubicBezTo>
                    <a:pt x="10859" y="15217"/>
                    <a:pt x="10883" y="15217"/>
                    <a:pt x="10930" y="15229"/>
                  </a:cubicBezTo>
                  <a:lnTo>
                    <a:pt x="11109" y="15276"/>
                  </a:lnTo>
                  <a:cubicBezTo>
                    <a:pt x="11121" y="15276"/>
                    <a:pt x="11157" y="15288"/>
                    <a:pt x="11168" y="15288"/>
                  </a:cubicBezTo>
                  <a:lnTo>
                    <a:pt x="11180" y="15288"/>
                  </a:lnTo>
                  <a:cubicBezTo>
                    <a:pt x="11240" y="15312"/>
                    <a:pt x="11288" y="15312"/>
                    <a:pt x="11347" y="15324"/>
                  </a:cubicBezTo>
                  <a:cubicBezTo>
                    <a:pt x="11371" y="15324"/>
                    <a:pt x="11407" y="15336"/>
                    <a:pt x="11430" y="15336"/>
                  </a:cubicBezTo>
                  <a:cubicBezTo>
                    <a:pt x="11514" y="15348"/>
                    <a:pt x="11585" y="15372"/>
                    <a:pt x="11657" y="15372"/>
                  </a:cubicBezTo>
                  <a:lnTo>
                    <a:pt x="11692" y="15372"/>
                  </a:lnTo>
                  <a:cubicBezTo>
                    <a:pt x="11776" y="15383"/>
                    <a:pt x="11847" y="15395"/>
                    <a:pt x="11942" y="15395"/>
                  </a:cubicBezTo>
                  <a:lnTo>
                    <a:pt x="12002" y="15395"/>
                  </a:lnTo>
                  <a:cubicBezTo>
                    <a:pt x="12061" y="15395"/>
                    <a:pt x="12133" y="15407"/>
                    <a:pt x="12192" y="15407"/>
                  </a:cubicBezTo>
                  <a:lnTo>
                    <a:pt x="12288" y="15407"/>
                  </a:lnTo>
                  <a:cubicBezTo>
                    <a:pt x="12347" y="15407"/>
                    <a:pt x="12383" y="15431"/>
                    <a:pt x="12442" y="15431"/>
                  </a:cubicBezTo>
                  <a:lnTo>
                    <a:pt x="13324" y="15431"/>
                  </a:lnTo>
                  <a:cubicBezTo>
                    <a:pt x="13383" y="15431"/>
                    <a:pt x="13443" y="15431"/>
                    <a:pt x="13502" y="15407"/>
                  </a:cubicBezTo>
                  <a:cubicBezTo>
                    <a:pt x="13538" y="15407"/>
                    <a:pt x="13574" y="15407"/>
                    <a:pt x="13609" y="15395"/>
                  </a:cubicBezTo>
                  <a:cubicBezTo>
                    <a:pt x="13669" y="15395"/>
                    <a:pt x="13728" y="15383"/>
                    <a:pt x="13776" y="15383"/>
                  </a:cubicBezTo>
                  <a:lnTo>
                    <a:pt x="13871" y="15383"/>
                  </a:lnTo>
                  <a:cubicBezTo>
                    <a:pt x="13966" y="15372"/>
                    <a:pt x="14050" y="15372"/>
                    <a:pt x="14145" y="15348"/>
                  </a:cubicBezTo>
                  <a:lnTo>
                    <a:pt x="14193" y="15348"/>
                  </a:lnTo>
                  <a:cubicBezTo>
                    <a:pt x="14288" y="15336"/>
                    <a:pt x="14383" y="15324"/>
                    <a:pt x="14490" y="15312"/>
                  </a:cubicBezTo>
                  <a:lnTo>
                    <a:pt x="14514" y="15312"/>
                  </a:lnTo>
                  <a:cubicBezTo>
                    <a:pt x="14550" y="15312"/>
                    <a:pt x="14574" y="15288"/>
                    <a:pt x="14586" y="15288"/>
                  </a:cubicBezTo>
                  <a:cubicBezTo>
                    <a:pt x="14633" y="15276"/>
                    <a:pt x="14681" y="15276"/>
                    <a:pt x="14728" y="15264"/>
                  </a:cubicBezTo>
                  <a:cubicBezTo>
                    <a:pt x="14764" y="15252"/>
                    <a:pt x="14800" y="15252"/>
                    <a:pt x="14848" y="15229"/>
                  </a:cubicBezTo>
                  <a:cubicBezTo>
                    <a:pt x="14883" y="15217"/>
                    <a:pt x="14931" y="15217"/>
                    <a:pt x="14978" y="15205"/>
                  </a:cubicBezTo>
                  <a:cubicBezTo>
                    <a:pt x="15026" y="15193"/>
                    <a:pt x="15050" y="15193"/>
                    <a:pt x="15086" y="15169"/>
                  </a:cubicBezTo>
                  <a:cubicBezTo>
                    <a:pt x="15121" y="15157"/>
                    <a:pt x="15169" y="15145"/>
                    <a:pt x="15217" y="15145"/>
                  </a:cubicBezTo>
                  <a:cubicBezTo>
                    <a:pt x="15240" y="15133"/>
                    <a:pt x="15288" y="15133"/>
                    <a:pt x="15324" y="15110"/>
                  </a:cubicBezTo>
                  <a:lnTo>
                    <a:pt x="15455" y="15074"/>
                  </a:lnTo>
                  <a:cubicBezTo>
                    <a:pt x="15467" y="15074"/>
                    <a:pt x="15502" y="15050"/>
                    <a:pt x="15514" y="15050"/>
                  </a:cubicBezTo>
                  <a:cubicBezTo>
                    <a:pt x="15526" y="15050"/>
                    <a:pt x="15538" y="15038"/>
                    <a:pt x="15562" y="15038"/>
                  </a:cubicBezTo>
                  <a:cubicBezTo>
                    <a:pt x="15633" y="15014"/>
                    <a:pt x="15705" y="14979"/>
                    <a:pt x="15776" y="14967"/>
                  </a:cubicBezTo>
                  <a:cubicBezTo>
                    <a:pt x="15800" y="14967"/>
                    <a:pt x="15812" y="14955"/>
                    <a:pt x="15824" y="14955"/>
                  </a:cubicBezTo>
                  <a:cubicBezTo>
                    <a:pt x="15919" y="14919"/>
                    <a:pt x="16002" y="14871"/>
                    <a:pt x="16098" y="14848"/>
                  </a:cubicBezTo>
                  <a:cubicBezTo>
                    <a:pt x="16121" y="14836"/>
                    <a:pt x="16133" y="14836"/>
                    <a:pt x="16169" y="14812"/>
                  </a:cubicBezTo>
                  <a:cubicBezTo>
                    <a:pt x="16229" y="14788"/>
                    <a:pt x="16300" y="14752"/>
                    <a:pt x="16360" y="14729"/>
                  </a:cubicBezTo>
                  <a:cubicBezTo>
                    <a:pt x="16395" y="14717"/>
                    <a:pt x="16407" y="14693"/>
                    <a:pt x="16431" y="14693"/>
                  </a:cubicBezTo>
                  <a:cubicBezTo>
                    <a:pt x="16526" y="14657"/>
                    <a:pt x="16598" y="14610"/>
                    <a:pt x="16669" y="14562"/>
                  </a:cubicBezTo>
                  <a:cubicBezTo>
                    <a:pt x="16693" y="14550"/>
                    <a:pt x="16717" y="14538"/>
                    <a:pt x="16729" y="14514"/>
                  </a:cubicBezTo>
                  <a:cubicBezTo>
                    <a:pt x="16753" y="14502"/>
                    <a:pt x="16776" y="14490"/>
                    <a:pt x="16788" y="14490"/>
                  </a:cubicBezTo>
                  <a:cubicBezTo>
                    <a:pt x="16824" y="14479"/>
                    <a:pt x="16848" y="14443"/>
                    <a:pt x="16883" y="14431"/>
                  </a:cubicBezTo>
                  <a:cubicBezTo>
                    <a:pt x="16907" y="14419"/>
                    <a:pt x="16943" y="14383"/>
                    <a:pt x="16967" y="14371"/>
                  </a:cubicBezTo>
                  <a:cubicBezTo>
                    <a:pt x="17003" y="14360"/>
                    <a:pt x="17026" y="14324"/>
                    <a:pt x="17062" y="14312"/>
                  </a:cubicBezTo>
                  <a:cubicBezTo>
                    <a:pt x="17086" y="14300"/>
                    <a:pt x="17122" y="14264"/>
                    <a:pt x="17134" y="14252"/>
                  </a:cubicBezTo>
                  <a:cubicBezTo>
                    <a:pt x="17169" y="14240"/>
                    <a:pt x="17193" y="14205"/>
                    <a:pt x="17229" y="14193"/>
                  </a:cubicBezTo>
                  <a:cubicBezTo>
                    <a:pt x="17253" y="14181"/>
                    <a:pt x="17264" y="14145"/>
                    <a:pt x="17300" y="14133"/>
                  </a:cubicBezTo>
                  <a:cubicBezTo>
                    <a:pt x="17324" y="14121"/>
                    <a:pt x="17348" y="14086"/>
                    <a:pt x="17372" y="14074"/>
                  </a:cubicBezTo>
                  <a:lnTo>
                    <a:pt x="17407" y="14038"/>
                  </a:lnTo>
                  <a:cubicBezTo>
                    <a:pt x="17419" y="14026"/>
                    <a:pt x="17443" y="14014"/>
                    <a:pt x="17467" y="13979"/>
                  </a:cubicBezTo>
                  <a:lnTo>
                    <a:pt x="17479" y="13967"/>
                  </a:lnTo>
                  <a:cubicBezTo>
                    <a:pt x="17526" y="13919"/>
                    <a:pt x="17550" y="13895"/>
                    <a:pt x="17586" y="13848"/>
                  </a:cubicBezTo>
                  <a:lnTo>
                    <a:pt x="17610" y="13824"/>
                  </a:lnTo>
                  <a:cubicBezTo>
                    <a:pt x="17645" y="13788"/>
                    <a:pt x="17669" y="13740"/>
                    <a:pt x="17705" y="13717"/>
                  </a:cubicBezTo>
                  <a:lnTo>
                    <a:pt x="17717" y="13705"/>
                  </a:lnTo>
                  <a:lnTo>
                    <a:pt x="17729" y="13681"/>
                  </a:lnTo>
                  <a:cubicBezTo>
                    <a:pt x="17741" y="13669"/>
                    <a:pt x="17741" y="13657"/>
                    <a:pt x="17765" y="13657"/>
                  </a:cubicBezTo>
                  <a:cubicBezTo>
                    <a:pt x="17788" y="13621"/>
                    <a:pt x="17800" y="13586"/>
                    <a:pt x="17836" y="13550"/>
                  </a:cubicBezTo>
                  <a:cubicBezTo>
                    <a:pt x="17848" y="13538"/>
                    <a:pt x="17860" y="13502"/>
                    <a:pt x="17860" y="13490"/>
                  </a:cubicBezTo>
                  <a:cubicBezTo>
                    <a:pt x="17884" y="13467"/>
                    <a:pt x="17907" y="13431"/>
                    <a:pt x="17919" y="13407"/>
                  </a:cubicBezTo>
                  <a:cubicBezTo>
                    <a:pt x="17919" y="13383"/>
                    <a:pt x="17943" y="13383"/>
                    <a:pt x="17943" y="13371"/>
                  </a:cubicBezTo>
                  <a:cubicBezTo>
                    <a:pt x="17943" y="13359"/>
                    <a:pt x="17955" y="13347"/>
                    <a:pt x="17955" y="13347"/>
                  </a:cubicBezTo>
                  <a:cubicBezTo>
                    <a:pt x="17967" y="13312"/>
                    <a:pt x="17979" y="13288"/>
                    <a:pt x="18003" y="13264"/>
                  </a:cubicBezTo>
                  <a:cubicBezTo>
                    <a:pt x="18015" y="13252"/>
                    <a:pt x="18015" y="13228"/>
                    <a:pt x="18026" y="13193"/>
                  </a:cubicBezTo>
                  <a:cubicBezTo>
                    <a:pt x="18038" y="13157"/>
                    <a:pt x="18062" y="13133"/>
                    <a:pt x="18062" y="13121"/>
                  </a:cubicBezTo>
                  <a:cubicBezTo>
                    <a:pt x="18062" y="13097"/>
                    <a:pt x="18074" y="13086"/>
                    <a:pt x="18074" y="13074"/>
                  </a:cubicBezTo>
                  <a:cubicBezTo>
                    <a:pt x="18074" y="13062"/>
                    <a:pt x="18074" y="13062"/>
                    <a:pt x="18086" y="13050"/>
                  </a:cubicBezTo>
                  <a:cubicBezTo>
                    <a:pt x="18098" y="13014"/>
                    <a:pt x="18098" y="13002"/>
                    <a:pt x="18122" y="12966"/>
                  </a:cubicBezTo>
                  <a:cubicBezTo>
                    <a:pt x="18122" y="12943"/>
                    <a:pt x="18134" y="12931"/>
                    <a:pt x="18134" y="12895"/>
                  </a:cubicBezTo>
                  <a:cubicBezTo>
                    <a:pt x="18134" y="12859"/>
                    <a:pt x="18146" y="12847"/>
                    <a:pt x="18146" y="12824"/>
                  </a:cubicBezTo>
                  <a:cubicBezTo>
                    <a:pt x="18146" y="12800"/>
                    <a:pt x="18146" y="12788"/>
                    <a:pt x="18157" y="12776"/>
                  </a:cubicBezTo>
                  <a:lnTo>
                    <a:pt x="18157" y="12764"/>
                  </a:lnTo>
                  <a:cubicBezTo>
                    <a:pt x="18157" y="12728"/>
                    <a:pt x="18169" y="12705"/>
                    <a:pt x="18169" y="12693"/>
                  </a:cubicBezTo>
                  <a:cubicBezTo>
                    <a:pt x="18169" y="12657"/>
                    <a:pt x="18169" y="12645"/>
                    <a:pt x="18193" y="12609"/>
                  </a:cubicBezTo>
                  <a:lnTo>
                    <a:pt x="18193" y="12538"/>
                  </a:lnTo>
                  <a:lnTo>
                    <a:pt x="18193" y="12466"/>
                  </a:lnTo>
                  <a:lnTo>
                    <a:pt x="18193" y="12455"/>
                  </a:lnTo>
                  <a:lnTo>
                    <a:pt x="18193" y="11240"/>
                  </a:lnTo>
                  <a:cubicBezTo>
                    <a:pt x="18204" y="11212"/>
                    <a:pt x="18210" y="11203"/>
                    <a:pt x="18213" y="11203"/>
                  </a:cubicBezTo>
                  <a:cubicBezTo>
                    <a:pt x="18217" y="11203"/>
                    <a:pt x="18217" y="11215"/>
                    <a:pt x="18217" y="11228"/>
                  </a:cubicBezTo>
                  <a:cubicBezTo>
                    <a:pt x="18253" y="10407"/>
                    <a:pt x="17729" y="9597"/>
                    <a:pt x="16657" y="8978"/>
                  </a:cubicBezTo>
                  <a:cubicBezTo>
                    <a:pt x="15623" y="8383"/>
                    <a:pt x="14282" y="8085"/>
                    <a:pt x="12939" y="8085"/>
                  </a:cubicBezTo>
                  <a:cubicBezTo>
                    <a:pt x="12133" y="8085"/>
                    <a:pt x="11326" y="8192"/>
                    <a:pt x="10585" y="8406"/>
                  </a:cubicBezTo>
                  <a:lnTo>
                    <a:pt x="10585" y="8323"/>
                  </a:lnTo>
                  <a:lnTo>
                    <a:pt x="10585" y="8252"/>
                  </a:lnTo>
                  <a:lnTo>
                    <a:pt x="10585" y="8240"/>
                  </a:lnTo>
                  <a:lnTo>
                    <a:pt x="10585" y="7109"/>
                  </a:lnTo>
                  <a:cubicBezTo>
                    <a:pt x="10585" y="6954"/>
                    <a:pt x="10573" y="6799"/>
                    <a:pt x="10537" y="6644"/>
                  </a:cubicBezTo>
                  <a:lnTo>
                    <a:pt x="10537" y="6632"/>
                  </a:lnTo>
                  <a:cubicBezTo>
                    <a:pt x="10537" y="6609"/>
                    <a:pt x="10537" y="6597"/>
                    <a:pt x="10561" y="6585"/>
                  </a:cubicBezTo>
                  <a:lnTo>
                    <a:pt x="10561" y="6573"/>
                  </a:lnTo>
                  <a:cubicBezTo>
                    <a:pt x="10561" y="6537"/>
                    <a:pt x="10573" y="6513"/>
                    <a:pt x="10573" y="6501"/>
                  </a:cubicBezTo>
                  <a:cubicBezTo>
                    <a:pt x="10573" y="6466"/>
                    <a:pt x="10573" y="6454"/>
                    <a:pt x="10585" y="6418"/>
                  </a:cubicBezTo>
                  <a:lnTo>
                    <a:pt x="10585" y="6347"/>
                  </a:lnTo>
                  <a:lnTo>
                    <a:pt x="10585" y="6275"/>
                  </a:lnTo>
                  <a:lnTo>
                    <a:pt x="10585" y="6251"/>
                  </a:lnTo>
                  <a:lnTo>
                    <a:pt x="10585" y="5120"/>
                  </a:lnTo>
                  <a:cubicBezTo>
                    <a:pt x="10585" y="4977"/>
                    <a:pt x="10573" y="4811"/>
                    <a:pt x="10537" y="4668"/>
                  </a:cubicBezTo>
                  <a:lnTo>
                    <a:pt x="10537" y="4644"/>
                  </a:lnTo>
                  <a:cubicBezTo>
                    <a:pt x="10537" y="4632"/>
                    <a:pt x="10537" y="4620"/>
                    <a:pt x="10561" y="4608"/>
                  </a:cubicBezTo>
                  <a:lnTo>
                    <a:pt x="10561" y="4585"/>
                  </a:lnTo>
                  <a:cubicBezTo>
                    <a:pt x="10561" y="4561"/>
                    <a:pt x="10573" y="4525"/>
                    <a:pt x="10573" y="4513"/>
                  </a:cubicBezTo>
                  <a:cubicBezTo>
                    <a:pt x="10573" y="4489"/>
                    <a:pt x="10573" y="4465"/>
                    <a:pt x="10585" y="4442"/>
                  </a:cubicBezTo>
                  <a:lnTo>
                    <a:pt x="10585" y="4370"/>
                  </a:lnTo>
                  <a:lnTo>
                    <a:pt x="10585" y="4287"/>
                  </a:lnTo>
                  <a:lnTo>
                    <a:pt x="10585" y="4275"/>
                  </a:lnTo>
                  <a:lnTo>
                    <a:pt x="10585" y="3144"/>
                  </a:lnTo>
                  <a:cubicBezTo>
                    <a:pt x="10621" y="2322"/>
                    <a:pt x="10097" y="1513"/>
                    <a:pt x="9025" y="894"/>
                  </a:cubicBezTo>
                  <a:cubicBezTo>
                    <a:pt x="7990" y="298"/>
                    <a:pt x="6635" y="1"/>
                    <a:pt x="5281" y="1"/>
                  </a:cubicBezTo>
                  <a:close/>
                </a:path>
              </a:pathLst>
            </a:custGeom>
            <a:solidFill>
              <a:srgbClr val="616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4936843" y="3074202"/>
              <a:ext cx="313257" cy="180738"/>
            </a:xfrm>
            <a:custGeom>
              <a:rect b="b" l="l" r="r" t="t"/>
              <a:pathLst>
                <a:path extrusionOk="0" h="6121" w="10609">
                  <a:moveTo>
                    <a:pt x="5281" y="1"/>
                  </a:moveTo>
                  <a:cubicBezTo>
                    <a:pt x="3927" y="1"/>
                    <a:pt x="2572" y="298"/>
                    <a:pt x="1536" y="894"/>
                  </a:cubicBezTo>
                  <a:cubicBezTo>
                    <a:pt x="512" y="1489"/>
                    <a:pt x="1" y="2275"/>
                    <a:pt x="1" y="3049"/>
                  </a:cubicBezTo>
                  <a:lnTo>
                    <a:pt x="1" y="3120"/>
                  </a:lnTo>
                  <a:cubicBezTo>
                    <a:pt x="36" y="3168"/>
                    <a:pt x="36" y="3203"/>
                    <a:pt x="36" y="3215"/>
                  </a:cubicBezTo>
                  <a:cubicBezTo>
                    <a:pt x="36" y="3239"/>
                    <a:pt x="36" y="3263"/>
                    <a:pt x="48" y="3287"/>
                  </a:cubicBezTo>
                  <a:cubicBezTo>
                    <a:pt x="48" y="3322"/>
                    <a:pt x="48" y="3334"/>
                    <a:pt x="60" y="3358"/>
                  </a:cubicBezTo>
                  <a:cubicBezTo>
                    <a:pt x="60" y="3394"/>
                    <a:pt x="72" y="3406"/>
                    <a:pt x="72" y="3441"/>
                  </a:cubicBezTo>
                  <a:cubicBezTo>
                    <a:pt x="72" y="3465"/>
                    <a:pt x="96" y="3477"/>
                    <a:pt x="96" y="3513"/>
                  </a:cubicBezTo>
                  <a:cubicBezTo>
                    <a:pt x="96" y="3537"/>
                    <a:pt x="108" y="3561"/>
                    <a:pt x="108" y="3584"/>
                  </a:cubicBezTo>
                  <a:cubicBezTo>
                    <a:pt x="108" y="3620"/>
                    <a:pt x="120" y="3632"/>
                    <a:pt x="120" y="3656"/>
                  </a:cubicBezTo>
                  <a:cubicBezTo>
                    <a:pt x="131" y="3691"/>
                    <a:pt x="131" y="3703"/>
                    <a:pt x="155" y="3739"/>
                  </a:cubicBezTo>
                  <a:cubicBezTo>
                    <a:pt x="167" y="3763"/>
                    <a:pt x="167" y="3775"/>
                    <a:pt x="179" y="3811"/>
                  </a:cubicBezTo>
                  <a:cubicBezTo>
                    <a:pt x="191" y="3834"/>
                    <a:pt x="215" y="3858"/>
                    <a:pt x="215" y="3882"/>
                  </a:cubicBezTo>
                  <a:cubicBezTo>
                    <a:pt x="227" y="3918"/>
                    <a:pt x="227" y="3930"/>
                    <a:pt x="239" y="3953"/>
                  </a:cubicBezTo>
                  <a:cubicBezTo>
                    <a:pt x="251" y="3989"/>
                    <a:pt x="274" y="4001"/>
                    <a:pt x="286" y="4037"/>
                  </a:cubicBezTo>
                  <a:cubicBezTo>
                    <a:pt x="298" y="4061"/>
                    <a:pt x="310" y="4072"/>
                    <a:pt x="334" y="4108"/>
                  </a:cubicBezTo>
                  <a:cubicBezTo>
                    <a:pt x="346" y="4132"/>
                    <a:pt x="358" y="4156"/>
                    <a:pt x="370" y="4180"/>
                  </a:cubicBezTo>
                  <a:cubicBezTo>
                    <a:pt x="393" y="4192"/>
                    <a:pt x="405" y="4227"/>
                    <a:pt x="417" y="4239"/>
                  </a:cubicBezTo>
                  <a:cubicBezTo>
                    <a:pt x="429" y="4275"/>
                    <a:pt x="453" y="4287"/>
                    <a:pt x="477" y="4311"/>
                  </a:cubicBezTo>
                  <a:cubicBezTo>
                    <a:pt x="489" y="4334"/>
                    <a:pt x="512" y="4358"/>
                    <a:pt x="524" y="4370"/>
                  </a:cubicBezTo>
                  <a:cubicBezTo>
                    <a:pt x="536" y="4406"/>
                    <a:pt x="572" y="4418"/>
                    <a:pt x="584" y="4453"/>
                  </a:cubicBezTo>
                  <a:cubicBezTo>
                    <a:pt x="596" y="4465"/>
                    <a:pt x="608" y="4489"/>
                    <a:pt x="643" y="4513"/>
                  </a:cubicBezTo>
                  <a:cubicBezTo>
                    <a:pt x="655" y="4537"/>
                    <a:pt x="691" y="4549"/>
                    <a:pt x="715" y="4584"/>
                  </a:cubicBezTo>
                  <a:lnTo>
                    <a:pt x="774" y="4644"/>
                  </a:lnTo>
                  <a:lnTo>
                    <a:pt x="846" y="4715"/>
                  </a:lnTo>
                  <a:lnTo>
                    <a:pt x="905" y="4775"/>
                  </a:lnTo>
                  <a:cubicBezTo>
                    <a:pt x="941" y="4811"/>
                    <a:pt x="965" y="4823"/>
                    <a:pt x="1001" y="4846"/>
                  </a:cubicBezTo>
                  <a:cubicBezTo>
                    <a:pt x="1013" y="4858"/>
                    <a:pt x="1048" y="4882"/>
                    <a:pt x="1060" y="4906"/>
                  </a:cubicBezTo>
                  <a:cubicBezTo>
                    <a:pt x="1084" y="4942"/>
                    <a:pt x="1120" y="4954"/>
                    <a:pt x="1144" y="4977"/>
                  </a:cubicBezTo>
                  <a:cubicBezTo>
                    <a:pt x="1179" y="5001"/>
                    <a:pt x="1191" y="5013"/>
                    <a:pt x="1227" y="5025"/>
                  </a:cubicBezTo>
                  <a:cubicBezTo>
                    <a:pt x="1263" y="5061"/>
                    <a:pt x="1298" y="5085"/>
                    <a:pt x="1346" y="5096"/>
                  </a:cubicBezTo>
                  <a:cubicBezTo>
                    <a:pt x="1358" y="5120"/>
                    <a:pt x="1370" y="5132"/>
                    <a:pt x="1405" y="5144"/>
                  </a:cubicBezTo>
                  <a:cubicBezTo>
                    <a:pt x="1453" y="5192"/>
                    <a:pt x="1513" y="5215"/>
                    <a:pt x="1596" y="5263"/>
                  </a:cubicBezTo>
                  <a:cubicBezTo>
                    <a:pt x="1655" y="5299"/>
                    <a:pt x="1715" y="5335"/>
                    <a:pt x="1786" y="5370"/>
                  </a:cubicBezTo>
                  <a:cubicBezTo>
                    <a:pt x="1798" y="5382"/>
                    <a:pt x="1834" y="5382"/>
                    <a:pt x="1846" y="5394"/>
                  </a:cubicBezTo>
                  <a:cubicBezTo>
                    <a:pt x="1894" y="5418"/>
                    <a:pt x="1929" y="5442"/>
                    <a:pt x="1977" y="5454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01"/>
                    <a:pt x="2132" y="5537"/>
                    <a:pt x="2167" y="5549"/>
                  </a:cubicBezTo>
                  <a:cubicBezTo>
                    <a:pt x="2203" y="5561"/>
                    <a:pt x="2227" y="5573"/>
                    <a:pt x="2263" y="5573"/>
                  </a:cubicBezTo>
                  <a:cubicBezTo>
                    <a:pt x="2287" y="5596"/>
                    <a:pt x="2334" y="5608"/>
                    <a:pt x="2370" y="5620"/>
                  </a:cubicBezTo>
                  <a:cubicBezTo>
                    <a:pt x="2453" y="5656"/>
                    <a:pt x="2548" y="5692"/>
                    <a:pt x="2644" y="5727"/>
                  </a:cubicBezTo>
                  <a:cubicBezTo>
                    <a:pt x="2668" y="5727"/>
                    <a:pt x="2679" y="5739"/>
                    <a:pt x="2691" y="5739"/>
                  </a:cubicBezTo>
                  <a:cubicBezTo>
                    <a:pt x="2787" y="5775"/>
                    <a:pt x="2858" y="5799"/>
                    <a:pt x="2941" y="5811"/>
                  </a:cubicBezTo>
                  <a:cubicBezTo>
                    <a:pt x="2977" y="5835"/>
                    <a:pt x="3001" y="5835"/>
                    <a:pt x="3037" y="5847"/>
                  </a:cubicBezTo>
                  <a:cubicBezTo>
                    <a:pt x="3096" y="5858"/>
                    <a:pt x="3144" y="5882"/>
                    <a:pt x="3203" y="5894"/>
                  </a:cubicBezTo>
                  <a:cubicBezTo>
                    <a:pt x="3227" y="5906"/>
                    <a:pt x="3263" y="5906"/>
                    <a:pt x="3299" y="5918"/>
                  </a:cubicBezTo>
                  <a:lnTo>
                    <a:pt x="3489" y="5966"/>
                  </a:lnTo>
                  <a:cubicBezTo>
                    <a:pt x="3513" y="5966"/>
                    <a:pt x="3537" y="5977"/>
                    <a:pt x="3572" y="5977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25"/>
                    <a:pt x="3822" y="6025"/>
                  </a:cubicBezTo>
                  <a:cubicBezTo>
                    <a:pt x="3906" y="6037"/>
                    <a:pt x="3977" y="6061"/>
                    <a:pt x="4049" y="6061"/>
                  </a:cubicBezTo>
                  <a:lnTo>
                    <a:pt x="4096" y="6061"/>
                  </a:lnTo>
                  <a:cubicBezTo>
                    <a:pt x="4180" y="6073"/>
                    <a:pt x="4263" y="6085"/>
                    <a:pt x="4346" y="6085"/>
                  </a:cubicBezTo>
                  <a:lnTo>
                    <a:pt x="4406" y="6085"/>
                  </a:lnTo>
                  <a:cubicBezTo>
                    <a:pt x="4465" y="6085"/>
                    <a:pt x="4537" y="6097"/>
                    <a:pt x="4596" y="6097"/>
                  </a:cubicBezTo>
                  <a:lnTo>
                    <a:pt x="4692" y="6097"/>
                  </a:lnTo>
                  <a:cubicBezTo>
                    <a:pt x="4751" y="6097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097"/>
                  </a:cubicBezTo>
                  <a:cubicBezTo>
                    <a:pt x="5942" y="6097"/>
                    <a:pt x="5989" y="6097"/>
                    <a:pt x="6013" y="6085"/>
                  </a:cubicBezTo>
                  <a:cubicBezTo>
                    <a:pt x="6073" y="6085"/>
                    <a:pt x="6132" y="6073"/>
                    <a:pt x="6180" y="6073"/>
                  </a:cubicBezTo>
                  <a:cubicBezTo>
                    <a:pt x="6204" y="6073"/>
                    <a:pt x="6251" y="6073"/>
                    <a:pt x="6287" y="6061"/>
                  </a:cubicBezTo>
                  <a:cubicBezTo>
                    <a:pt x="6370" y="6037"/>
                    <a:pt x="6466" y="6037"/>
                    <a:pt x="6549" y="6025"/>
                  </a:cubicBezTo>
                  <a:lnTo>
                    <a:pt x="6597" y="6025"/>
                  </a:lnTo>
                  <a:cubicBezTo>
                    <a:pt x="6704" y="6013"/>
                    <a:pt x="6787" y="6001"/>
                    <a:pt x="6894" y="5977"/>
                  </a:cubicBezTo>
                  <a:cubicBezTo>
                    <a:pt x="6918" y="5977"/>
                    <a:pt x="6966" y="5966"/>
                    <a:pt x="7001" y="5966"/>
                  </a:cubicBezTo>
                  <a:cubicBezTo>
                    <a:pt x="7037" y="5954"/>
                    <a:pt x="7085" y="5954"/>
                    <a:pt x="7132" y="5942"/>
                  </a:cubicBezTo>
                  <a:cubicBezTo>
                    <a:pt x="7180" y="5918"/>
                    <a:pt x="7204" y="5918"/>
                    <a:pt x="7240" y="5906"/>
                  </a:cubicBezTo>
                  <a:cubicBezTo>
                    <a:pt x="7275" y="5894"/>
                    <a:pt x="7323" y="5894"/>
                    <a:pt x="7370" y="5870"/>
                  </a:cubicBezTo>
                  <a:cubicBezTo>
                    <a:pt x="7394" y="5858"/>
                    <a:pt x="7442" y="5858"/>
                    <a:pt x="7478" y="5847"/>
                  </a:cubicBezTo>
                  <a:cubicBezTo>
                    <a:pt x="7513" y="5835"/>
                    <a:pt x="7561" y="5811"/>
                    <a:pt x="7609" y="5811"/>
                  </a:cubicBezTo>
                  <a:cubicBezTo>
                    <a:pt x="7632" y="5799"/>
                    <a:pt x="7680" y="5799"/>
                    <a:pt x="7716" y="5787"/>
                  </a:cubicBezTo>
                  <a:lnTo>
                    <a:pt x="7847" y="5739"/>
                  </a:lnTo>
                  <a:cubicBezTo>
                    <a:pt x="7871" y="5727"/>
                    <a:pt x="7906" y="5727"/>
                    <a:pt x="7930" y="5716"/>
                  </a:cubicBezTo>
                  <a:cubicBezTo>
                    <a:pt x="8013" y="5680"/>
                    <a:pt x="8085" y="5656"/>
                    <a:pt x="8156" y="5632"/>
                  </a:cubicBezTo>
                  <a:cubicBezTo>
                    <a:pt x="8168" y="5632"/>
                    <a:pt x="8192" y="5620"/>
                    <a:pt x="8204" y="5620"/>
                  </a:cubicBezTo>
                  <a:cubicBezTo>
                    <a:pt x="8287" y="5596"/>
                    <a:pt x="8383" y="5549"/>
                    <a:pt x="8466" y="5513"/>
                  </a:cubicBezTo>
                  <a:cubicBezTo>
                    <a:pt x="8502" y="5501"/>
                    <a:pt x="8513" y="5501"/>
                    <a:pt x="8525" y="5489"/>
                  </a:cubicBezTo>
                  <a:cubicBezTo>
                    <a:pt x="8585" y="5454"/>
                    <a:pt x="8668" y="5430"/>
                    <a:pt x="8728" y="5394"/>
                  </a:cubicBezTo>
                  <a:cubicBezTo>
                    <a:pt x="8752" y="5382"/>
                    <a:pt x="8764" y="5370"/>
                    <a:pt x="8799" y="5370"/>
                  </a:cubicBezTo>
                  <a:cubicBezTo>
                    <a:pt x="8883" y="5323"/>
                    <a:pt x="8966" y="5275"/>
                    <a:pt x="9037" y="5239"/>
                  </a:cubicBezTo>
                  <a:cubicBezTo>
                    <a:pt x="9097" y="5192"/>
                    <a:pt x="9156" y="5156"/>
                    <a:pt x="9228" y="5120"/>
                  </a:cubicBezTo>
                  <a:cubicBezTo>
                    <a:pt x="9240" y="5120"/>
                    <a:pt x="9240" y="5096"/>
                    <a:pt x="9264" y="5096"/>
                  </a:cubicBezTo>
                  <a:cubicBezTo>
                    <a:pt x="9275" y="5096"/>
                    <a:pt x="9275" y="5085"/>
                    <a:pt x="9287" y="5085"/>
                  </a:cubicBezTo>
                  <a:cubicBezTo>
                    <a:pt x="9335" y="5061"/>
                    <a:pt x="9359" y="5025"/>
                    <a:pt x="9406" y="5013"/>
                  </a:cubicBezTo>
                  <a:lnTo>
                    <a:pt x="9442" y="4977"/>
                  </a:lnTo>
                  <a:lnTo>
                    <a:pt x="9466" y="4954"/>
                  </a:lnTo>
                  <a:cubicBezTo>
                    <a:pt x="9502" y="4918"/>
                    <a:pt x="9526" y="4906"/>
                    <a:pt x="9573" y="4882"/>
                  </a:cubicBezTo>
                  <a:lnTo>
                    <a:pt x="9597" y="4846"/>
                  </a:lnTo>
                  <a:lnTo>
                    <a:pt x="9633" y="4823"/>
                  </a:lnTo>
                  <a:cubicBezTo>
                    <a:pt x="9656" y="4787"/>
                    <a:pt x="9692" y="4775"/>
                    <a:pt x="9716" y="4739"/>
                  </a:cubicBezTo>
                  <a:lnTo>
                    <a:pt x="9752" y="4715"/>
                  </a:lnTo>
                  <a:lnTo>
                    <a:pt x="9776" y="4680"/>
                  </a:lnTo>
                  <a:cubicBezTo>
                    <a:pt x="9811" y="4656"/>
                    <a:pt x="9835" y="4644"/>
                    <a:pt x="9859" y="4608"/>
                  </a:cubicBezTo>
                  <a:cubicBezTo>
                    <a:pt x="9871" y="4596"/>
                    <a:pt x="9883" y="4561"/>
                    <a:pt x="9918" y="4549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8"/>
                  </a:lnTo>
                  <a:cubicBezTo>
                    <a:pt x="10061" y="4382"/>
                    <a:pt x="10097" y="4370"/>
                    <a:pt x="10109" y="4346"/>
                  </a:cubicBezTo>
                  <a:cubicBezTo>
                    <a:pt x="10121" y="4323"/>
                    <a:pt x="10133" y="4311"/>
                    <a:pt x="10133" y="4299"/>
                  </a:cubicBezTo>
                  <a:cubicBezTo>
                    <a:pt x="10133" y="4299"/>
                    <a:pt x="10133" y="4287"/>
                    <a:pt x="10157" y="4287"/>
                  </a:cubicBezTo>
                  <a:cubicBezTo>
                    <a:pt x="10168" y="4251"/>
                    <a:pt x="10180" y="4239"/>
                    <a:pt x="10216" y="4203"/>
                  </a:cubicBezTo>
                  <a:cubicBezTo>
                    <a:pt x="10216" y="4203"/>
                    <a:pt x="10216" y="4192"/>
                    <a:pt x="10228" y="4192"/>
                  </a:cubicBezTo>
                  <a:cubicBezTo>
                    <a:pt x="10240" y="4180"/>
                    <a:pt x="10240" y="4168"/>
                    <a:pt x="10252" y="4144"/>
                  </a:cubicBezTo>
                  <a:cubicBezTo>
                    <a:pt x="10276" y="4120"/>
                    <a:pt x="10288" y="4108"/>
                    <a:pt x="10299" y="4072"/>
                  </a:cubicBezTo>
                  <a:cubicBezTo>
                    <a:pt x="10299" y="4061"/>
                    <a:pt x="10311" y="4061"/>
                    <a:pt x="10311" y="4049"/>
                  </a:cubicBezTo>
                  <a:cubicBezTo>
                    <a:pt x="10335" y="4025"/>
                    <a:pt x="10335" y="4013"/>
                    <a:pt x="10335" y="4001"/>
                  </a:cubicBezTo>
                  <a:cubicBezTo>
                    <a:pt x="10347" y="3965"/>
                    <a:pt x="10359" y="3953"/>
                    <a:pt x="10371" y="3930"/>
                  </a:cubicBezTo>
                  <a:cubicBezTo>
                    <a:pt x="10371" y="3906"/>
                    <a:pt x="10395" y="3906"/>
                    <a:pt x="10395" y="3894"/>
                  </a:cubicBezTo>
                  <a:cubicBezTo>
                    <a:pt x="10395" y="3882"/>
                    <a:pt x="10407" y="3870"/>
                    <a:pt x="10407" y="3846"/>
                  </a:cubicBezTo>
                  <a:cubicBezTo>
                    <a:pt x="10418" y="3822"/>
                    <a:pt x="10430" y="3811"/>
                    <a:pt x="10430" y="3775"/>
                  </a:cubicBezTo>
                  <a:cubicBezTo>
                    <a:pt x="10430" y="3763"/>
                    <a:pt x="10454" y="3751"/>
                    <a:pt x="10454" y="3751"/>
                  </a:cubicBezTo>
                  <a:cubicBezTo>
                    <a:pt x="10454" y="3727"/>
                    <a:pt x="10466" y="3715"/>
                    <a:pt x="10466" y="3715"/>
                  </a:cubicBezTo>
                  <a:cubicBezTo>
                    <a:pt x="10478" y="3691"/>
                    <a:pt x="10478" y="3668"/>
                    <a:pt x="10490" y="3644"/>
                  </a:cubicBezTo>
                  <a:cubicBezTo>
                    <a:pt x="10490" y="3632"/>
                    <a:pt x="10490" y="3608"/>
                    <a:pt x="10514" y="3608"/>
                  </a:cubicBezTo>
                  <a:cubicBezTo>
                    <a:pt x="10514" y="3596"/>
                    <a:pt x="10514" y="3596"/>
                    <a:pt x="10526" y="3584"/>
                  </a:cubicBezTo>
                  <a:cubicBezTo>
                    <a:pt x="10526" y="3549"/>
                    <a:pt x="10538" y="3537"/>
                    <a:pt x="10538" y="3513"/>
                  </a:cubicBezTo>
                  <a:cubicBezTo>
                    <a:pt x="10538" y="3489"/>
                    <a:pt x="10538" y="3477"/>
                    <a:pt x="10549" y="3465"/>
                  </a:cubicBezTo>
                  <a:lnTo>
                    <a:pt x="10549" y="3430"/>
                  </a:lnTo>
                  <a:cubicBezTo>
                    <a:pt x="10549" y="3406"/>
                    <a:pt x="10573" y="3394"/>
                    <a:pt x="10573" y="3358"/>
                  </a:cubicBezTo>
                  <a:lnTo>
                    <a:pt x="10573" y="3310"/>
                  </a:lnTo>
                  <a:lnTo>
                    <a:pt x="10573" y="3287"/>
                  </a:lnTo>
                  <a:cubicBezTo>
                    <a:pt x="10573" y="3251"/>
                    <a:pt x="10573" y="3239"/>
                    <a:pt x="10585" y="3215"/>
                  </a:cubicBezTo>
                  <a:lnTo>
                    <a:pt x="10585" y="3168"/>
                  </a:lnTo>
                  <a:lnTo>
                    <a:pt x="10585" y="3132"/>
                  </a:lnTo>
                  <a:cubicBezTo>
                    <a:pt x="10609" y="2322"/>
                    <a:pt x="10097" y="1501"/>
                    <a:pt x="9025" y="894"/>
                  </a:cubicBezTo>
                  <a:cubicBezTo>
                    <a:pt x="7990" y="298"/>
                    <a:pt x="6635" y="1"/>
                    <a:pt x="5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4964982" y="3089231"/>
              <a:ext cx="260167" cy="149527"/>
            </a:xfrm>
            <a:custGeom>
              <a:rect b="b" l="l" r="r" t="t"/>
              <a:pathLst>
                <a:path extrusionOk="0" h="5064" w="8811">
                  <a:moveTo>
                    <a:pt x="4407" y="1"/>
                  </a:moveTo>
                  <a:cubicBezTo>
                    <a:pt x="3289" y="1"/>
                    <a:pt x="2173" y="248"/>
                    <a:pt x="1322" y="742"/>
                  </a:cubicBezTo>
                  <a:cubicBezTo>
                    <a:pt x="476" y="1230"/>
                    <a:pt x="60" y="1873"/>
                    <a:pt x="60" y="2528"/>
                  </a:cubicBezTo>
                  <a:lnTo>
                    <a:pt x="60" y="2587"/>
                  </a:lnTo>
                  <a:cubicBezTo>
                    <a:pt x="0" y="2647"/>
                    <a:pt x="0" y="2659"/>
                    <a:pt x="0" y="2694"/>
                  </a:cubicBezTo>
                  <a:cubicBezTo>
                    <a:pt x="0" y="2706"/>
                    <a:pt x="0" y="2730"/>
                    <a:pt x="12" y="2754"/>
                  </a:cubicBezTo>
                  <a:cubicBezTo>
                    <a:pt x="12" y="2766"/>
                    <a:pt x="12" y="2790"/>
                    <a:pt x="36" y="2813"/>
                  </a:cubicBezTo>
                  <a:cubicBezTo>
                    <a:pt x="36" y="2825"/>
                    <a:pt x="48" y="2849"/>
                    <a:pt x="48" y="2861"/>
                  </a:cubicBezTo>
                  <a:cubicBezTo>
                    <a:pt x="48" y="2885"/>
                    <a:pt x="60" y="2909"/>
                    <a:pt x="60" y="2921"/>
                  </a:cubicBezTo>
                  <a:cubicBezTo>
                    <a:pt x="60" y="2944"/>
                    <a:pt x="71" y="2968"/>
                    <a:pt x="71" y="2980"/>
                  </a:cubicBezTo>
                  <a:cubicBezTo>
                    <a:pt x="71" y="3004"/>
                    <a:pt x="95" y="3028"/>
                    <a:pt x="95" y="3040"/>
                  </a:cubicBezTo>
                  <a:cubicBezTo>
                    <a:pt x="95" y="3063"/>
                    <a:pt x="107" y="3087"/>
                    <a:pt x="119" y="3099"/>
                  </a:cubicBezTo>
                  <a:cubicBezTo>
                    <a:pt x="119" y="3123"/>
                    <a:pt x="131" y="3147"/>
                    <a:pt x="131" y="3159"/>
                  </a:cubicBezTo>
                  <a:cubicBezTo>
                    <a:pt x="155" y="3182"/>
                    <a:pt x="155" y="3206"/>
                    <a:pt x="167" y="3218"/>
                  </a:cubicBezTo>
                  <a:cubicBezTo>
                    <a:pt x="179" y="3242"/>
                    <a:pt x="179" y="3266"/>
                    <a:pt x="191" y="3278"/>
                  </a:cubicBezTo>
                  <a:cubicBezTo>
                    <a:pt x="214" y="3302"/>
                    <a:pt x="226" y="3325"/>
                    <a:pt x="226" y="3337"/>
                  </a:cubicBezTo>
                  <a:cubicBezTo>
                    <a:pt x="238" y="3361"/>
                    <a:pt x="238" y="3385"/>
                    <a:pt x="250" y="3397"/>
                  </a:cubicBezTo>
                  <a:cubicBezTo>
                    <a:pt x="274" y="3421"/>
                    <a:pt x="286" y="3444"/>
                    <a:pt x="298" y="3456"/>
                  </a:cubicBezTo>
                  <a:cubicBezTo>
                    <a:pt x="310" y="3480"/>
                    <a:pt x="333" y="3492"/>
                    <a:pt x="333" y="3516"/>
                  </a:cubicBezTo>
                  <a:cubicBezTo>
                    <a:pt x="345" y="3540"/>
                    <a:pt x="357" y="3563"/>
                    <a:pt x="369" y="3575"/>
                  </a:cubicBezTo>
                  <a:cubicBezTo>
                    <a:pt x="393" y="3599"/>
                    <a:pt x="405" y="3611"/>
                    <a:pt x="417" y="3635"/>
                  </a:cubicBezTo>
                  <a:cubicBezTo>
                    <a:pt x="429" y="3659"/>
                    <a:pt x="452" y="3683"/>
                    <a:pt x="464" y="3694"/>
                  </a:cubicBezTo>
                  <a:cubicBezTo>
                    <a:pt x="476" y="3718"/>
                    <a:pt x="488" y="3730"/>
                    <a:pt x="512" y="3754"/>
                  </a:cubicBezTo>
                  <a:lnTo>
                    <a:pt x="572" y="3814"/>
                  </a:lnTo>
                  <a:lnTo>
                    <a:pt x="607" y="3861"/>
                  </a:lnTo>
                  <a:lnTo>
                    <a:pt x="667" y="3921"/>
                  </a:lnTo>
                  <a:lnTo>
                    <a:pt x="714" y="3968"/>
                  </a:lnTo>
                  <a:cubicBezTo>
                    <a:pt x="750" y="3980"/>
                    <a:pt x="762" y="4016"/>
                    <a:pt x="786" y="4028"/>
                  </a:cubicBezTo>
                  <a:cubicBezTo>
                    <a:pt x="810" y="4040"/>
                    <a:pt x="822" y="4052"/>
                    <a:pt x="845" y="4075"/>
                  </a:cubicBezTo>
                  <a:cubicBezTo>
                    <a:pt x="881" y="4087"/>
                    <a:pt x="905" y="4111"/>
                    <a:pt x="929" y="4135"/>
                  </a:cubicBezTo>
                  <a:cubicBezTo>
                    <a:pt x="941" y="4147"/>
                    <a:pt x="953" y="4159"/>
                    <a:pt x="988" y="4171"/>
                  </a:cubicBezTo>
                  <a:cubicBezTo>
                    <a:pt x="1012" y="4206"/>
                    <a:pt x="1048" y="4218"/>
                    <a:pt x="1083" y="4230"/>
                  </a:cubicBezTo>
                  <a:cubicBezTo>
                    <a:pt x="1107" y="4254"/>
                    <a:pt x="1119" y="4254"/>
                    <a:pt x="1131" y="4266"/>
                  </a:cubicBezTo>
                  <a:cubicBezTo>
                    <a:pt x="1179" y="4290"/>
                    <a:pt x="1238" y="4325"/>
                    <a:pt x="1286" y="4349"/>
                  </a:cubicBezTo>
                  <a:cubicBezTo>
                    <a:pt x="1322" y="4385"/>
                    <a:pt x="1381" y="4409"/>
                    <a:pt x="1441" y="4445"/>
                  </a:cubicBezTo>
                  <a:cubicBezTo>
                    <a:pt x="1464" y="4456"/>
                    <a:pt x="1476" y="4456"/>
                    <a:pt x="1500" y="4468"/>
                  </a:cubicBezTo>
                  <a:cubicBezTo>
                    <a:pt x="1536" y="4492"/>
                    <a:pt x="1584" y="4504"/>
                    <a:pt x="1607" y="4528"/>
                  </a:cubicBezTo>
                  <a:cubicBezTo>
                    <a:pt x="1619" y="4552"/>
                    <a:pt x="1655" y="4552"/>
                    <a:pt x="1667" y="4564"/>
                  </a:cubicBezTo>
                  <a:cubicBezTo>
                    <a:pt x="1703" y="4576"/>
                    <a:pt x="1738" y="4587"/>
                    <a:pt x="1774" y="4611"/>
                  </a:cubicBezTo>
                  <a:cubicBezTo>
                    <a:pt x="1798" y="4623"/>
                    <a:pt x="1822" y="4623"/>
                    <a:pt x="1845" y="4635"/>
                  </a:cubicBezTo>
                  <a:cubicBezTo>
                    <a:pt x="1881" y="4647"/>
                    <a:pt x="1905" y="4671"/>
                    <a:pt x="1941" y="4671"/>
                  </a:cubicBezTo>
                  <a:cubicBezTo>
                    <a:pt x="2012" y="4695"/>
                    <a:pt x="2084" y="4730"/>
                    <a:pt x="2179" y="4754"/>
                  </a:cubicBezTo>
                  <a:cubicBezTo>
                    <a:pt x="2191" y="4754"/>
                    <a:pt x="2203" y="4766"/>
                    <a:pt x="2203" y="4766"/>
                  </a:cubicBezTo>
                  <a:cubicBezTo>
                    <a:pt x="2274" y="4802"/>
                    <a:pt x="2334" y="4814"/>
                    <a:pt x="2417" y="4826"/>
                  </a:cubicBezTo>
                  <a:cubicBezTo>
                    <a:pt x="2441" y="4826"/>
                    <a:pt x="2453" y="4849"/>
                    <a:pt x="2488" y="4849"/>
                  </a:cubicBezTo>
                  <a:cubicBezTo>
                    <a:pt x="2536" y="4861"/>
                    <a:pt x="2572" y="4873"/>
                    <a:pt x="2619" y="4873"/>
                  </a:cubicBezTo>
                  <a:cubicBezTo>
                    <a:pt x="2655" y="4873"/>
                    <a:pt x="2679" y="4885"/>
                    <a:pt x="2691" y="4885"/>
                  </a:cubicBezTo>
                  <a:cubicBezTo>
                    <a:pt x="2738" y="4909"/>
                    <a:pt x="2798" y="4921"/>
                    <a:pt x="2846" y="4921"/>
                  </a:cubicBezTo>
                  <a:cubicBezTo>
                    <a:pt x="2869" y="4921"/>
                    <a:pt x="2893" y="4933"/>
                    <a:pt x="2917" y="4933"/>
                  </a:cubicBezTo>
                  <a:cubicBezTo>
                    <a:pt x="2965" y="4945"/>
                    <a:pt x="3012" y="4945"/>
                    <a:pt x="3048" y="4968"/>
                  </a:cubicBezTo>
                  <a:cubicBezTo>
                    <a:pt x="3084" y="4968"/>
                    <a:pt x="3096" y="4980"/>
                    <a:pt x="3131" y="4980"/>
                  </a:cubicBezTo>
                  <a:cubicBezTo>
                    <a:pt x="3191" y="4992"/>
                    <a:pt x="3250" y="4992"/>
                    <a:pt x="3310" y="5004"/>
                  </a:cubicBezTo>
                  <a:lnTo>
                    <a:pt x="3334" y="5004"/>
                  </a:lnTo>
                  <a:cubicBezTo>
                    <a:pt x="3405" y="5028"/>
                    <a:pt x="3465" y="5028"/>
                    <a:pt x="3548" y="5040"/>
                  </a:cubicBezTo>
                  <a:lnTo>
                    <a:pt x="3584" y="5040"/>
                  </a:lnTo>
                  <a:cubicBezTo>
                    <a:pt x="3643" y="5040"/>
                    <a:pt x="3691" y="5052"/>
                    <a:pt x="3750" y="5052"/>
                  </a:cubicBezTo>
                  <a:lnTo>
                    <a:pt x="3822" y="5052"/>
                  </a:lnTo>
                  <a:cubicBezTo>
                    <a:pt x="3870" y="5052"/>
                    <a:pt x="3917" y="5052"/>
                    <a:pt x="3965" y="5064"/>
                  </a:cubicBezTo>
                  <a:lnTo>
                    <a:pt x="4929" y="5064"/>
                  </a:lnTo>
                  <a:cubicBezTo>
                    <a:pt x="4977" y="5064"/>
                    <a:pt x="5013" y="5064"/>
                    <a:pt x="5060" y="5052"/>
                  </a:cubicBezTo>
                  <a:cubicBezTo>
                    <a:pt x="5096" y="5052"/>
                    <a:pt x="5120" y="5052"/>
                    <a:pt x="5155" y="5040"/>
                  </a:cubicBezTo>
                  <a:cubicBezTo>
                    <a:pt x="5227" y="5028"/>
                    <a:pt x="5298" y="5028"/>
                    <a:pt x="5370" y="5004"/>
                  </a:cubicBezTo>
                  <a:lnTo>
                    <a:pt x="5405" y="5004"/>
                  </a:lnTo>
                  <a:cubicBezTo>
                    <a:pt x="5489" y="4992"/>
                    <a:pt x="5572" y="4980"/>
                    <a:pt x="5655" y="4968"/>
                  </a:cubicBezTo>
                  <a:cubicBezTo>
                    <a:pt x="5691" y="4968"/>
                    <a:pt x="5715" y="4945"/>
                    <a:pt x="5751" y="4945"/>
                  </a:cubicBezTo>
                  <a:cubicBezTo>
                    <a:pt x="5786" y="4945"/>
                    <a:pt x="5822" y="4933"/>
                    <a:pt x="5870" y="4921"/>
                  </a:cubicBezTo>
                  <a:cubicBezTo>
                    <a:pt x="5894" y="4921"/>
                    <a:pt x="5929" y="4909"/>
                    <a:pt x="5953" y="4909"/>
                  </a:cubicBezTo>
                  <a:cubicBezTo>
                    <a:pt x="6001" y="4885"/>
                    <a:pt x="6025" y="4885"/>
                    <a:pt x="6072" y="4873"/>
                  </a:cubicBezTo>
                  <a:cubicBezTo>
                    <a:pt x="6108" y="4873"/>
                    <a:pt x="6132" y="4861"/>
                    <a:pt x="6167" y="4849"/>
                  </a:cubicBezTo>
                  <a:cubicBezTo>
                    <a:pt x="6191" y="4826"/>
                    <a:pt x="6239" y="4826"/>
                    <a:pt x="6263" y="4814"/>
                  </a:cubicBezTo>
                  <a:cubicBezTo>
                    <a:pt x="6298" y="4802"/>
                    <a:pt x="6322" y="4802"/>
                    <a:pt x="6358" y="4790"/>
                  </a:cubicBezTo>
                  <a:cubicBezTo>
                    <a:pt x="6382" y="4766"/>
                    <a:pt x="6429" y="4766"/>
                    <a:pt x="6465" y="4754"/>
                  </a:cubicBezTo>
                  <a:cubicBezTo>
                    <a:pt x="6489" y="4742"/>
                    <a:pt x="6525" y="4742"/>
                    <a:pt x="6537" y="4730"/>
                  </a:cubicBezTo>
                  <a:cubicBezTo>
                    <a:pt x="6596" y="4706"/>
                    <a:pt x="6668" y="4683"/>
                    <a:pt x="6727" y="4671"/>
                  </a:cubicBezTo>
                  <a:cubicBezTo>
                    <a:pt x="6739" y="4671"/>
                    <a:pt x="6763" y="4647"/>
                    <a:pt x="6775" y="4647"/>
                  </a:cubicBezTo>
                  <a:lnTo>
                    <a:pt x="7001" y="4564"/>
                  </a:lnTo>
                  <a:cubicBezTo>
                    <a:pt x="7013" y="4552"/>
                    <a:pt x="7025" y="4552"/>
                    <a:pt x="7060" y="4528"/>
                  </a:cubicBezTo>
                  <a:cubicBezTo>
                    <a:pt x="7120" y="4504"/>
                    <a:pt x="7156" y="4492"/>
                    <a:pt x="7215" y="4456"/>
                  </a:cubicBezTo>
                  <a:cubicBezTo>
                    <a:pt x="7239" y="4445"/>
                    <a:pt x="7263" y="4445"/>
                    <a:pt x="7275" y="4433"/>
                  </a:cubicBezTo>
                  <a:cubicBezTo>
                    <a:pt x="7358" y="4397"/>
                    <a:pt x="7418" y="4349"/>
                    <a:pt x="7489" y="4325"/>
                  </a:cubicBezTo>
                  <a:cubicBezTo>
                    <a:pt x="7549" y="4290"/>
                    <a:pt x="7596" y="4266"/>
                    <a:pt x="7632" y="4230"/>
                  </a:cubicBezTo>
                  <a:cubicBezTo>
                    <a:pt x="7656" y="4230"/>
                    <a:pt x="7656" y="4218"/>
                    <a:pt x="7668" y="4218"/>
                  </a:cubicBezTo>
                  <a:lnTo>
                    <a:pt x="7680" y="4206"/>
                  </a:lnTo>
                  <a:cubicBezTo>
                    <a:pt x="7715" y="4195"/>
                    <a:pt x="7739" y="4159"/>
                    <a:pt x="7787" y="4147"/>
                  </a:cubicBezTo>
                  <a:cubicBezTo>
                    <a:pt x="7799" y="4147"/>
                    <a:pt x="7799" y="4135"/>
                    <a:pt x="7811" y="4135"/>
                  </a:cubicBezTo>
                  <a:cubicBezTo>
                    <a:pt x="7834" y="4135"/>
                    <a:pt x="7834" y="4111"/>
                    <a:pt x="7846" y="4111"/>
                  </a:cubicBezTo>
                  <a:cubicBezTo>
                    <a:pt x="7870" y="4099"/>
                    <a:pt x="7906" y="4075"/>
                    <a:pt x="7918" y="4052"/>
                  </a:cubicBezTo>
                  <a:cubicBezTo>
                    <a:pt x="7930" y="4052"/>
                    <a:pt x="7930" y="4040"/>
                    <a:pt x="7953" y="4040"/>
                  </a:cubicBezTo>
                  <a:lnTo>
                    <a:pt x="7977" y="4016"/>
                  </a:lnTo>
                  <a:cubicBezTo>
                    <a:pt x="8013" y="3992"/>
                    <a:pt x="8025" y="3968"/>
                    <a:pt x="8049" y="3956"/>
                  </a:cubicBezTo>
                  <a:lnTo>
                    <a:pt x="8084" y="3921"/>
                  </a:lnTo>
                  <a:lnTo>
                    <a:pt x="8108" y="3897"/>
                  </a:lnTo>
                  <a:lnTo>
                    <a:pt x="8168" y="3837"/>
                  </a:lnTo>
                  <a:lnTo>
                    <a:pt x="8215" y="3790"/>
                  </a:lnTo>
                  <a:lnTo>
                    <a:pt x="8275" y="3730"/>
                  </a:lnTo>
                  <a:cubicBezTo>
                    <a:pt x="8275" y="3730"/>
                    <a:pt x="8275" y="3718"/>
                    <a:pt x="8287" y="3718"/>
                  </a:cubicBezTo>
                  <a:cubicBezTo>
                    <a:pt x="8311" y="3694"/>
                    <a:pt x="8311" y="3683"/>
                    <a:pt x="8322" y="3671"/>
                  </a:cubicBezTo>
                  <a:cubicBezTo>
                    <a:pt x="8334" y="3659"/>
                    <a:pt x="8346" y="3623"/>
                    <a:pt x="8370" y="3611"/>
                  </a:cubicBezTo>
                  <a:cubicBezTo>
                    <a:pt x="8382" y="3599"/>
                    <a:pt x="8382" y="3575"/>
                    <a:pt x="8394" y="3563"/>
                  </a:cubicBezTo>
                  <a:lnTo>
                    <a:pt x="8406" y="3552"/>
                  </a:lnTo>
                  <a:cubicBezTo>
                    <a:pt x="8430" y="3540"/>
                    <a:pt x="8442" y="3504"/>
                    <a:pt x="8453" y="3492"/>
                  </a:cubicBezTo>
                  <a:cubicBezTo>
                    <a:pt x="8453" y="3492"/>
                    <a:pt x="8453" y="3480"/>
                    <a:pt x="8465" y="3480"/>
                  </a:cubicBezTo>
                  <a:cubicBezTo>
                    <a:pt x="8489" y="3456"/>
                    <a:pt x="8489" y="3444"/>
                    <a:pt x="8501" y="3433"/>
                  </a:cubicBezTo>
                  <a:cubicBezTo>
                    <a:pt x="8513" y="3421"/>
                    <a:pt x="8525" y="3385"/>
                    <a:pt x="8549" y="3373"/>
                  </a:cubicBezTo>
                  <a:cubicBezTo>
                    <a:pt x="8549" y="3361"/>
                    <a:pt x="8561" y="3361"/>
                    <a:pt x="8561" y="3337"/>
                  </a:cubicBezTo>
                  <a:cubicBezTo>
                    <a:pt x="8561" y="3325"/>
                    <a:pt x="8573" y="3325"/>
                    <a:pt x="8573" y="3313"/>
                  </a:cubicBezTo>
                  <a:cubicBezTo>
                    <a:pt x="8584" y="3302"/>
                    <a:pt x="8608" y="3266"/>
                    <a:pt x="8608" y="3254"/>
                  </a:cubicBezTo>
                  <a:cubicBezTo>
                    <a:pt x="8608" y="3242"/>
                    <a:pt x="8620" y="3242"/>
                    <a:pt x="8620" y="3218"/>
                  </a:cubicBezTo>
                  <a:cubicBezTo>
                    <a:pt x="8620" y="3206"/>
                    <a:pt x="8632" y="3206"/>
                    <a:pt x="8632" y="3194"/>
                  </a:cubicBezTo>
                  <a:cubicBezTo>
                    <a:pt x="8644" y="3182"/>
                    <a:pt x="8644" y="3147"/>
                    <a:pt x="8668" y="3135"/>
                  </a:cubicBezTo>
                  <a:cubicBezTo>
                    <a:pt x="8668" y="3123"/>
                    <a:pt x="8668" y="3123"/>
                    <a:pt x="8680" y="3099"/>
                  </a:cubicBezTo>
                  <a:cubicBezTo>
                    <a:pt x="8680" y="3087"/>
                    <a:pt x="8680" y="3087"/>
                    <a:pt x="8692" y="3075"/>
                  </a:cubicBezTo>
                  <a:cubicBezTo>
                    <a:pt x="8703" y="3063"/>
                    <a:pt x="8703" y="3028"/>
                    <a:pt x="8727" y="3016"/>
                  </a:cubicBezTo>
                  <a:cubicBezTo>
                    <a:pt x="8727" y="3004"/>
                    <a:pt x="8727" y="3004"/>
                    <a:pt x="8739" y="2980"/>
                  </a:cubicBezTo>
                  <a:cubicBezTo>
                    <a:pt x="8739" y="2968"/>
                    <a:pt x="8739" y="2968"/>
                    <a:pt x="8751" y="2956"/>
                  </a:cubicBezTo>
                  <a:cubicBezTo>
                    <a:pt x="8751" y="2944"/>
                    <a:pt x="8763" y="2909"/>
                    <a:pt x="8763" y="2897"/>
                  </a:cubicBezTo>
                  <a:lnTo>
                    <a:pt x="8763" y="2861"/>
                  </a:lnTo>
                  <a:lnTo>
                    <a:pt x="8763" y="2837"/>
                  </a:lnTo>
                  <a:cubicBezTo>
                    <a:pt x="8763" y="2825"/>
                    <a:pt x="8787" y="2790"/>
                    <a:pt x="8787" y="2778"/>
                  </a:cubicBezTo>
                  <a:lnTo>
                    <a:pt x="8787" y="2742"/>
                  </a:lnTo>
                  <a:lnTo>
                    <a:pt x="8787" y="2718"/>
                  </a:lnTo>
                  <a:lnTo>
                    <a:pt x="8787" y="2659"/>
                  </a:lnTo>
                  <a:lnTo>
                    <a:pt x="8787" y="2611"/>
                  </a:lnTo>
                  <a:lnTo>
                    <a:pt x="8787" y="2599"/>
                  </a:lnTo>
                  <a:cubicBezTo>
                    <a:pt x="8811" y="1932"/>
                    <a:pt x="8382" y="1254"/>
                    <a:pt x="7501" y="742"/>
                  </a:cubicBezTo>
                  <a:cubicBezTo>
                    <a:pt x="6644" y="248"/>
                    <a:pt x="5525" y="1"/>
                    <a:pt x="4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5"/>
            <p:cNvSpPr/>
            <p:nvPr/>
          </p:nvSpPr>
          <p:spPr>
            <a:xfrm>
              <a:off x="4938614" y="3169842"/>
              <a:ext cx="311486" cy="120590"/>
            </a:xfrm>
            <a:custGeom>
              <a:rect b="b" l="l" r="r" t="t"/>
              <a:pathLst>
                <a:path extrusionOk="0" h="4084" w="10549">
                  <a:moveTo>
                    <a:pt x="0" y="0"/>
                  </a:moveTo>
                  <a:lnTo>
                    <a:pt x="0" y="1048"/>
                  </a:lnTo>
                  <a:cubicBezTo>
                    <a:pt x="0" y="1834"/>
                    <a:pt x="524" y="2619"/>
                    <a:pt x="1560" y="3239"/>
                  </a:cubicBezTo>
                  <a:cubicBezTo>
                    <a:pt x="1619" y="3262"/>
                    <a:pt x="1679" y="3310"/>
                    <a:pt x="1750" y="3334"/>
                  </a:cubicBezTo>
                  <a:cubicBezTo>
                    <a:pt x="1774" y="3358"/>
                    <a:pt x="1798" y="3358"/>
                    <a:pt x="1810" y="3370"/>
                  </a:cubicBezTo>
                  <a:cubicBezTo>
                    <a:pt x="1857" y="3381"/>
                    <a:pt x="1905" y="3417"/>
                    <a:pt x="1953" y="3429"/>
                  </a:cubicBezTo>
                  <a:cubicBezTo>
                    <a:pt x="1976" y="3441"/>
                    <a:pt x="2012" y="3453"/>
                    <a:pt x="2024" y="3453"/>
                  </a:cubicBezTo>
                  <a:cubicBezTo>
                    <a:pt x="2072" y="3477"/>
                    <a:pt x="2096" y="3489"/>
                    <a:pt x="2143" y="3512"/>
                  </a:cubicBezTo>
                  <a:cubicBezTo>
                    <a:pt x="2167" y="3536"/>
                    <a:pt x="2203" y="3548"/>
                    <a:pt x="2227" y="3548"/>
                  </a:cubicBezTo>
                  <a:cubicBezTo>
                    <a:pt x="2262" y="3560"/>
                    <a:pt x="2286" y="3572"/>
                    <a:pt x="2322" y="3572"/>
                  </a:cubicBezTo>
                  <a:cubicBezTo>
                    <a:pt x="2334" y="3572"/>
                    <a:pt x="2334" y="3572"/>
                    <a:pt x="2346" y="3596"/>
                  </a:cubicBezTo>
                  <a:cubicBezTo>
                    <a:pt x="2441" y="3620"/>
                    <a:pt x="2524" y="3667"/>
                    <a:pt x="2631" y="3691"/>
                  </a:cubicBezTo>
                  <a:cubicBezTo>
                    <a:pt x="2643" y="3691"/>
                    <a:pt x="2667" y="3715"/>
                    <a:pt x="2679" y="3715"/>
                  </a:cubicBezTo>
                  <a:cubicBezTo>
                    <a:pt x="2762" y="3739"/>
                    <a:pt x="2846" y="3774"/>
                    <a:pt x="2929" y="3786"/>
                  </a:cubicBezTo>
                  <a:cubicBezTo>
                    <a:pt x="2941" y="3786"/>
                    <a:pt x="2965" y="3798"/>
                    <a:pt x="2977" y="3798"/>
                  </a:cubicBezTo>
                  <a:cubicBezTo>
                    <a:pt x="2989" y="3798"/>
                    <a:pt x="3000" y="3810"/>
                    <a:pt x="3024" y="3810"/>
                  </a:cubicBezTo>
                  <a:cubicBezTo>
                    <a:pt x="3084" y="3834"/>
                    <a:pt x="3119" y="3846"/>
                    <a:pt x="3179" y="3858"/>
                  </a:cubicBezTo>
                  <a:cubicBezTo>
                    <a:pt x="3215" y="3870"/>
                    <a:pt x="3239" y="3870"/>
                    <a:pt x="3286" y="3893"/>
                  </a:cubicBezTo>
                  <a:lnTo>
                    <a:pt x="3465" y="3929"/>
                  </a:lnTo>
                  <a:cubicBezTo>
                    <a:pt x="3477" y="3929"/>
                    <a:pt x="3512" y="3953"/>
                    <a:pt x="3524" y="3953"/>
                  </a:cubicBezTo>
                  <a:lnTo>
                    <a:pt x="3536" y="3953"/>
                  </a:lnTo>
                  <a:cubicBezTo>
                    <a:pt x="3596" y="3965"/>
                    <a:pt x="3643" y="3965"/>
                    <a:pt x="3703" y="3977"/>
                  </a:cubicBezTo>
                  <a:cubicBezTo>
                    <a:pt x="3739" y="3977"/>
                    <a:pt x="3762" y="3989"/>
                    <a:pt x="3798" y="3989"/>
                  </a:cubicBezTo>
                  <a:cubicBezTo>
                    <a:pt x="3870" y="4012"/>
                    <a:pt x="3941" y="4024"/>
                    <a:pt x="4012" y="4024"/>
                  </a:cubicBezTo>
                  <a:lnTo>
                    <a:pt x="4048" y="4024"/>
                  </a:lnTo>
                  <a:cubicBezTo>
                    <a:pt x="4132" y="4036"/>
                    <a:pt x="4215" y="4048"/>
                    <a:pt x="4298" y="4048"/>
                  </a:cubicBezTo>
                  <a:lnTo>
                    <a:pt x="4358" y="4048"/>
                  </a:lnTo>
                  <a:cubicBezTo>
                    <a:pt x="4417" y="4048"/>
                    <a:pt x="4489" y="4072"/>
                    <a:pt x="4548" y="4072"/>
                  </a:cubicBezTo>
                  <a:lnTo>
                    <a:pt x="4643" y="4072"/>
                  </a:lnTo>
                  <a:cubicBezTo>
                    <a:pt x="4703" y="4072"/>
                    <a:pt x="4751" y="4084"/>
                    <a:pt x="4810" y="4084"/>
                  </a:cubicBezTo>
                  <a:lnTo>
                    <a:pt x="5679" y="4084"/>
                  </a:lnTo>
                  <a:cubicBezTo>
                    <a:pt x="5739" y="4084"/>
                    <a:pt x="5798" y="4084"/>
                    <a:pt x="5858" y="4072"/>
                  </a:cubicBezTo>
                  <a:lnTo>
                    <a:pt x="5965" y="4072"/>
                  </a:lnTo>
                  <a:cubicBezTo>
                    <a:pt x="6025" y="4072"/>
                    <a:pt x="6084" y="4048"/>
                    <a:pt x="6132" y="4048"/>
                  </a:cubicBezTo>
                  <a:lnTo>
                    <a:pt x="6239" y="4048"/>
                  </a:lnTo>
                  <a:cubicBezTo>
                    <a:pt x="6322" y="4036"/>
                    <a:pt x="6418" y="4036"/>
                    <a:pt x="6501" y="4024"/>
                  </a:cubicBezTo>
                  <a:lnTo>
                    <a:pt x="6548" y="4024"/>
                  </a:lnTo>
                  <a:cubicBezTo>
                    <a:pt x="6656" y="4012"/>
                    <a:pt x="6739" y="3989"/>
                    <a:pt x="6846" y="3977"/>
                  </a:cubicBezTo>
                  <a:lnTo>
                    <a:pt x="6870" y="3977"/>
                  </a:lnTo>
                  <a:cubicBezTo>
                    <a:pt x="6906" y="3977"/>
                    <a:pt x="6929" y="3965"/>
                    <a:pt x="6953" y="3965"/>
                  </a:cubicBezTo>
                  <a:cubicBezTo>
                    <a:pt x="6989" y="3953"/>
                    <a:pt x="7037" y="3953"/>
                    <a:pt x="7084" y="3929"/>
                  </a:cubicBezTo>
                  <a:cubicBezTo>
                    <a:pt x="7132" y="3917"/>
                    <a:pt x="7156" y="3917"/>
                    <a:pt x="7203" y="3905"/>
                  </a:cubicBezTo>
                  <a:cubicBezTo>
                    <a:pt x="7251" y="3893"/>
                    <a:pt x="7287" y="3893"/>
                    <a:pt x="7334" y="3870"/>
                  </a:cubicBezTo>
                  <a:cubicBezTo>
                    <a:pt x="7382" y="3858"/>
                    <a:pt x="7406" y="3858"/>
                    <a:pt x="7441" y="3846"/>
                  </a:cubicBezTo>
                  <a:cubicBezTo>
                    <a:pt x="7489" y="3834"/>
                    <a:pt x="7525" y="3810"/>
                    <a:pt x="7572" y="3810"/>
                  </a:cubicBezTo>
                  <a:cubicBezTo>
                    <a:pt x="7608" y="3798"/>
                    <a:pt x="7644" y="3798"/>
                    <a:pt x="7680" y="3786"/>
                  </a:cubicBezTo>
                  <a:lnTo>
                    <a:pt x="7811" y="3739"/>
                  </a:lnTo>
                  <a:cubicBezTo>
                    <a:pt x="7822" y="3739"/>
                    <a:pt x="7858" y="3727"/>
                    <a:pt x="7870" y="3727"/>
                  </a:cubicBezTo>
                  <a:cubicBezTo>
                    <a:pt x="7882" y="3727"/>
                    <a:pt x="7906" y="3715"/>
                    <a:pt x="7918" y="3715"/>
                  </a:cubicBezTo>
                  <a:cubicBezTo>
                    <a:pt x="7989" y="3679"/>
                    <a:pt x="8061" y="3655"/>
                    <a:pt x="8144" y="3631"/>
                  </a:cubicBezTo>
                  <a:cubicBezTo>
                    <a:pt x="8156" y="3631"/>
                    <a:pt x="8168" y="3620"/>
                    <a:pt x="8180" y="3620"/>
                  </a:cubicBezTo>
                  <a:cubicBezTo>
                    <a:pt x="8275" y="3596"/>
                    <a:pt x="8358" y="3548"/>
                    <a:pt x="8453" y="3512"/>
                  </a:cubicBezTo>
                  <a:cubicBezTo>
                    <a:pt x="8477" y="3500"/>
                    <a:pt x="8501" y="3500"/>
                    <a:pt x="8525" y="3489"/>
                  </a:cubicBezTo>
                  <a:cubicBezTo>
                    <a:pt x="8584" y="3453"/>
                    <a:pt x="8656" y="3429"/>
                    <a:pt x="8715" y="3393"/>
                  </a:cubicBezTo>
                  <a:cubicBezTo>
                    <a:pt x="8751" y="3381"/>
                    <a:pt x="8763" y="3370"/>
                    <a:pt x="8799" y="3370"/>
                  </a:cubicBezTo>
                  <a:cubicBezTo>
                    <a:pt x="8882" y="3322"/>
                    <a:pt x="8954" y="3274"/>
                    <a:pt x="9037" y="3239"/>
                  </a:cubicBezTo>
                  <a:cubicBezTo>
                    <a:pt x="9049" y="3215"/>
                    <a:pt x="9073" y="3203"/>
                    <a:pt x="9096" y="3191"/>
                  </a:cubicBezTo>
                  <a:cubicBezTo>
                    <a:pt x="9108" y="3179"/>
                    <a:pt x="9132" y="3155"/>
                    <a:pt x="9156" y="3155"/>
                  </a:cubicBezTo>
                  <a:cubicBezTo>
                    <a:pt x="9180" y="3143"/>
                    <a:pt x="9215" y="3119"/>
                    <a:pt x="9239" y="3096"/>
                  </a:cubicBezTo>
                  <a:cubicBezTo>
                    <a:pt x="9275" y="3084"/>
                    <a:pt x="9299" y="3060"/>
                    <a:pt x="9335" y="3036"/>
                  </a:cubicBezTo>
                  <a:cubicBezTo>
                    <a:pt x="9358" y="3024"/>
                    <a:pt x="9394" y="3000"/>
                    <a:pt x="9418" y="2977"/>
                  </a:cubicBezTo>
                  <a:cubicBezTo>
                    <a:pt x="9454" y="2965"/>
                    <a:pt x="9477" y="2941"/>
                    <a:pt x="9489" y="2917"/>
                  </a:cubicBezTo>
                  <a:cubicBezTo>
                    <a:pt x="9525" y="2905"/>
                    <a:pt x="9549" y="2881"/>
                    <a:pt x="9585" y="2858"/>
                  </a:cubicBezTo>
                  <a:cubicBezTo>
                    <a:pt x="9608" y="2846"/>
                    <a:pt x="9632" y="2822"/>
                    <a:pt x="9656" y="2798"/>
                  </a:cubicBezTo>
                  <a:cubicBezTo>
                    <a:pt x="9692" y="2786"/>
                    <a:pt x="9704" y="2762"/>
                    <a:pt x="9727" y="2738"/>
                  </a:cubicBezTo>
                  <a:lnTo>
                    <a:pt x="9763" y="2715"/>
                  </a:lnTo>
                  <a:cubicBezTo>
                    <a:pt x="9775" y="2703"/>
                    <a:pt x="9811" y="2679"/>
                    <a:pt x="9823" y="2655"/>
                  </a:cubicBezTo>
                  <a:lnTo>
                    <a:pt x="9835" y="2643"/>
                  </a:lnTo>
                  <a:cubicBezTo>
                    <a:pt x="9882" y="2596"/>
                    <a:pt x="9906" y="2560"/>
                    <a:pt x="9942" y="2524"/>
                  </a:cubicBezTo>
                  <a:lnTo>
                    <a:pt x="9966" y="2488"/>
                  </a:lnTo>
                  <a:cubicBezTo>
                    <a:pt x="10001" y="2465"/>
                    <a:pt x="10025" y="2417"/>
                    <a:pt x="10061" y="2381"/>
                  </a:cubicBezTo>
                  <a:lnTo>
                    <a:pt x="10073" y="2369"/>
                  </a:lnTo>
                  <a:cubicBezTo>
                    <a:pt x="10073" y="2369"/>
                    <a:pt x="10073" y="2357"/>
                    <a:pt x="10085" y="2357"/>
                  </a:cubicBezTo>
                  <a:cubicBezTo>
                    <a:pt x="10108" y="2346"/>
                    <a:pt x="10108" y="2322"/>
                    <a:pt x="10120" y="2322"/>
                  </a:cubicBezTo>
                  <a:cubicBezTo>
                    <a:pt x="10144" y="2298"/>
                    <a:pt x="10168" y="2250"/>
                    <a:pt x="10192" y="2227"/>
                  </a:cubicBezTo>
                  <a:cubicBezTo>
                    <a:pt x="10204" y="2203"/>
                    <a:pt x="10228" y="2179"/>
                    <a:pt x="10228" y="2167"/>
                  </a:cubicBezTo>
                  <a:cubicBezTo>
                    <a:pt x="10239" y="2131"/>
                    <a:pt x="10263" y="2107"/>
                    <a:pt x="10287" y="2072"/>
                  </a:cubicBezTo>
                  <a:cubicBezTo>
                    <a:pt x="10287" y="2060"/>
                    <a:pt x="10299" y="2060"/>
                    <a:pt x="10299" y="2048"/>
                  </a:cubicBezTo>
                  <a:cubicBezTo>
                    <a:pt x="10299" y="2024"/>
                    <a:pt x="10311" y="2012"/>
                    <a:pt x="10311" y="2012"/>
                  </a:cubicBezTo>
                  <a:cubicBezTo>
                    <a:pt x="10323" y="1988"/>
                    <a:pt x="10347" y="1953"/>
                    <a:pt x="10358" y="1941"/>
                  </a:cubicBezTo>
                  <a:cubicBezTo>
                    <a:pt x="10370" y="1929"/>
                    <a:pt x="10370" y="1893"/>
                    <a:pt x="10382" y="1869"/>
                  </a:cubicBezTo>
                  <a:cubicBezTo>
                    <a:pt x="10406" y="1834"/>
                    <a:pt x="10418" y="1810"/>
                    <a:pt x="10418" y="1786"/>
                  </a:cubicBezTo>
                  <a:cubicBezTo>
                    <a:pt x="10418" y="1774"/>
                    <a:pt x="10430" y="1762"/>
                    <a:pt x="10430" y="1750"/>
                  </a:cubicBezTo>
                  <a:cubicBezTo>
                    <a:pt x="10430" y="1726"/>
                    <a:pt x="10430" y="1726"/>
                    <a:pt x="10442" y="1715"/>
                  </a:cubicBezTo>
                  <a:cubicBezTo>
                    <a:pt x="10466" y="1691"/>
                    <a:pt x="10466" y="1667"/>
                    <a:pt x="10478" y="1643"/>
                  </a:cubicBezTo>
                  <a:cubicBezTo>
                    <a:pt x="10478" y="1607"/>
                    <a:pt x="10489" y="1595"/>
                    <a:pt x="10489" y="1572"/>
                  </a:cubicBezTo>
                  <a:cubicBezTo>
                    <a:pt x="10489" y="1536"/>
                    <a:pt x="10501" y="1524"/>
                    <a:pt x="10501" y="1488"/>
                  </a:cubicBezTo>
                  <a:cubicBezTo>
                    <a:pt x="10501" y="1476"/>
                    <a:pt x="10501" y="1465"/>
                    <a:pt x="10525" y="1453"/>
                  </a:cubicBezTo>
                  <a:lnTo>
                    <a:pt x="10525" y="1429"/>
                  </a:lnTo>
                  <a:cubicBezTo>
                    <a:pt x="10525" y="1405"/>
                    <a:pt x="10537" y="1369"/>
                    <a:pt x="10537" y="1357"/>
                  </a:cubicBezTo>
                  <a:cubicBezTo>
                    <a:pt x="10537" y="1334"/>
                    <a:pt x="10537" y="1310"/>
                    <a:pt x="10549" y="1286"/>
                  </a:cubicBezTo>
                  <a:lnTo>
                    <a:pt x="10549" y="1214"/>
                  </a:lnTo>
                  <a:lnTo>
                    <a:pt x="10549" y="1131"/>
                  </a:lnTo>
                  <a:lnTo>
                    <a:pt x="10549" y="1119"/>
                  </a:lnTo>
                  <a:lnTo>
                    <a:pt x="10549" y="0"/>
                  </a:lnTo>
                  <a:cubicBezTo>
                    <a:pt x="10549" y="36"/>
                    <a:pt x="10549" y="48"/>
                    <a:pt x="10537" y="83"/>
                  </a:cubicBezTo>
                  <a:lnTo>
                    <a:pt x="10537" y="107"/>
                  </a:lnTo>
                  <a:lnTo>
                    <a:pt x="10537" y="155"/>
                  </a:lnTo>
                  <a:cubicBezTo>
                    <a:pt x="10537" y="179"/>
                    <a:pt x="10525" y="202"/>
                    <a:pt x="10525" y="226"/>
                  </a:cubicBezTo>
                  <a:lnTo>
                    <a:pt x="10525" y="262"/>
                  </a:lnTo>
                  <a:cubicBezTo>
                    <a:pt x="10525" y="274"/>
                    <a:pt x="10525" y="286"/>
                    <a:pt x="10513" y="298"/>
                  </a:cubicBezTo>
                  <a:cubicBezTo>
                    <a:pt x="10513" y="333"/>
                    <a:pt x="10489" y="345"/>
                    <a:pt x="10489" y="381"/>
                  </a:cubicBezTo>
                  <a:cubicBezTo>
                    <a:pt x="10489" y="393"/>
                    <a:pt x="10489" y="393"/>
                    <a:pt x="10478" y="405"/>
                  </a:cubicBezTo>
                  <a:cubicBezTo>
                    <a:pt x="10478" y="417"/>
                    <a:pt x="10478" y="441"/>
                    <a:pt x="10466" y="441"/>
                  </a:cubicBezTo>
                  <a:cubicBezTo>
                    <a:pt x="10442" y="464"/>
                    <a:pt x="10442" y="476"/>
                    <a:pt x="10430" y="512"/>
                  </a:cubicBezTo>
                  <a:cubicBezTo>
                    <a:pt x="10430" y="524"/>
                    <a:pt x="10418" y="536"/>
                    <a:pt x="10418" y="536"/>
                  </a:cubicBezTo>
                  <a:cubicBezTo>
                    <a:pt x="10418" y="560"/>
                    <a:pt x="10406" y="572"/>
                    <a:pt x="10406" y="572"/>
                  </a:cubicBezTo>
                  <a:cubicBezTo>
                    <a:pt x="10382" y="595"/>
                    <a:pt x="10370" y="619"/>
                    <a:pt x="10370" y="643"/>
                  </a:cubicBezTo>
                  <a:cubicBezTo>
                    <a:pt x="10370" y="655"/>
                    <a:pt x="10358" y="679"/>
                    <a:pt x="10358" y="691"/>
                  </a:cubicBezTo>
                  <a:cubicBezTo>
                    <a:pt x="10358" y="703"/>
                    <a:pt x="10347" y="703"/>
                    <a:pt x="10347" y="714"/>
                  </a:cubicBezTo>
                  <a:cubicBezTo>
                    <a:pt x="10323" y="750"/>
                    <a:pt x="10311" y="762"/>
                    <a:pt x="10299" y="798"/>
                  </a:cubicBezTo>
                  <a:cubicBezTo>
                    <a:pt x="10299" y="810"/>
                    <a:pt x="10287" y="822"/>
                    <a:pt x="10287" y="833"/>
                  </a:cubicBezTo>
                  <a:cubicBezTo>
                    <a:pt x="10287" y="857"/>
                    <a:pt x="10263" y="857"/>
                    <a:pt x="10263" y="869"/>
                  </a:cubicBezTo>
                  <a:cubicBezTo>
                    <a:pt x="10251" y="893"/>
                    <a:pt x="10239" y="917"/>
                    <a:pt x="10228" y="941"/>
                  </a:cubicBezTo>
                  <a:cubicBezTo>
                    <a:pt x="10204" y="953"/>
                    <a:pt x="10204" y="976"/>
                    <a:pt x="10192" y="988"/>
                  </a:cubicBezTo>
                  <a:cubicBezTo>
                    <a:pt x="10192" y="988"/>
                    <a:pt x="10192" y="1000"/>
                    <a:pt x="10180" y="1000"/>
                  </a:cubicBezTo>
                  <a:cubicBezTo>
                    <a:pt x="10168" y="1036"/>
                    <a:pt x="10144" y="1048"/>
                    <a:pt x="10120" y="1072"/>
                  </a:cubicBezTo>
                  <a:cubicBezTo>
                    <a:pt x="10120" y="1072"/>
                    <a:pt x="10120" y="1095"/>
                    <a:pt x="10108" y="1095"/>
                  </a:cubicBezTo>
                  <a:cubicBezTo>
                    <a:pt x="10085" y="1107"/>
                    <a:pt x="10073" y="1119"/>
                    <a:pt x="10073" y="1131"/>
                  </a:cubicBezTo>
                  <a:cubicBezTo>
                    <a:pt x="10061" y="1167"/>
                    <a:pt x="10025" y="1179"/>
                    <a:pt x="10013" y="1214"/>
                  </a:cubicBezTo>
                  <a:lnTo>
                    <a:pt x="9966" y="1250"/>
                  </a:lnTo>
                  <a:lnTo>
                    <a:pt x="9954" y="1274"/>
                  </a:lnTo>
                  <a:cubicBezTo>
                    <a:pt x="9942" y="1298"/>
                    <a:pt x="9906" y="1310"/>
                    <a:pt x="9882" y="1345"/>
                  </a:cubicBezTo>
                  <a:cubicBezTo>
                    <a:pt x="9870" y="1357"/>
                    <a:pt x="9847" y="1393"/>
                    <a:pt x="9823" y="1405"/>
                  </a:cubicBezTo>
                  <a:lnTo>
                    <a:pt x="9751" y="1476"/>
                  </a:lnTo>
                  <a:lnTo>
                    <a:pt x="9716" y="1512"/>
                  </a:lnTo>
                  <a:lnTo>
                    <a:pt x="9692" y="1536"/>
                  </a:lnTo>
                  <a:cubicBezTo>
                    <a:pt x="9656" y="1572"/>
                    <a:pt x="9632" y="1584"/>
                    <a:pt x="9596" y="1607"/>
                  </a:cubicBezTo>
                  <a:lnTo>
                    <a:pt x="9573" y="1643"/>
                  </a:lnTo>
                  <a:lnTo>
                    <a:pt x="9537" y="1667"/>
                  </a:lnTo>
                  <a:cubicBezTo>
                    <a:pt x="9513" y="1703"/>
                    <a:pt x="9477" y="1715"/>
                    <a:pt x="9430" y="1750"/>
                  </a:cubicBezTo>
                  <a:lnTo>
                    <a:pt x="9406" y="1774"/>
                  </a:lnTo>
                  <a:lnTo>
                    <a:pt x="9370" y="1810"/>
                  </a:lnTo>
                  <a:cubicBezTo>
                    <a:pt x="9335" y="1834"/>
                    <a:pt x="9299" y="1869"/>
                    <a:pt x="9251" y="1881"/>
                  </a:cubicBezTo>
                  <a:cubicBezTo>
                    <a:pt x="9239" y="1881"/>
                    <a:pt x="9239" y="1893"/>
                    <a:pt x="9227" y="1893"/>
                  </a:cubicBezTo>
                  <a:cubicBezTo>
                    <a:pt x="9215" y="1893"/>
                    <a:pt x="9215" y="1905"/>
                    <a:pt x="9192" y="1905"/>
                  </a:cubicBezTo>
                  <a:cubicBezTo>
                    <a:pt x="9132" y="1953"/>
                    <a:pt x="9073" y="1988"/>
                    <a:pt x="9001" y="2024"/>
                  </a:cubicBezTo>
                  <a:cubicBezTo>
                    <a:pt x="8930" y="2072"/>
                    <a:pt x="8834" y="2119"/>
                    <a:pt x="8763" y="2167"/>
                  </a:cubicBezTo>
                  <a:cubicBezTo>
                    <a:pt x="8739" y="2179"/>
                    <a:pt x="8715" y="2191"/>
                    <a:pt x="8692" y="2191"/>
                  </a:cubicBezTo>
                  <a:cubicBezTo>
                    <a:pt x="8632" y="2227"/>
                    <a:pt x="8561" y="2250"/>
                    <a:pt x="8501" y="2286"/>
                  </a:cubicBezTo>
                  <a:cubicBezTo>
                    <a:pt x="8477" y="2298"/>
                    <a:pt x="8453" y="2298"/>
                    <a:pt x="8442" y="2310"/>
                  </a:cubicBezTo>
                  <a:cubicBezTo>
                    <a:pt x="8346" y="2357"/>
                    <a:pt x="8263" y="2381"/>
                    <a:pt x="8168" y="2417"/>
                  </a:cubicBezTo>
                  <a:cubicBezTo>
                    <a:pt x="8156" y="2417"/>
                    <a:pt x="8144" y="2429"/>
                    <a:pt x="8120" y="2429"/>
                  </a:cubicBezTo>
                  <a:cubicBezTo>
                    <a:pt x="8049" y="2465"/>
                    <a:pt x="7977" y="2488"/>
                    <a:pt x="7906" y="2500"/>
                  </a:cubicBezTo>
                  <a:cubicBezTo>
                    <a:pt x="7870" y="2524"/>
                    <a:pt x="7846" y="2524"/>
                    <a:pt x="7811" y="2536"/>
                  </a:cubicBezTo>
                  <a:lnTo>
                    <a:pt x="7680" y="2584"/>
                  </a:lnTo>
                  <a:cubicBezTo>
                    <a:pt x="7644" y="2596"/>
                    <a:pt x="7608" y="2596"/>
                    <a:pt x="7572" y="2608"/>
                  </a:cubicBezTo>
                  <a:cubicBezTo>
                    <a:pt x="7525" y="2619"/>
                    <a:pt x="7489" y="2643"/>
                    <a:pt x="7441" y="2643"/>
                  </a:cubicBezTo>
                  <a:cubicBezTo>
                    <a:pt x="7406" y="2655"/>
                    <a:pt x="7370" y="2655"/>
                    <a:pt x="7334" y="2667"/>
                  </a:cubicBezTo>
                  <a:cubicBezTo>
                    <a:pt x="7287" y="2679"/>
                    <a:pt x="7251" y="2679"/>
                    <a:pt x="7203" y="2703"/>
                  </a:cubicBezTo>
                  <a:cubicBezTo>
                    <a:pt x="7168" y="2715"/>
                    <a:pt x="7132" y="2715"/>
                    <a:pt x="7096" y="2727"/>
                  </a:cubicBezTo>
                  <a:cubicBezTo>
                    <a:pt x="7049" y="2738"/>
                    <a:pt x="7013" y="2738"/>
                    <a:pt x="6965" y="2762"/>
                  </a:cubicBezTo>
                  <a:cubicBezTo>
                    <a:pt x="6929" y="2762"/>
                    <a:pt x="6894" y="2774"/>
                    <a:pt x="6858" y="2774"/>
                  </a:cubicBezTo>
                  <a:cubicBezTo>
                    <a:pt x="6751" y="2786"/>
                    <a:pt x="6668" y="2798"/>
                    <a:pt x="6560" y="2822"/>
                  </a:cubicBezTo>
                  <a:lnTo>
                    <a:pt x="6513" y="2822"/>
                  </a:lnTo>
                  <a:cubicBezTo>
                    <a:pt x="6429" y="2834"/>
                    <a:pt x="6334" y="2834"/>
                    <a:pt x="6251" y="2846"/>
                  </a:cubicBezTo>
                  <a:cubicBezTo>
                    <a:pt x="6215" y="2846"/>
                    <a:pt x="6179" y="2846"/>
                    <a:pt x="6144" y="2858"/>
                  </a:cubicBezTo>
                  <a:cubicBezTo>
                    <a:pt x="6084" y="2858"/>
                    <a:pt x="6025" y="2881"/>
                    <a:pt x="5977" y="2881"/>
                  </a:cubicBezTo>
                  <a:cubicBezTo>
                    <a:pt x="5953" y="2881"/>
                    <a:pt x="5906" y="2881"/>
                    <a:pt x="5882" y="2893"/>
                  </a:cubicBezTo>
                  <a:cubicBezTo>
                    <a:pt x="5822" y="2893"/>
                    <a:pt x="5763" y="2893"/>
                    <a:pt x="5703" y="2905"/>
                  </a:cubicBezTo>
                  <a:lnTo>
                    <a:pt x="4822" y="2905"/>
                  </a:lnTo>
                  <a:cubicBezTo>
                    <a:pt x="4763" y="2905"/>
                    <a:pt x="4715" y="2905"/>
                    <a:pt x="4655" y="2893"/>
                  </a:cubicBezTo>
                  <a:lnTo>
                    <a:pt x="4572" y="2893"/>
                  </a:lnTo>
                  <a:cubicBezTo>
                    <a:pt x="4513" y="2893"/>
                    <a:pt x="4429" y="2881"/>
                    <a:pt x="4370" y="2881"/>
                  </a:cubicBezTo>
                  <a:lnTo>
                    <a:pt x="4310" y="2881"/>
                  </a:lnTo>
                  <a:cubicBezTo>
                    <a:pt x="4227" y="2858"/>
                    <a:pt x="4155" y="2858"/>
                    <a:pt x="4060" y="2846"/>
                  </a:cubicBezTo>
                  <a:lnTo>
                    <a:pt x="4012" y="2846"/>
                  </a:lnTo>
                  <a:cubicBezTo>
                    <a:pt x="3941" y="2834"/>
                    <a:pt x="3870" y="2834"/>
                    <a:pt x="3798" y="2822"/>
                  </a:cubicBezTo>
                  <a:cubicBezTo>
                    <a:pt x="3762" y="2822"/>
                    <a:pt x="3739" y="2798"/>
                    <a:pt x="3703" y="2798"/>
                  </a:cubicBezTo>
                  <a:cubicBezTo>
                    <a:pt x="3643" y="2786"/>
                    <a:pt x="3596" y="2786"/>
                    <a:pt x="3536" y="2774"/>
                  </a:cubicBezTo>
                  <a:cubicBezTo>
                    <a:pt x="3512" y="2774"/>
                    <a:pt x="3477" y="2762"/>
                    <a:pt x="3453" y="2762"/>
                  </a:cubicBezTo>
                  <a:lnTo>
                    <a:pt x="3274" y="2715"/>
                  </a:lnTo>
                  <a:cubicBezTo>
                    <a:pt x="3239" y="2703"/>
                    <a:pt x="3215" y="2703"/>
                    <a:pt x="3167" y="2679"/>
                  </a:cubicBezTo>
                  <a:cubicBezTo>
                    <a:pt x="3108" y="2667"/>
                    <a:pt x="3060" y="2655"/>
                    <a:pt x="3000" y="2643"/>
                  </a:cubicBezTo>
                  <a:cubicBezTo>
                    <a:pt x="2977" y="2619"/>
                    <a:pt x="2941" y="2619"/>
                    <a:pt x="2917" y="2608"/>
                  </a:cubicBezTo>
                  <a:cubicBezTo>
                    <a:pt x="2822" y="2584"/>
                    <a:pt x="2750" y="2560"/>
                    <a:pt x="2667" y="2536"/>
                  </a:cubicBezTo>
                  <a:cubicBezTo>
                    <a:pt x="2643" y="2536"/>
                    <a:pt x="2631" y="2524"/>
                    <a:pt x="2619" y="2524"/>
                  </a:cubicBezTo>
                  <a:cubicBezTo>
                    <a:pt x="2524" y="2488"/>
                    <a:pt x="2429" y="2465"/>
                    <a:pt x="2334" y="2417"/>
                  </a:cubicBezTo>
                  <a:cubicBezTo>
                    <a:pt x="2286" y="2405"/>
                    <a:pt x="2262" y="2381"/>
                    <a:pt x="2227" y="2369"/>
                  </a:cubicBezTo>
                  <a:cubicBezTo>
                    <a:pt x="2203" y="2357"/>
                    <a:pt x="2167" y="2346"/>
                    <a:pt x="2143" y="2346"/>
                  </a:cubicBezTo>
                  <a:cubicBezTo>
                    <a:pt x="2096" y="2322"/>
                    <a:pt x="2048" y="2310"/>
                    <a:pt x="2024" y="2286"/>
                  </a:cubicBezTo>
                  <a:cubicBezTo>
                    <a:pt x="1988" y="2262"/>
                    <a:pt x="1965" y="2250"/>
                    <a:pt x="1953" y="2250"/>
                  </a:cubicBezTo>
                  <a:cubicBezTo>
                    <a:pt x="1905" y="2238"/>
                    <a:pt x="1857" y="2203"/>
                    <a:pt x="1810" y="2191"/>
                  </a:cubicBezTo>
                  <a:cubicBezTo>
                    <a:pt x="1798" y="2179"/>
                    <a:pt x="1774" y="2179"/>
                    <a:pt x="1750" y="2167"/>
                  </a:cubicBezTo>
                  <a:cubicBezTo>
                    <a:pt x="1691" y="2131"/>
                    <a:pt x="1619" y="2084"/>
                    <a:pt x="1560" y="2060"/>
                  </a:cubicBezTo>
                  <a:cubicBezTo>
                    <a:pt x="1500" y="2012"/>
                    <a:pt x="1429" y="1988"/>
                    <a:pt x="1369" y="1941"/>
                  </a:cubicBezTo>
                  <a:cubicBezTo>
                    <a:pt x="1357" y="1929"/>
                    <a:pt x="1322" y="1905"/>
                    <a:pt x="1310" y="1893"/>
                  </a:cubicBezTo>
                  <a:cubicBezTo>
                    <a:pt x="1262" y="1869"/>
                    <a:pt x="1238" y="1834"/>
                    <a:pt x="1191" y="1822"/>
                  </a:cubicBezTo>
                  <a:cubicBezTo>
                    <a:pt x="1155" y="1810"/>
                    <a:pt x="1143" y="1786"/>
                    <a:pt x="1119" y="1774"/>
                  </a:cubicBezTo>
                  <a:cubicBezTo>
                    <a:pt x="1084" y="1750"/>
                    <a:pt x="1060" y="1726"/>
                    <a:pt x="1024" y="1703"/>
                  </a:cubicBezTo>
                  <a:cubicBezTo>
                    <a:pt x="1000" y="1691"/>
                    <a:pt x="976" y="1667"/>
                    <a:pt x="964" y="1643"/>
                  </a:cubicBezTo>
                  <a:cubicBezTo>
                    <a:pt x="941" y="1607"/>
                    <a:pt x="905" y="1595"/>
                    <a:pt x="881" y="1572"/>
                  </a:cubicBezTo>
                  <a:lnTo>
                    <a:pt x="822" y="1512"/>
                  </a:lnTo>
                  <a:cubicBezTo>
                    <a:pt x="786" y="1476"/>
                    <a:pt x="762" y="1465"/>
                    <a:pt x="738" y="1429"/>
                  </a:cubicBezTo>
                  <a:lnTo>
                    <a:pt x="679" y="1369"/>
                  </a:lnTo>
                  <a:lnTo>
                    <a:pt x="607" y="1298"/>
                  </a:lnTo>
                  <a:cubicBezTo>
                    <a:pt x="595" y="1286"/>
                    <a:pt x="583" y="1250"/>
                    <a:pt x="548" y="1238"/>
                  </a:cubicBezTo>
                  <a:cubicBezTo>
                    <a:pt x="536" y="1214"/>
                    <a:pt x="500" y="1191"/>
                    <a:pt x="488" y="1167"/>
                  </a:cubicBezTo>
                  <a:cubicBezTo>
                    <a:pt x="476" y="1155"/>
                    <a:pt x="464" y="1119"/>
                    <a:pt x="441" y="1107"/>
                  </a:cubicBezTo>
                  <a:cubicBezTo>
                    <a:pt x="429" y="1072"/>
                    <a:pt x="405" y="1060"/>
                    <a:pt x="381" y="1036"/>
                  </a:cubicBezTo>
                  <a:cubicBezTo>
                    <a:pt x="369" y="1012"/>
                    <a:pt x="357" y="988"/>
                    <a:pt x="345" y="976"/>
                  </a:cubicBezTo>
                  <a:cubicBezTo>
                    <a:pt x="322" y="941"/>
                    <a:pt x="310" y="929"/>
                    <a:pt x="298" y="893"/>
                  </a:cubicBezTo>
                  <a:cubicBezTo>
                    <a:pt x="286" y="869"/>
                    <a:pt x="262" y="857"/>
                    <a:pt x="250" y="822"/>
                  </a:cubicBezTo>
                  <a:cubicBezTo>
                    <a:pt x="238" y="798"/>
                    <a:pt x="226" y="774"/>
                    <a:pt x="202" y="750"/>
                  </a:cubicBezTo>
                  <a:cubicBezTo>
                    <a:pt x="191" y="714"/>
                    <a:pt x="191" y="703"/>
                    <a:pt x="179" y="679"/>
                  </a:cubicBezTo>
                  <a:cubicBezTo>
                    <a:pt x="167" y="643"/>
                    <a:pt x="143" y="631"/>
                    <a:pt x="143" y="595"/>
                  </a:cubicBezTo>
                  <a:cubicBezTo>
                    <a:pt x="131" y="572"/>
                    <a:pt x="131" y="560"/>
                    <a:pt x="119" y="524"/>
                  </a:cubicBezTo>
                  <a:cubicBezTo>
                    <a:pt x="107" y="500"/>
                    <a:pt x="107" y="476"/>
                    <a:pt x="83" y="452"/>
                  </a:cubicBezTo>
                  <a:cubicBezTo>
                    <a:pt x="71" y="417"/>
                    <a:pt x="71" y="405"/>
                    <a:pt x="71" y="381"/>
                  </a:cubicBezTo>
                  <a:cubicBezTo>
                    <a:pt x="60" y="345"/>
                    <a:pt x="60" y="333"/>
                    <a:pt x="60" y="298"/>
                  </a:cubicBezTo>
                  <a:cubicBezTo>
                    <a:pt x="60" y="274"/>
                    <a:pt x="48" y="262"/>
                    <a:pt x="48" y="226"/>
                  </a:cubicBezTo>
                  <a:cubicBezTo>
                    <a:pt x="48" y="202"/>
                    <a:pt x="24" y="179"/>
                    <a:pt x="24" y="155"/>
                  </a:cubicBezTo>
                  <a:cubicBezTo>
                    <a:pt x="24" y="119"/>
                    <a:pt x="24" y="107"/>
                    <a:pt x="12" y="83"/>
                  </a:cubicBezTo>
                  <a:cubicBezTo>
                    <a:pt x="12" y="48"/>
                    <a:pt x="12" y="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5"/>
            <p:cNvSpPr/>
            <p:nvPr/>
          </p:nvSpPr>
          <p:spPr>
            <a:xfrm>
              <a:off x="5025779" y="3123779"/>
              <a:ext cx="137510" cy="73848"/>
            </a:xfrm>
            <a:custGeom>
              <a:rect b="b" l="l" r="r" t="t"/>
              <a:pathLst>
                <a:path extrusionOk="0" h="2501" w="4657">
                  <a:moveTo>
                    <a:pt x="2768" y="516"/>
                  </a:moveTo>
                  <a:cubicBezTo>
                    <a:pt x="2864" y="516"/>
                    <a:pt x="2973" y="535"/>
                    <a:pt x="3096" y="584"/>
                  </a:cubicBezTo>
                  <a:lnTo>
                    <a:pt x="2513" y="929"/>
                  </a:lnTo>
                  <a:cubicBezTo>
                    <a:pt x="2382" y="774"/>
                    <a:pt x="2334" y="655"/>
                    <a:pt x="2477" y="584"/>
                  </a:cubicBezTo>
                  <a:cubicBezTo>
                    <a:pt x="2556" y="545"/>
                    <a:pt x="2652" y="516"/>
                    <a:pt x="2768" y="516"/>
                  </a:cubicBezTo>
                  <a:close/>
                  <a:moveTo>
                    <a:pt x="2215" y="1560"/>
                  </a:moveTo>
                  <a:cubicBezTo>
                    <a:pt x="2334" y="1703"/>
                    <a:pt x="2382" y="1822"/>
                    <a:pt x="2227" y="1905"/>
                  </a:cubicBezTo>
                  <a:cubicBezTo>
                    <a:pt x="2157" y="1944"/>
                    <a:pt x="2070" y="1968"/>
                    <a:pt x="1964" y="1968"/>
                  </a:cubicBezTo>
                  <a:cubicBezTo>
                    <a:pt x="1872" y="1968"/>
                    <a:pt x="1766" y="1950"/>
                    <a:pt x="1644" y="1905"/>
                  </a:cubicBezTo>
                  <a:lnTo>
                    <a:pt x="2215" y="1560"/>
                  </a:lnTo>
                  <a:close/>
                  <a:moveTo>
                    <a:pt x="4108" y="0"/>
                  </a:moveTo>
                  <a:lnTo>
                    <a:pt x="3644" y="262"/>
                  </a:lnTo>
                  <a:cubicBezTo>
                    <a:pt x="3277" y="100"/>
                    <a:pt x="2920" y="26"/>
                    <a:pt x="2600" y="26"/>
                  </a:cubicBezTo>
                  <a:cubicBezTo>
                    <a:pt x="2287" y="26"/>
                    <a:pt x="2011" y="97"/>
                    <a:pt x="1799" y="227"/>
                  </a:cubicBezTo>
                  <a:cubicBezTo>
                    <a:pt x="1215" y="560"/>
                    <a:pt x="1572" y="953"/>
                    <a:pt x="1918" y="1274"/>
                  </a:cubicBezTo>
                  <a:lnTo>
                    <a:pt x="1227" y="1679"/>
                  </a:lnTo>
                  <a:cubicBezTo>
                    <a:pt x="965" y="1489"/>
                    <a:pt x="787" y="1262"/>
                    <a:pt x="727" y="1060"/>
                  </a:cubicBezTo>
                  <a:lnTo>
                    <a:pt x="1" y="1215"/>
                  </a:lnTo>
                  <a:cubicBezTo>
                    <a:pt x="37" y="1453"/>
                    <a:pt x="310" y="1751"/>
                    <a:pt x="691" y="2012"/>
                  </a:cubicBezTo>
                  <a:lnTo>
                    <a:pt x="251" y="2263"/>
                  </a:lnTo>
                  <a:lnTo>
                    <a:pt x="334" y="2310"/>
                  </a:lnTo>
                  <a:lnTo>
                    <a:pt x="668" y="2501"/>
                  </a:lnTo>
                  <a:lnTo>
                    <a:pt x="1132" y="2227"/>
                  </a:lnTo>
                  <a:cubicBezTo>
                    <a:pt x="1473" y="2380"/>
                    <a:pt x="1815" y="2449"/>
                    <a:pt x="2125" y="2449"/>
                  </a:cubicBezTo>
                  <a:cubicBezTo>
                    <a:pt x="2442" y="2449"/>
                    <a:pt x="2725" y="2377"/>
                    <a:pt x="2942" y="2251"/>
                  </a:cubicBezTo>
                  <a:cubicBezTo>
                    <a:pt x="3525" y="1905"/>
                    <a:pt x="3168" y="1536"/>
                    <a:pt x="2823" y="1203"/>
                  </a:cubicBezTo>
                  <a:lnTo>
                    <a:pt x="3525" y="798"/>
                  </a:lnTo>
                  <a:cubicBezTo>
                    <a:pt x="3704" y="941"/>
                    <a:pt x="3847" y="1096"/>
                    <a:pt x="3942" y="1298"/>
                  </a:cubicBezTo>
                  <a:lnTo>
                    <a:pt x="4656" y="1120"/>
                  </a:lnTo>
                  <a:cubicBezTo>
                    <a:pt x="4561" y="905"/>
                    <a:pt x="4358" y="679"/>
                    <a:pt x="4073" y="488"/>
                  </a:cubicBezTo>
                  <a:lnTo>
                    <a:pt x="4525" y="238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4936843" y="3015147"/>
              <a:ext cx="313257" cy="180738"/>
            </a:xfrm>
            <a:custGeom>
              <a:rect b="b" l="l" r="r" t="t"/>
              <a:pathLst>
                <a:path extrusionOk="0" h="6121" w="10609">
                  <a:moveTo>
                    <a:pt x="5281" y="0"/>
                  </a:moveTo>
                  <a:cubicBezTo>
                    <a:pt x="3927" y="0"/>
                    <a:pt x="2572" y="298"/>
                    <a:pt x="1536" y="893"/>
                  </a:cubicBezTo>
                  <a:cubicBezTo>
                    <a:pt x="512" y="1489"/>
                    <a:pt x="1" y="2274"/>
                    <a:pt x="1" y="3048"/>
                  </a:cubicBezTo>
                  <a:lnTo>
                    <a:pt x="1" y="3132"/>
                  </a:lnTo>
                  <a:cubicBezTo>
                    <a:pt x="36" y="3179"/>
                    <a:pt x="36" y="3191"/>
                    <a:pt x="36" y="3215"/>
                  </a:cubicBezTo>
                  <a:cubicBezTo>
                    <a:pt x="36" y="3251"/>
                    <a:pt x="36" y="3263"/>
                    <a:pt x="48" y="3298"/>
                  </a:cubicBezTo>
                  <a:cubicBezTo>
                    <a:pt x="48" y="3322"/>
                    <a:pt x="48" y="3334"/>
                    <a:pt x="60" y="3370"/>
                  </a:cubicBezTo>
                  <a:cubicBezTo>
                    <a:pt x="60" y="3394"/>
                    <a:pt x="72" y="3417"/>
                    <a:pt x="72" y="3441"/>
                  </a:cubicBezTo>
                  <a:cubicBezTo>
                    <a:pt x="72" y="3477"/>
                    <a:pt x="96" y="3489"/>
                    <a:pt x="96" y="3513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32"/>
                    <a:pt x="120" y="3667"/>
                  </a:cubicBezTo>
                  <a:cubicBezTo>
                    <a:pt x="131" y="3691"/>
                    <a:pt x="131" y="3715"/>
                    <a:pt x="155" y="3739"/>
                  </a:cubicBezTo>
                  <a:cubicBezTo>
                    <a:pt x="167" y="3775"/>
                    <a:pt x="167" y="3787"/>
                    <a:pt x="179" y="3810"/>
                  </a:cubicBezTo>
                  <a:cubicBezTo>
                    <a:pt x="191" y="3846"/>
                    <a:pt x="215" y="3858"/>
                    <a:pt x="215" y="3894"/>
                  </a:cubicBezTo>
                  <a:cubicBezTo>
                    <a:pt x="227" y="3917"/>
                    <a:pt x="227" y="3929"/>
                    <a:pt x="239" y="3965"/>
                  </a:cubicBezTo>
                  <a:cubicBezTo>
                    <a:pt x="251" y="3989"/>
                    <a:pt x="274" y="4013"/>
                    <a:pt x="286" y="4037"/>
                  </a:cubicBezTo>
                  <a:cubicBezTo>
                    <a:pt x="298" y="4072"/>
                    <a:pt x="310" y="4084"/>
                    <a:pt x="334" y="4108"/>
                  </a:cubicBezTo>
                  <a:cubicBezTo>
                    <a:pt x="346" y="4144"/>
                    <a:pt x="358" y="4156"/>
                    <a:pt x="370" y="4191"/>
                  </a:cubicBezTo>
                  <a:cubicBezTo>
                    <a:pt x="393" y="4203"/>
                    <a:pt x="405" y="4227"/>
                    <a:pt x="417" y="4251"/>
                  </a:cubicBezTo>
                  <a:cubicBezTo>
                    <a:pt x="429" y="4275"/>
                    <a:pt x="453" y="4287"/>
                    <a:pt x="477" y="4322"/>
                  </a:cubicBezTo>
                  <a:cubicBezTo>
                    <a:pt x="489" y="4334"/>
                    <a:pt x="512" y="4370"/>
                    <a:pt x="524" y="4382"/>
                  </a:cubicBezTo>
                  <a:cubicBezTo>
                    <a:pt x="536" y="4406"/>
                    <a:pt x="572" y="4429"/>
                    <a:pt x="584" y="4453"/>
                  </a:cubicBezTo>
                  <a:cubicBezTo>
                    <a:pt x="596" y="4465"/>
                    <a:pt x="608" y="4501"/>
                    <a:pt x="643" y="4513"/>
                  </a:cubicBezTo>
                  <a:cubicBezTo>
                    <a:pt x="655" y="4548"/>
                    <a:pt x="691" y="4560"/>
                    <a:pt x="715" y="4584"/>
                  </a:cubicBezTo>
                  <a:lnTo>
                    <a:pt x="774" y="4644"/>
                  </a:lnTo>
                  <a:lnTo>
                    <a:pt x="846" y="4727"/>
                  </a:lnTo>
                  <a:lnTo>
                    <a:pt x="905" y="4775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82"/>
                    <a:pt x="1060" y="4918"/>
                  </a:cubicBezTo>
                  <a:cubicBezTo>
                    <a:pt x="1084" y="4941"/>
                    <a:pt x="1120" y="4953"/>
                    <a:pt x="1144" y="4989"/>
                  </a:cubicBezTo>
                  <a:cubicBezTo>
                    <a:pt x="1179" y="5001"/>
                    <a:pt x="1191" y="5025"/>
                    <a:pt x="1227" y="5037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32"/>
                    <a:pt x="1405" y="5156"/>
                  </a:cubicBezTo>
                  <a:cubicBezTo>
                    <a:pt x="1453" y="5191"/>
                    <a:pt x="1513" y="5227"/>
                    <a:pt x="1596" y="5275"/>
                  </a:cubicBezTo>
                  <a:cubicBezTo>
                    <a:pt x="1655" y="5299"/>
                    <a:pt x="1715" y="5346"/>
                    <a:pt x="1786" y="5370"/>
                  </a:cubicBezTo>
                  <a:cubicBezTo>
                    <a:pt x="1798" y="5394"/>
                    <a:pt x="1834" y="5394"/>
                    <a:pt x="1846" y="5406"/>
                  </a:cubicBezTo>
                  <a:cubicBezTo>
                    <a:pt x="1894" y="5418"/>
                    <a:pt x="1929" y="5453"/>
                    <a:pt x="1977" y="5465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13"/>
                    <a:pt x="2132" y="5537"/>
                    <a:pt x="2167" y="5549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20"/>
                    <a:pt x="2370" y="5632"/>
                  </a:cubicBezTo>
                  <a:cubicBezTo>
                    <a:pt x="2453" y="5656"/>
                    <a:pt x="2548" y="5703"/>
                    <a:pt x="2644" y="5727"/>
                  </a:cubicBezTo>
                  <a:cubicBezTo>
                    <a:pt x="2668" y="5727"/>
                    <a:pt x="2679" y="5751"/>
                    <a:pt x="2691" y="5751"/>
                  </a:cubicBezTo>
                  <a:cubicBezTo>
                    <a:pt x="2787" y="5775"/>
                    <a:pt x="2858" y="5811"/>
                    <a:pt x="2941" y="5822"/>
                  </a:cubicBezTo>
                  <a:cubicBezTo>
                    <a:pt x="2977" y="5834"/>
                    <a:pt x="3001" y="5834"/>
                    <a:pt x="3037" y="5858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18"/>
                    <a:pt x="3263" y="5918"/>
                    <a:pt x="3299" y="5930"/>
                  </a:cubicBezTo>
                  <a:lnTo>
                    <a:pt x="3489" y="5965"/>
                  </a:lnTo>
                  <a:cubicBezTo>
                    <a:pt x="3513" y="5965"/>
                    <a:pt x="3537" y="5989"/>
                    <a:pt x="3572" y="5989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37"/>
                    <a:pt x="3822" y="6037"/>
                  </a:cubicBezTo>
                  <a:cubicBezTo>
                    <a:pt x="3906" y="6049"/>
                    <a:pt x="3977" y="6061"/>
                    <a:pt x="4049" y="6061"/>
                  </a:cubicBezTo>
                  <a:lnTo>
                    <a:pt x="4096" y="6061"/>
                  </a:lnTo>
                  <a:cubicBezTo>
                    <a:pt x="4180" y="6072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72"/>
                    <a:pt x="6180" y="6072"/>
                  </a:cubicBezTo>
                  <a:cubicBezTo>
                    <a:pt x="6204" y="6072"/>
                    <a:pt x="6251" y="6072"/>
                    <a:pt x="6287" y="6061"/>
                  </a:cubicBezTo>
                  <a:cubicBezTo>
                    <a:pt x="6370" y="6049"/>
                    <a:pt x="6466" y="6049"/>
                    <a:pt x="6549" y="6037"/>
                  </a:cubicBezTo>
                  <a:lnTo>
                    <a:pt x="6597" y="6037"/>
                  </a:lnTo>
                  <a:cubicBezTo>
                    <a:pt x="6704" y="6013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53"/>
                    <a:pt x="7085" y="5953"/>
                    <a:pt x="7132" y="5942"/>
                  </a:cubicBezTo>
                  <a:cubicBezTo>
                    <a:pt x="7180" y="5930"/>
                    <a:pt x="7204" y="5930"/>
                    <a:pt x="7240" y="5918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46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1"/>
                    <a:pt x="7680" y="5811"/>
                    <a:pt x="7716" y="5787"/>
                  </a:cubicBezTo>
                  <a:lnTo>
                    <a:pt x="7847" y="5751"/>
                  </a:lnTo>
                  <a:cubicBezTo>
                    <a:pt x="7871" y="5727"/>
                    <a:pt x="7906" y="5727"/>
                    <a:pt x="7930" y="5715"/>
                  </a:cubicBezTo>
                  <a:cubicBezTo>
                    <a:pt x="8013" y="5691"/>
                    <a:pt x="8085" y="5656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49"/>
                    <a:pt x="8466" y="5525"/>
                  </a:cubicBezTo>
                  <a:cubicBezTo>
                    <a:pt x="8502" y="5513"/>
                    <a:pt x="8513" y="5513"/>
                    <a:pt x="8525" y="5489"/>
                  </a:cubicBezTo>
                  <a:cubicBezTo>
                    <a:pt x="8585" y="5465"/>
                    <a:pt x="8668" y="5430"/>
                    <a:pt x="8728" y="5406"/>
                  </a:cubicBezTo>
                  <a:cubicBezTo>
                    <a:pt x="8752" y="5394"/>
                    <a:pt x="8764" y="5370"/>
                    <a:pt x="8799" y="5370"/>
                  </a:cubicBezTo>
                  <a:cubicBezTo>
                    <a:pt x="8883" y="5334"/>
                    <a:pt x="8966" y="5287"/>
                    <a:pt x="9037" y="5239"/>
                  </a:cubicBezTo>
                  <a:cubicBezTo>
                    <a:pt x="9097" y="5191"/>
                    <a:pt x="9156" y="5168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7"/>
                    <a:pt x="9406" y="5013"/>
                  </a:cubicBezTo>
                  <a:lnTo>
                    <a:pt x="9442" y="4989"/>
                  </a:lnTo>
                  <a:lnTo>
                    <a:pt x="9466" y="4953"/>
                  </a:lnTo>
                  <a:cubicBezTo>
                    <a:pt x="9502" y="4929"/>
                    <a:pt x="9526" y="4918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9"/>
                    <a:pt x="9692" y="4775"/>
                    <a:pt x="9716" y="4751"/>
                  </a:cubicBezTo>
                  <a:lnTo>
                    <a:pt x="9752" y="4715"/>
                  </a:lnTo>
                  <a:lnTo>
                    <a:pt x="9776" y="4691"/>
                  </a:lnTo>
                  <a:cubicBezTo>
                    <a:pt x="9811" y="4656"/>
                    <a:pt x="9835" y="4644"/>
                    <a:pt x="9859" y="4620"/>
                  </a:cubicBezTo>
                  <a:cubicBezTo>
                    <a:pt x="9871" y="4596"/>
                    <a:pt x="9883" y="4572"/>
                    <a:pt x="9918" y="4560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8"/>
                  </a:lnTo>
                  <a:cubicBezTo>
                    <a:pt x="10061" y="4394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298"/>
                  </a:cubicBezTo>
                  <a:cubicBezTo>
                    <a:pt x="10133" y="4298"/>
                    <a:pt x="10133" y="4287"/>
                    <a:pt x="10157" y="4287"/>
                  </a:cubicBezTo>
                  <a:cubicBezTo>
                    <a:pt x="10168" y="4263"/>
                    <a:pt x="10180" y="4239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79"/>
                    <a:pt x="10240" y="4167"/>
                    <a:pt x="10252" y="4156"/>
                  </a:cubicBezTo>
                  <a:cubicBezTo>
                    <a:pt x="10276" y="4120"/>
                    <a:pt x="10288" y="4108"/>
                    <a:pt x="10299" y="4084"/>
                  </a:cubicBezTo>
                  <a:cubicBezTo>
                    <a:pt x="10299" y="4060"/>
                    <a:pt x="10311" y="4060"/>
                    <a:pt x="10311" y="4048"/>
                  </a:cubicBezTo>
                  <a:cubicBezTo>
                    <a:pt x="10335" y="4037"/>
                    <a:pt x="10335" y="4025"/>
                    <a:pt x="10335" y="4001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6"/>
                  </a:cubicBezTo>
                  <a:cubicBezTo>
                    <a:pt x="10395" y="3882"/>
                    <a:pt x="10407" y="3870"/>
                    <a:pt x="10407" y="3858"/>
                  </a:cubicBezTo>
                  <a:cubicBezTo>
                    <a:pt x="10418" y="3822"/>
                    <a:pt x="10430" y="3810"/>
                    <a:pt x="10430" y="3787"/>
                  </a:cubicBezTo>
                  <a:cubicBezTo>
                    <a:pt x="10430" y="3763"/>
                    <a:pt x="10454" y="3751"/>
                    <a:pt x="10454" y="3751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44"/>
                  </a:cubicBezTo>
                  <a:cubicBezTo>
                    <a:pt x="10490" y="3632"/>
                    <a:pt x="10490" y="3620"/>
                    <a:pt x="10514" y="3620"/>
                  </a:cubicBezTo>
                  <a:cubicBezTo>
                    <a:pt x="10514" y="3608"/>
                    <a:pt x="10514" y="3608"/>
                    <a:pt x="10526" y="3584"/>
                  </a:cubicBezTo>
                  <a:cubicBezTo>
                    <a:pt x="10526" y="3560"/>
                    <a:pt x="10538" y="3548"/>
                    <a:pt x="10538" y="3513"/>
                  </a:cubicBezTo>
                  <a:cubicBezTo>
                    <a:pt x="10538" y="3501"/>
                    <a:pt x="10538" y="3489"/>
                    <a:pt x="10549" y="3465"/>
                  </a:cubicBezTo>
                  <a:lnTo>
                    <a:pt x="10549" y="3441"/>
                  </a:lnTo>
                  <a:cubicBezTo>
                    <a:pt x="10549" y="3406"/>
                    <a:pt x="10573" y="3394"/>
                    <a:pt x="10573" y="3370"/>
                  </a:cubicBezTo>
                  <a:lnTo>
                    <a:pt x="10573" y="3322"/>
                  </a:lnTo>
                  <a:lnTo>
                    <a:pt x="10573" y="3286"/>
                  </a:lnTo>
                  <a:cubicBezTo>
                    <a:pt x="10573" y="3263"/>
                    <a:pt x="10573" y="3251"/>
                    <a:pt x="10585" y="3215"/>
                  </a:cubicBezTo>
                  <a:lnTo>
                    <a:pt x="10585" y="3167"/>
                  </a:lnTo>
                  <a:lnTo>
                    <a:pt x="10585" y="3144"/>
                  </a:lnTo>
                  <a:cubicBezTo>
                    <a:pt x="10609" y="2322"/>
                    <a:pt x="10097" y="1501"/>
                    <a:pt x="9025" y="893"/>
                  </a:cubicBezTo>
                  <a:cubicBezTo>
                    <a:pt x="7990" y="298"/>
                    <a:pt x="6635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4964982" y="3029822"/>
              <a:ext cx="260167" cy="149882"/>
            </a:xfrm>
            <a:custGeom>
              <a:rect b="b" l="l" r="r" t="t"/>
              <a:pathLst>
                <a:path extrusionOk="0" h="5076" w="8811">
                  <a:moveTo>
                    <a:pt x="4407" y="0"/>
                  </a:moveTo>
                  <a:cubicBezTo>
                    <a:pt x="3289" y="0"/>
                    <a:pt x="2173" y="247"/>
                    <a:pt x="1322" y="742"/>
                  </a:cubicBezTo>
                  <a:cubicBezTo>
                    <a:pt x="476" y="1230"/>
                    <a:pt x="60" y="1873"/>
                    <a:pt x="60" y="2528"/>
                  </a:cubicBezTo>
                  <a:lnTo>
                    <a:pt x="60" y="2587"/>
                  </a:lnTo>
                  <a:cubicBezTo>
                    <a:pt x="0" y="2658"/>
                    <a:pt x="0" y="2682"/>
                    <a:pt x="0" y="2694"/>
                  </a:cubicBezTo>
                  <a:cubicBezTo>
                    <a:pt x="0" y="2706"/>
                    <a:pt x="0" y="2742"/>
                    <a:pt x="12" y="2754"/>
                  </a:cubicBezTo>
                  <a:cubicBezTo>
                    <a:pt x="12" y="2766"/>
                    <a:pt x="12" y="2789"/>
                    <a:pt x="36" y="2813"/>
                  </a:cubicBezTo>
                  <a:cubicBezTo>
                    <a:pt x="36" y="2825"/>
                    <a:pt x="48" y="2849"/>
                    <a:pt x="48" y="2873"/>
                  </a:cubicBezTo>
                  <a:cubicBezTo>
                    <a:pt x="48" y="2885"/>
                    <a:pt x="60" y="2909"/>
                    <a:pt x="60" y="2932"/>
                  </a:cubicBezTo>
                  <a:cubicBezTo>
                    <a:pt x="60" y="2944"/>
                    <a:pt x="71" y="2968"/>
                    <a:pt x="71" y="2992"/>
                  </a:cubicBezTo>
                  <a:cubicBezTo>
                    <a:pt x="71" y="3004"/>
                    <a:pt x="95" y="3028"/>
                    <a:pt x="95" y="3051"/>
                  </a:cubicBezTo>
                  <a:cubicBezTo>
                    <a:pt x="95" y="3063"/>
                    <a:pt x="107" y="3087"/>
                    <a:pt x="119" y="3111"/>
                  </a:cubicBezTo>
                  <a:cubicBezTo>
                    <a:pt x="119" y="3123"/>
                    <a:pt x="131" y="3147"/>
                    <a:pt x="131" y="3170"/>
                  </a:cubicBezTo>
                  <a:cubicBezTo>
                    <a:pt x="155" y="3182"/>
                    <a:pt x="155" y="3206"/>
                    <a:pt x="167" y="3230"/>
                  </a:cubicBezTo>
                  <a:cubicBezTo>
                    <a:pt x="179" y="3242"/>
                    <a:pt x="179" y="3266"/>
                    <a:pt x="191" y="3290"/>
                  </a:cubicBezTo>
                  <a:cubicBezTo>
                    <a:pt x="214" y="3301"/>
                    <a:pt x="226" y="3325"/>
                    <a:pt x="226" y="3349"/>
                  </a:cubicBezTo>
                  <a:cubicBezTo>
                    <a:pt x="238" y="3361"/>
                    <a:pt x="238" y="3385"/>
                    <a:pt x="250" y="3409"/>
                  </a:cubicBezTo>
                  <a:cubicBezTo>
                    <a:pt x="274" y="3420"/>
                    <a:pt x="286" y="3444"/>
                    <a:pt x="298" y="3468"/>
                  </a:cubicBezTo>
                  <a:cubicBezTo>
                    <a:pt x="310" y="3480"/>
                    <a:pt x="333" y="3492"/>
                    <a:pt x="333" y="3528"/>
                  </a:cubicBezTo>
                  <a:cubicBezTo>
                    <a:pt x="345" y="3540"/>
                    <a:pt x="357" y="3563"/>
                    <a:pt x="369" y="3587"/>
                  </a:cubicBezTo>
                  <a:cubicBezTo>
                    <a:pt x="393" y="3599"/>
                    <a:pt x="405" y="3611"/>
                    <a:pt x="417" y="3647"/>
                  </a:cubicBezTo>
                  <a:cubicBezTo>
                    <a:pt x="429" y="3659"/>
                    <a:pt x="452" y="3682"/>
                    <a:pt x="464" y="3706"/>
                  </a:cubicBezTo>
                  <a:cubicBezTo>
                    <a:pt x="476" y="3718"/>
                    <a:pt x="488" y="3730"/>
                    <a:pt x="512" y="3766"/>
                  </a:cubicBezTo>
                  <a:lnTo>
                    <a:pt x="572" y="3825"/>
                  </a:lnTo>
                  <a:lnTo>
                    <a:pt x="607" y="3861"/>
                  </a:lnTo>
                  <a:lnTo>
                    <a:pt x="667" y="3921"/>
                  </a:lnTo>
                  <a:lnTo>
                    <a:pt x="714" y="3968"/>
                  </a:lnTo>
                  <a:cubicBezTo>
                    <a:pt x="750" y="3980"/>
                    <a:pt x="762" y="4016"/>
                    <a:pt x="786" y="4028"/>
                  </a:cubicBezTo>
                  <a:cubicBezTo>
                    <a:pt x="810" y="4040"/>
                    <a:pt x="822" y="4063"/>
                    <a:pt x="845" y="4075"/>
                  </a:cubicBezTo>
                  <a:cubicBezTo>
                    <a:pt x="881" y="4087"/>
                    <a:pt x="905" y="4123"/>
                    <a:pt x="929" y="4135"/>
                  </a:cubicBezTo>
                  <a:cubicBezTo>
                    <a:pt x="941" y="4147"/>
                    <a:pt x="953" y="4159"/>
                    <a:pt x="988" y="4182"/>
                  </a:cubicBezTo>
                  <a:cubicBezTo>
                    <a:pt x="1012" y="4206"/>
                    <a:pt x="1048" y="4218"/>
                    <a:pt x="1083" y="4242"/>
                  </a:cubicBezTo>
                  <a:cubicBezTo>
                    <a:pt x="1107" y="4254"/>
                    <a:pt x="1119" y="4254"/>
                    <a:pt x="1131" y="4266"/>
                  </a:cubicBezTo>
                  <a:cubicBezTo>
                    <a:pt x="1179" y="4302"/>
                    <a:pt x="1238" y="4325"/>
                    <a:pt x="1286" y="4361"/>
                  </a:cubicBezTo>
                  <a:cubicBezTo>
                    <a:pt x="1322" y="4385"/>
                    <a:pt x="1381" y="4421"/>
                    <a:pt x="1441" y="4444"/>
                  </a:cubicBezTo>
                  <a:cubicBezTo>
                    <a:pt x="1464" y="4456"/>
                    <a:pt x="1476" y="4456"/>
                    <a:pt x="1500" y="4480"/>
                  </a:cubicBezTo>
                  <a:cubicBezTo>
                    <a:pt x="1536" y="4492"/>
                    <a:pt x="1584" y="4504"/>
                    <a:pt x="1607" y="4540"/>
                  </a:cubicBezTo>
                  <a:cubicBezTo>
                    <a:pt x="1619" y="4552"/>
                    <a:pt x="1655" y="4552"/>
                    <a:pt x="1667" y="4563"/>
                  </a:cubicBezTo>
                  <a:cubicBezTo>
                    <a:pt x="1703" y="4575"/>
                    <a:pt x="1738" y="4599"/>
                    <a:pt x="1774" y="4611"/>
                  </a:cubicBezTo>
                  <a:cubicBezTo>
                    <a:pt x="1798" y="4623"/>
                    <a:pt x="1822" y="4623"/>
                    <a:pt x="1845" y="4635"/>
                  </a:cubicBezTo>
                  <a:cubicBezTo>
                    <a:pt x="1881" y="4659"/>
                    <a:pt x="1905" y="4671"/>
                    <a:pt x="1941" y="4671"/>
                  </a:cubicBezTo>
                  <a:cubicBezTo>
                    <a:pt x="2012" y="4694"/>
                    <a:pt x="2084" y="4730"/>
                    <a:pt x="2179" y="4754"/>
                  </a:cubicBezTo>
                  <a:cubicBezTo>
                    <a:pt x="2191" y="4754"/>
                    <a:pt x="2203" y="4778"/>
                    <a:pt x="2203" y="4778"/>
                  </a:cubicBezTo>
                  <a:cubicBezTo>
                    <a:pt x="2274" y="4802"/>
                    <a:pt x="2334" y="4813"/>
                    <a:pt x="2417" y="4837"/>
                  </a:cubicBezTo>
                  <a:cubicBezTo>
                    <a:pt x="2441" y="4837"/>
                    <a:pt x="2453" y="4849"/>
                    <a:pt x="2488" y="4849"/>
                  </a:cubicBezTo>
                  <a:cubicBezTo>
                    <a:pt x="2536" y="4861"/>
                    <a:pt x="2572" y="4873"/>
                    <a:pt x="2619" y="4873"/>
                  </a:cubicBezTo>
                  <a:cubicBezTo>
                    <a:pt x="2655" y="4873"/>
                    <a:pt x="2679" y="4897"/>
                    <a:pt x="2691" y="4897"/>
                  </a:cubicBezTo>
                  <a:cubicBezTo>
                    <a:pt x="2738" y="4909"/>
                    <a:pt x="2798" y="4921"/>
                    <a:pt x="2846" y="4921"/>
                  </a:cubicBezTo>
                  <a:cubicBezTo>
                    <a:pt x="2869" y="4921"/>
                    <a:pt x="2893" y="4933"/>
                    <a:pt x="2917" y="4933"/>
                  </a:cubicBezTo>
                  <a:cubicBezTo>
                    <a:pt x="2965" y="4956"/>
                    <a:pt x="3012" y="4956"/>
                    <a:pt x="3048" y="4968"/>
                  </a:cubicBezTo>
                  <a:cubicBezTo>
                    <a:pt x="3084" y="4968"/>
                    <a:pt x="3096" y="4980"/>
                    <a:pt x="3131" y="4980"/>
                  </a:cubicBezTo>
                  <a:cubicBezTo>
                    <a:pt x="3191" y="4992"/>
                    <a:pt x="3250" y="4992"/>
                    <a:pt x="3310" y="5016"/>
                  </a:cubicBezTo>
                  <a:lnTo>
                    <a:pt x="3334" y="5016"/>
                  </a:lnTo>
                  <a:cubicBezTo>
                    <a:pt x="3405" y="5028"/>
                    <a:pt x="3465" y="5028"/>
                    <a:pt x="3548" y="5040"/>
                  </a:cubicBezTo>
                  <a:lnTo>
                    <a:pt x="3584" y="5040"/>
                  </a:lnTo>
                  <a:cubicBezTo>
                    <a:pt x="3643" y="5040"/>
                    <a:pt x="3691" y="5052"/>
                    <a:pt x="3750" y="5052"/>
                  </a:cubicBezTo>
                  <a:lnTo>
                    <a:pt x="3822" y="5052"/>
                  </a:lnTo>
                  <a:cubicBezTo>
                    <a:pt x="3870" y="5052"/>
                    <a:pt x="3917" y="5052"/>
                    <a:pt x="3965" y="5075"/>
                  </a:cubicBezTo>
                  <a:lnTo>
                    <a:pt x="4929" y="5075"/>
                  </a:lnTo>
                  <a:cubicBezTo>
                    <a:pt x="4977" y="5075"/>
                    <a:pt x="5013" y="5075"/>
                    <a:pt x="5060" y="5052"/>
                  </a:cubicBezTo>
                  <a:cubicBezTo>
                    <a:pt x="5096" y="5052"/>
                    <a:pt x="5120" y="5052"/>
                    <a:pt x="5155" y="5040"/>
                  </a:cubicBezTo>
                  <a:cubicBezTo>
                    <a:pt x="5227" y="5028"/>
                    <a:pt x="5298" y="5028"/>
                    <a:pt x="5370" y="5016"/>
                  </a:cubicBezTo>
                  <a:lnTo>
                    <a:pt x="5405" y="5016"/>
                  </a:lnTo>
                  <a:cubicBezTo>
                    <a:pt x="5489" y="4992"/>
                    <a:pt x="5572" y="4980"/>
                    <a:pt x="5655" y="4968"/>
                  </a:cubicBezTo>
                  <a:cubicBezTo>
                    <a:pt x="5691" y="4968"/>
                    <a:pt x="5715" y="4956"/>
                    <a:pt x="5751" y="4956"/>
                  </a:cubicBezTo>
                  <a:cubicBezTo>
                    <a:pt x="5786" y="4956"/>
                    <a:pt x="5822" y="4933"/>
                    <a:pt x="5870" y="4921"/>
                  </a:cubicBezTo>
                  <a:cubicBezTo>
                    <a:pt x="5894" y="4921"/>
                    <a:pt x="5929" y="4909"/>
                    <a:pt x="5953" y="4909"/>
                  </a:cubicBezTo>
                  <a:cubicBezTo>
                    <a:pt x="6001" y="4897"/>
                    <a:pt x="6025" y="4897"/>
                    <a:pt x="6072" y="4873"/>
                  </a:cubicBezTo>
                  <a:cubicBezTo>
                    <a:pt x="6108" y="4873"/>
                    <a:pt x="6132" y="4861"/>
                    <a:pt x="6167" y="4849"/>
                  </a:cubicBezTo>
                  <a:cubicBezTo>
                    <a:pt x="6191" y="4837"/>
                    <a:pt x="6239" y="4837"/>
                    <a:pt x="6263" y="4813"/>
                  </a:cubicBezTo>
                  <a:cubicBezTo>
                    <a:pt x="6298" y="4802"/>
                    <a:pt x="6322" y="4802"/>
                    <a:pt x="6358" y="4790"/>
                  </a:cubicBezTo>
                  <a:cubicBezTo>
                    <a:pt x="6382" y="4778"/>
                    <a:pt x="6429" y="4778"/>
                    <a:pt x="6465" y="4754"/>
                  </a:cubicBezTo>
                  <a:cubicBezTo>
                    <a:pt x="6489" y="4742"/>
                    <a:pt x="6525" y="4742"/>
                    <a:pt x="6537" y="4730"/>
                  </a:cubicBezTo>
                  <a:cubicBezTo>
                    <a:pt x="6596" y="4718"/>
                    <a:pt x="6668" y="4683"/>
                    <a:pt x="6727" y="4671"/>
                  </a:cubicBezTo>
                  <a:cubicBezTo>
                    <a:pt x="6739" y="4671"/>
                    <a:pt x="6763" y="4659"/>
                    <a:pt x="6775" y="4659"/>
                  </a:cubicBezTo>
                  <a:lnTo>
                    <a:pt x="7001" y="4563"/>
                  </a:lnTo>
                  <a:cubicBezTo>
                    <a:pt x="7013" y="4552"/>
                    <a:pt x="7025" y="4552"/>
                    <a:pt x="7060" y="4540"/>
                  </a:cubicBezTo>
                  <a:cubicBezTo>
                    <a:pt x="7120" y="4504"/>
                    <a:pt x="7156" y="4492"/>
                    <a:pt x="7215" y="4456"/>
                  </a:cubicBezTo>
                  <a:cubicBezTo>
                    <a:pt x="7239" y="4444"/>
                    <a:pt x="7263" y="4444"/>
                    <a:pt x="7275" y="4432"/>
                  </a:cubicBezTo>
                  <a:cubicBezTo>
                    <a:pt x="7358" y="4397"/>
                    <a:pt x="7418" y="4361"/>
                    <a:pt x="7489" y="4325"/>
                  </a:cubicBezTo>
                  <a:cubicBezTo>
                    <a:pt x="7549" y="4302"/>
                    <a:pt x="7596" y="4266"/>
                    <a:pt x="7632" y="4242"/>
                  </a:cubicBezTo>
                  <a:cubicBezTo>
                    <a:pt x="7656" y="4242"/>
                    <a:pt x="7656" y="4218"/>
                    <a:pt x="7668" y="4218"/>
                  </a:cubicBezTo>
                  <a:lnTo>
                    <a:pt x="7680" y="4206"/>
                  </a:lnTo>
                  <a:cubicBezTo>
                    <a:pt x="7715" y="4194"/>
                    <a:pt x="7739" y="4159"/>
                    <a:pt x="7787" y="4147"/>
                  </a:cubicBezTo>
                  <a:cubicBezTo>
                    <a:pt x="7799" y="4147"/>
                    <a:pt x="7799" y="4135"/>
                    <a:pt x="7811" y="4135"/>
                  </a:cubicBezTo>
                  <a:cubicBezTo>
                    <a:pt x="7834" y="4135"/>
                    <a:pt x="7834" y="4123"/>
                    <a:pt x="7846" y="4123"/>
                  </a:cubicBezTo>
                  <a:cubicBezTo>
                    <a:pt x="7870" y="4099"/>
                    <a:pt x="7906" y="4075"/>
                    <a:pt x="7918" y="4063"/>
                  </a:cubicBezTo>
                  <a:cubicBezTo>
                    <a:pt x="7930" y="4063"/>
                    <a:pt x="7930" y="4040"/>
                    <a:pt x="7953" y="4040"/>
                  </a:cubicBezTo>
                  <a:lnTo>
                    <a:pt x="7977" y="4016"/>
                  </a:lnTo>
                  <a:cubicBezTo>
                    <a:pt x="8013" y="4004"/>
                    <a:pt x="8025" y="3968"/>
                    <a:pt x="8049" y="3956"/>
                  </a:cubicBezTo>
                  <a:lnTo>
                    <a:pt x="8084" y="3921"/>
                  </a:lnTo>
                  <a:lnTo>
                    <a:pt x="8108" y="3897"/>
                  </a:lnTo>
                  <a:lnTo>
                    <a:pt x="8168" y="3837"/>
                  </a:lnTo>
                  <a:lnTo>
                    <a:pt x="8215" y="3790"/>
                  </a:lnTo>
                  <a:lnTo>
                    <a:pt x="8275" y="3730"/>
                  </a:lnTo>
                  <a:cubicBezTo>
                    <a:pt x="8275" y="3730"/>
                    <a:pt x="8275" y="3718"/>
                    <a:pt x="8287" y="3718"/>
                  </a:cubicBezTo>
                  <a:cubicBezTo>
                    <a:pt x="8311" y="3706"/>
                    <a:pt x="8311" y="3682"/>
                    <a:pt x="8322" y="3670"/>
                  </a:cubicBezTo>
                  <a:cubicBezTo>
                    <a:pt x="8334" y="3659"/>
                    <a:pt x="8346" y="3623"/>
                    <a:pt x="8370" y="3611"/>
                  </a:cubicBezTo>
                  <a:cubicBezTo>
                    <a:pt x="8382" y="3599"/>
                    <a:pt x="8382" y="3587"/>
                    <a:pt x="8394" y="3563"/>
                  </a:cubicBezTo>
                  <a:lnTo>
                    <a:pt x="8406" y="3551"/>
                  </a:lnTo>
                  <a:cubicBezTo>
                    <a:pt x="8430" y="3540"/>
                    <a:pt x="8442" y="3504"/>
                    <a:pt x="8453" y="3492"/>
                  </a:cubicBezTo>
                  <a:cubicBezTo>
                    <a:pt x="8453" y="3492"/>
                    <a:pt x="8453" y="3480"/>
                    <a:pt x="8465" y="3480"/>
                  </a:cubicBezTo>
                  <a:cubicBezTo>
                    <a:pt x="8489" y="3468"/>
                    <a:pt x="8489" y="3444"/>
                    <a:pt x="8501" y="3432"/>
                  </a:cubicBezTo>
                  <a:cubicBezTo>
                    <a:pt x="8513" y="3420"/>
                    <a:pt x="8525" y="3385"/>
                    <a:pt x="8549" y="3373"/>
                  </a:cubicBezTo>
                  <a:cubicBezTo>
                    <a:pt x="8549" y="3361"/>
                    <a:pt x="8561" y="3361"/>
                    <a:pt x="8561" y="3349"/>
                  </a:cubicBezTo>
                  <a:cubicBezTo>
                    <a:pt x="8561" y="3325"/>
                    <a:pt x="8573" y="3325"/>
                    <a:pt x="8573" y="3313"/>
                  </a:cubicBezTo>
                  <a:cubicBezTo>
                    <a:pt x="8584" y="3301"/>
                    <a:pt x="8608" y="3266"/>
                    <a:pt x="8608" y="3254"/>
                  </a:cubicBezTo>
                  <a:cubicBezTo>
                    <a:pt x="8608" y="3242"/>
                    <a:pt x="8620" y="3242"/>
                    <a:pt x="8620" y="3230"/>
                  </a:cubicBezTo>
                  <a:cubicBezTo>
                    <a:pt x="8620" y="3206"/>
                    <a:pt x="8632" y="3206"/>
                    <a:pt x="8632" y="3194"/>
                  </a:cubicBezTo>
                  <a:cubicBezTo>
                    <a:pt x="8644" y="3182"/>
                    <a:pt x="8644" y="3147"/>
                    <a:pt x="8668" y="3135"/>
                  </a:cubicBezTo>
                  <a:cubicBezTo>
                    <a:pt x="8668" y="3123"/>
                    <a:pt x="8668" y="3123"/>
                    <a:pt x="8680" y="3111"/>
                  </a:cubicBezTo>
                  <a:cubicBezTo>
                    <a:pt x="8680" y="3087"/>
                    <a:pt x="8680" y="3087"/>
                    <a:pt x="8692" y="3075"/>
                  </a:cubicBezTo>
                  <a:cubicBezTo>
                    <a:pt x="8703" y="3063"/>
                    <a:pt x="8703" y="3028"/>
                    <a:pt x="8727" y="3016"/>
                  </a:cubicBezTo>
                  <a:cubicBezTo>
                    <a:pt x="8727" y="3004"/>
                    <a:pt x="8727" y="3004"/>
                    <a:pt x="8739" y="2992"/>
                  </a:cubicBezTo>
                  <a:cubicBezTo>
                    <a:pt x="8739" y="2968"/>
                    <a:pt x="8739" y="2968"/>
                    <a:pt x="8751" y="2956"/>
                  </a:cubicBezTo>
                  <a:cubicBezTo>
                    <a:pt x="8751" y="2944"/>
                    <a:pt x="8763" y="2909"/>
                    <a:pt x="8763" y="2897"/>
                  </a:cubicBezTo>
                  <a:lnTo>
                    <a:pt x="8763" y="2873"/>
                  </a:lnTo>
                  <a:lnTo>
                    <a:pt x="8763" y="2837"/>
                  </a:lnTo>
                  <a:cubicBezTo>
                    <a:pt x="8763" y="2825"/>
                    <a:pt x="8787" y="2789"/>
                    <a:pt x="8787" y="2778"/>
                  </a:cubicBezTo>
                  <a:lnTo>
                    <a:pt x="8787" y="2754"/>
                  </a:lnTo>
                  <a:lnTo>
                    <a:pt x="8787" y="2718"/>
                  </a:lnTo>
                  <a:lnTo>
                    <a:pt x="8787" y="2658"/>
                  </a:lnTo>
                  <a:lnTo>
                    <a:pt x="8787" y="2611"/>
                  </a:lnTo>
                  <a:lnTo>
                    <a:pt x="8787" y="2599"/>
                  </a:lnTo>
                  <a:cubicBezTo>
                    <a:pt x="8811" y="1932"/>
                    <a:pt x="8382" y="1265"/>
                    <a:pt x="7501" y="742"/>
                  </a:cubicBezTo>
                  <a:cubicBezTo>
                    <a:pt x="6644" y="247"/>
                    <a:pt x="5525" y="0"/>
                    <a:pt x="4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4938614" y="3110757"/>
              <a:ext cx="311486" cy="120266"/>
            </a:xfrm>
            <a:custGeom>
              <a:rect b="b" l="l" r="r" t="t"/>
              <a:pathLst>
                <a:path extrusionOk="0" h="4073" w="10549">
                  <a:moveTo>
                    <a:pt x="0" y="1"/>
                  </a:moveTo>
                  <a:lnTo>
                    <a:pt x="0" y="1037"/>
                  </a:lnTo>
                  <a:cubicBezTo>
                    <a:pt x="0" y="1822"/>
                    <a:pt x="524" y="2620"/>
                    <a:pt x="1560" y="3227"/>
                  </a:cubicBezTo>
                  <a:cubicBezTo>
                    <a:pt x="1619" y="3251"/>
                    <a:pt x="1679" y="3299"/>
                    <a:pt x="1750" y="3335"/>
                  </a:cubicBezTo>
                  <a:cubicBezTo>
                    <a:pt x="1774" y="3346"/>
                    <a:pt x="1798" y="3346"/>
                    <a:pt x="1810" y="3358"/>
                  </a:cubicBezTo>
                  <a:cubicBezTo>
                    <a:pt x="1857" y="3370"/>
                    <a:pt x="1905" y="3406"/>
                    <a:pt x="1953" y="3418"/>
                  </a:cubicBezTo>
                  <a:cubicBezTo>
                    <a:pt x="1976" y="3430"/>
                    <a:pt x="2012" y="3454"/>
                    <a:pt x="2024" y="3454"/>
                  </a:cubicBezTo>
                  <a:cubicBezTo>
                    <a:pt x="2072" y="3466"/>
                    <a:pt x="2096" y="3477"/>
                    <a:pt x="2143" y="3513"/>
                  </a:cubicBezTo>
                  <a:cubicBezTo>
                    <a:pt x="2167" y="3525"/>
                    <a:pt x="2203" y="3537"/>
                    <a:pt x="2227" y="3537"/>
                  </a:cubicBezTo>
                  <a:cubicBezTo>
                    <a:pt x="2262" y="3549"/>
                    <a:pt x="2286" y="3573"/>
                    <a:pt x="2322" y="3573"/>
                  </a:cubicBezTo>
                  <a:cubicBezTo>
                    <a:pt x="2334" y="3573"/>
                    <a:pt x="2334" y="3573"/>
                    <a:pt x="2346" y="3585"/>
                  </a:cubicBezTo>
                  <a:cubicBezTo>
                    <a:pt x="2441" y="3608"/>
                    <a:pt x="2524" y="3656"/>
                    <a:pt x="2631" y="3692"/>
                  </a:cubicBezTo>
                  <a:cubicBezTo>
                    <a:pt x="2643" y="3692"/>
                    <a:pt x="2667" y="3704"/>
                    <a:pt x="2679" y="3704"/>
                  </a:cubicBezTo>
                  <a:cubicBezTo>
                    <a:pt x="2762" y="3727"/>
                    <a:pt x="2846" y="3763"/>
                    <a:pt x="2929" y="3775"/>
                  </a:cubicBezTo>
                  <a:cubicBezTo>
                    <a:pt x="2941" y="3775"/>
                    <a:pt x="2965" y="3787"/>
                    <a:pt x="2977" y="3787"/>
                  </a:cubicBezTo>
                  <a:cubicBezTo>
                    <a:pt x="2989" y="3787"/>
                    <a:pt x="3000" y="3811"/>
                    <a:pt x="3024" y="3811"/>
                  </a:cubicBezTo>
                  <a:cubicBezTo>
                    <a:pt x="3084" y="3823"/>
                    <a:pt x="3119" y="3835"/>
                    <a:pt x="3179" y="3847"/>
                  </a:cubicBezTo>
                  <a:cubicBezTo>
                    <a:pt x="3215" y="3870"/>
                    <a:pt x="3239" y="3870"/>
                    <a:pt x="3286" y="3882"/>
                  </a:cubicBezTo>
                  <a:lnTo>
                    <a:pt x="3465" y="3930"/>
                  </a:lnTo>
                  <a:cubicBezTo>
                    <a:pt x="3477" y="3930"/>
                    <a:pt x="3512" y="3942"/>
                    <a:pt x="3524" y="3942"/>
                  </a:cubicBezTo>
                  <a:lnTo>
                    <a:pt x="3536" y="3942"/>
                  </a:lnTo>
                  <a:cubicBezTo>
                    <a:pt x="3596" y="3954"/>
                    <a:pt x="3643" y="3954"/>
                    <a:pt x="3703" y="3966"/>
                  </a:cubicBezTo>
                  <a:cubicBezTo>
                    <a:pt x="3739" y="3966"/>
                    <a:pt x="3762" y="3989"/>
                    <a:pt x="3798" y="3989"/>
                  </a:cubicBezTo>
                  <a:cubicBezTo>
                    <a:pt x="3870" y="4001"/>
                    <a:pt x="3941" y="4013"/>
                    <a:pt x="4012" y="4013"/>
                  </a:cubicBezTo>
                  <a:lnTo>
                    <a:pt x="4048" y="4013"/>
                  </a:lnTo>
                  <a:cubicBezTo>
                    <a:pt x="4132" y="4025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489" y="4061"/>
                    <a:pt x="4548" y="4061"/>
                  </a:cubicBezTo>
                  <a:lnTo>
                    <a:pt x="4643" y="4061"/>
                  </a:lnTo>
                  <a:cubicBezTo>
                    <a:pt x="4703" y="4061"/>
                    <a:pt x="4751" y="4073"/>
                    <a:pt x="4810" y="4073"/>
                  </a:cubicBezTo>
                  <a:lnTo>
                    <a:pt x="5679" y="4073"/>
                  </a:lnTo>
                  <a:cubicBezTo>
                    <a:pt x="5739" y="4073"/>
                    <a:pt x="5798" y="4073"/>
                    <a:pt x="5858" y="4061"/>
                  </a:cubicBezTo>
                  <a:cubicBezTo>
                    <a:pt x="5894" y="4061"/>
                    <a:pt x="5941" y="4061"/>
                    <a:pt x="5965" y="4049"/>
                  </a:cubicBezTo>
                  <a:cubicBezTo>
                    <a:pt x="6025" y="4049"/>
                    <a:pt x="6084" y="4025"/>
                    <a:pt x="6132" y="4025"/>
                  </a:cubicBezTo>
                  <a:lnTo>
                    <a:pt x="6239" y="4025"/>
                  </a:lnTo>
                  <a:cubicBezTo>
                    <a:pt x="6322" y="4013"/>
                    <a:pt x="6418" y="4013"/>
                    <a:pt x="6501" y="4001"/>
                  </a:cubicBezTo>
                  <a:lnTo>
                    <a:pt x="6548" y="4001"/>
                  </a:lnTo>
                  <a:cubicBezTo>
                    <a:pt x="6656" y="3989"/>
                    <a:pt x="6739" y="3966"/>
                    <a:pt x="6846" y="3954"/>
                  </a:cubicBezTo>
                  <a:lnTo>
                    <a:pt x="6870" y="3954"/>
                  </a:lnTo>
                  <a:cubicBezTo>
                    <a:pt x="6906" y="3954"/>
                    <a:pt x="6929" y="3942"/>
                    <a:pt x="6953" y="3942"/>
                  </a:cubicBezTo>
                  <a:cubicBezTo>
                    <a:pt x="6989" y="3930"/>
                    <a:pt x="7037" y="3930"/>
                    <a:pt x="7084" y="3906"/>
                  </a:cubicBezTo>
                  <a:cubicBezTo>
                    <a:pt x="7132" y="3894"/>
                    <a:pt x="7156" y="3894"/>
                    <a:pt x="7203" y="3882"/>
                  </a:cubicBezTo>
                  <a:cubicBezTo>
                    <a:pt x="7251" y="3870"/>
                    <a:pt x="7287" y="3870"/>
                    <a:pt x="7334" y="3847"/>
                  </a:cubicBezTo>
                  <a:cubicBezTo>
                    <a:pt x="7382" y="3835"/>
                    <a:pt x="7406" y="3835"/>
                    <a:pt x="7441" y="3823"/>
                  </a:cubicBezTo>
                  <a:cubicBezTo>
                    <a:pt x="7489" y="3811"/>
                    <a:pt x="7525" y="3787"/>
                    <a:pt x="7572" y="3787"/>
                  </a:cubicBezTo>
                  <a:cubicBezTo>
                    <a:pt x="7608" y="3775"/>
                    <a:pt x="7644" y="3775"/>
                    <a:pt x="7680" y="3763"/>
                  </a:cubicBezTo>
                  <a:lnTo>
                    <a:pt x="7811" y="3716"/>
                  </a:lnTo>
                  <a:cubicBezTo>
                    <a:pt x="7822" y="3716"/>
                    <a:pt x="7858" y="3704"/>
                    <a:pt x="7870" y="3704"/>
                  </a:cubicBezTo>
                  <a:cubicBezTo>
                    <a:pt x="7882" y="3704"/>
                    <a:pt x="7906" y="3692"/>
                    <a:pt x="7918" y="3692"/>
                  </a:cubicBezTo>
                  <a:cubicBezTo>
                    <a:pt x="7989" y="3656"/>
                    <a:pt x="8061" y="3632"/>
                    <a:pt x="8144" y="3608"/>
                  </a:cubicBezTo>
                  <a:cubicBezTo>
                    <a:pt x="8156" y="3608"/>
                    <a:pt x="8168" y="3596"/>
                    <a:pt x="8180" y="3596"/>
                  </a:cubicBezTo>
                  <a:cubicBezTo>
                    <a:pt x="8275" y="3573"/>
                    <a:pt x="8358" y="3525"/>
                    <a:pt x="8453" y="3489"/>
                  </a:cubicBezTo>
                  <a:cubicBezTo>
                    <a:pt x="8477" y="3477"/>
                    <a:pt x="8501" y="3477"/>
                    <a:pt x="8525" y="3466"/>
                  </a:cubicBezTo>
                  <a:cubicBezTo>
                    <a:pt x="8584" y="3430"/>
                    <a:pt x="8656" y="3406"/>
                    <a:pt x="8715" y="3370"/>
                  </a:cubicBezTo>
                  <a:cubicBezTo>
                    <a:pt x="8751" y="3358"/>
                    <a:pt x="8763" y="3346"/>
                    <a:pt x="8799" y="3346"/>
                  </a:cubicBezTo>
                  <a:cubicBezTo>
                    <a:pt x="8882" y="3299"/>
                    <a:pt x="8954" y="3251"/>
                    <a:pt x="9037" y="3215"/>
                  </a:cubicBezTo>
                  <a:cubicBezTo>
                    <a:pt x="9049" y="3192"/>
                    <a:pt x="9073" y="3180"/>
                    <a:pt x="9096" y="3168"/>
                  </a:cubicBezTo>
                  <a:cubicBezTo>
                    <a:pt x="9108" y="3156"/>
                    <a:pt x="9132" y="3132"/>
                    <a:pt x="9156" y="3132"/>
                  </a:cubicBezTo>
                  <a:cubicBezTo>
                    <a:pt x="9180" y="3120"/>
                    <a:pt x="9215" y="3096"/>
                    <a:pt x="9239" y="3073"/>
                  </a:cubicBezTo>
                  <a:cubicBezTo>
                    <a:pt x="9275" y="3061"/>
                    <a:pt x="9299" y="3037"/>
                    <a:pt x="9335" y="3013"/>
                  </a:cubicBezTo>
                  <a:cubicBezTo>
                    <a:pt x="9358" y="3001"/>
                    <a:pt x="9394" y="2977"/>
                    <a:pt x="9418" y="2954"/>
                  </a:cubicBezTo>
                  <a:cubicBezTo>
                    <a:pt x="9454" y="2942"/>
                    <a:pt x="9477" y="2918"/>
                    <a:pt x="9489" y="2894"/>
                  </a:cubicBezTo>
                  <a:cubicBezTo>
                    <a:pt x="9525" y="2882"/>
                    <a:pt x="9549" y="2858"/>
                    <a:pt x="9585" y="2834"/>
                  </a:cubicBezTo>
                  <a:cubicBezTo>
                    <a:pt x="9608" y="2823"/>
                    <a:pt x="9632" y="2799"/>
                    <a:pt x="9656" y="2775"/>
                  </a:cubicBezTo>
                  <a:cubicBezTo>
                    <a:pt x="9692" y="2763"/>
                    <a:pt x="9704" y="2739"/>
                    <a:pt x="9727" y="2715"/>
                  </a:cubicBezTo>
                  <a:lnTo>
                    <a:pt x="9763" y="2692"/>
                  </a:lnTo>
                  <a:cubicBezTo>
                    <a:pt x="9775" y="2680"/>
                    <a:pt x="9811" y="2656"/>
                    <a:pt x="9823" y="2632"/>
                  </a:cubicBezTo>
                  <a:lnTo>
                    <a:pt x="9835" y="2620"/>
                  </a:lnTo>
                  <a:cubicBezTo>
                    <a:pt x="9882" y="2573"/>
                    <a:pt x="9906" y="2537"/>
                    <a:pt x="9942" y="2501"/>
                  </a:cubicBezTo>
                  <a:lnTo>
                    <a:pt x="9966" y="2465"/>
                  </a:lnTo>
                  <a:cubicBezTo>
                    <a:pt x="10001" y="2442"/>
                    <a:pt x="10025" y="2394"/>
                    <a:pt x="10061" y="2358"/>
                  </a:cubicBezTo>
                  <a:lnTo>
                    <a:pt x="10073" y="2346"/>
                  </a:lnTo>
                  <a:lnTo>
                    <a:pt x="10085" y="2334"/>
                  </a:lnTo>
                  <a:cubicBezTo>
                    <a:pt x="10108" y="2323"/>
                    <a:pt x="10108" y="2299"/>
                    <a:pt x="10120" y="2299"/>
                  </a:cubicBezTo>
                  <a:cubicBezTo>
                    <a:pt x="10144" y="2275"/>
                    <a:pt x="10168" y="2227"/>
                    <a:pt x="10192" y="2203"/>
                  </a:cubicBezTo>
                  <a:cubicBezTo>
                    <a:pt x="10204" y="2180"/>
                    <a:pt x="10228" y="2156"/>
                    <a:pt x="10228" y="2144"/>
                  </a:cubicBezTo>
                  <a:cubicBezTo>
                    <a:pt x="10239" y="2108"/>
                    <a:pt x="10263" y="2084"/>
                    <a:pt x="10287" y="2049"/>
                  </a:cubicBezTo>
                  <a:cubicBezTo>
                    <a:pt x="10287" y="2037"/>
                    <a:pt x="10299" y="2037"/>
                    <a:pt x="10299" y="2025"/>
                  </a:cubicBezTo>
                  <a:cubicBezTo>
                    <a:pt x="10299" y="2001"/>
                    <a:pt x="10311" y="1989"/>
                    <a:pt x="10311" y="1989"/>
                  </a:cubicBezTo>
                  <a:cubicBezTo>
                    <a:pt x="10323" y="1965"/>
                    <a:pt x="10347" y="1930"/>
                    <a:pt x="10358" y="1918"/>
                  </a:cubicBezTo>
                  <a:cubicBezTo>
                    <a:pt x="10370" y="1906"/>
                    <a:pt x="10370" y="1870"/>
                    <a:pt x="10382" y="1846"/>
                  </a:cubicBezTo>
                  <a:cubicBezTo>
                    <a:pt x="10406" y="1811"/>
                    <a:pt x="10418" y="1787"/>
                    <a:pt x="10418" y="1763"/>
                  </a:cubicBezTo>
                  <a:cubicBezTo>
                    <a:pt x="10418" y="1751"/>
                    <a:pt x="10430" y="1739"/>
                    <a:pt x="10430" y="1727"/>
                  </a:cubicBezTo>
                  <a:cubicBezTo>
                    <a:pt x="10430" y="1703"/>
                    <a:pt x="10430" y="1703"/>
                    <a:pt x="10442" y="1691"/>
                  </a:cubicBezTo>
                  <a:cubicBezTo>
                    <a:pt x="10466" y="1668"/>
                    <a:pt x="10466" y="1644"/>
                    <a:pt x="10478" y="1620"/>
                  </a:cubicBezTo>
                  <a:cubicBezTo>
                    <a:pt x="10478" y="1584"/>
                    <a:pt x="10489" y="1572"/>
                    <a:pt x="10489" y="1549"/>
                  </a:cubicBezTo>
                  <a:cubicBezTo>
                    <a:pt x="10489" y="1513"/>
                    <a:pt x="10501" y="1501"/>
                    <a:pt x="10501" y="1465"/>
                  </a:cubicBezTo>
                  <a:cubicBezTo>
                    <a:pt x="10501" y="1453"/>
                    <a:pt x="10501" y="1441"/>
                    <a:pt x="10525" y="1430"/>
                  </a:cubicBezTo>
                  <a:lnTo>
                    <a:pt x="10525" y="1406"/>
                  </a:lnTo>
                  <a:cubicBezTo>
                    <a:pt x="10525" y="1382"/>
                    <a:pt x="10537" y="1346"/>
                    <a:pt x="10537" y="1334"/>
                  </a:cubicBezTo>
                  <a:cubicBezTo>
                    <a:pt x="10537" y="1310"/>
                    <a:pt x="10537" y="1287"/>
                    <a:pt x="10549" y="1263"/>
                  </a:cubicBezTo>
                  <a:lnTo>
                    <a:pt x="10549" y="1191"/>
                  </a:lnTo>
                  <a:lnTo>
                    <a:pt x="10549" y="1108"/>
                  </a:lnTo>
                  <a:lnTo>
                    <a:pt x="10549" y="1096"/>
                  </a:lnTo>
                  <a:lnTo>
                    <a:pt x="10549" y="1"/>
                  </a:lnTo>
                  <a:cubicBezTo>
                    <a:pt x="10549" y="25"/>
                    <a:pt x="10549" y="37"/>
                    <a:pt x="10537" y="72"/>
                  </a:cubicBezTo>
                  <a:lnTo>
                    <a:pt x="10537" y="96"/>
                  </a:lnTo>
                  <a:lnTo>
                    <a:pt x="10537" y="144"/>
                  </a:lnTo>
                  <a:cubicBezTo>
                    <a:pt x="10537" y="179"/>
                    <a:pt x="10525" y="191"/>
                    <a:pt x="10525" y="215"/>
                  </a:cubicBezTo>
                  <a:lnTo>
                    <a:pt x="10525" y="251"/>
                  </a:lnTo>
                  <a:cubicBezTo>
                    <a:pt x="10525" y="263"/>
                    <a:pt x="10525" y="275"/>
                    <a:pt x="10513" y="298"/>
                  </a:cubicBezTo>
                  <a:cubicBezTo>
                    <a:pt x="10513" y="322"/>
                    <a:pt x="10489" y="334"/>
                    <a:pt x="10489" y="370"/>
                  </a:cubicBezTo>
                  <a:cubicBezTo>
                    <a:pt x="10489" y="382"/>
                    <a:pt x="10489" y="382"/>
                    <a:pt x="10478" y="394"/>
                  </a:cubicBezTo>
                  <a:cubicBezTo>
                    <a:pt x="10478" y="418"/>
                    <a:pt x="10478" y="429"/>
                    <a:pt x="10466" y="429"/>
                  </a:cubicBezTo>
                  <a:cubicBezTo>
                    <a:pt x="10442" y="453"/>
                    <a:pt x="10442" y="477"/>
                    <a:pt x="10430" y="501"/>
                  </a:cubicBezTo>
                  <a:cubicBezTo>
                    <a:pt x="10430" y="513"/>
                    <a:pt x="10418" y="537"/>
                    <a:pt x="10418" y="537"/>
                  </a:cubicBezTo>
                  <a:cubicBezTo>
                    <a:pt x="10418" y="549"/>
                    <a:pt x="10406" y="560"/>
                    <a:pt x="10406" y="560"/>
                  </a:cubicBezTo>
                  <a:cubicBezTo>
                    <a:pt x="10382" y="596"/>
                    <a:pt x="10370" y="608"/>
                    <a:pt x="10370" y="632"/>
                  </a:cubicBezTo>
                  <a:cubicBezTo>
                    <a:pt x="10370" y="656"/>
                    <a:pt x="10358" y="668"/>
                    <a:pt x="10358" y="679"/>
                  </a:cubicBezTo>
                  <a:cubicBezTo>
                    <a:pt x="10358" y="691"/>
                    <a:pt x="10347" y="691"/>
                    <a:pt x="10347" y="715"/>
                  </a:cubicBezTo>
                  <a:cubicBezTo>
                    <a:pt x="10323" y="739"/>
                    <a:pt x="10311" y="751"/>
                    <a:pt x="10299" y="787"/>
                  </a:cubicBezTo>
                  <a:cubicBezTo>
                    <a:pt x="10299" y="799"/>
                    <a:pt x="10287" y="810"/>
                    <a:pt x="10287" y="834"/>
                  </a:cubicBezTo>
                  <a:cubicBezTo>
                    <a:pt x="10287" y="846"/>
                    <a:pt x="10263" y="846"/>
                    <a:pt x="10263" y="858"/>
                  </a:cubicBezTo>
                  <a:cubicBezTo>
                    <a:pt x="10251" y="894"/>
                    <a:pt x="10239" y="906"/>
                    <a:pt x="10228" y="929"/>
                  </a:cubicBezTo>
                  <a:cubicBezTo>
                    <a:pt x="10204" y="953"/>
                    <a:pt x="10204" y="965"/>
                    <a:pt x="10192" y="977"/>
                  </a:cubicBezTo>
                  <a:cubicBezTo>
                    <a:pt x="10192" y="977"/>
                    <a:pt x="10192" y="989"/>
                    <a:pt x="10180" y="989"/>
                  </a:cubicBezTo>
                  <a:cubicBezTo>
                    <a:pt x="10168" y="1025"/>
                    <a:pt x="10144" y="1037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85" y="1096"/>
                    <a:pt x="10073" y="1108"/>
                    <a:pt x="10073" y="1132"/>
                  </a:cubicBezTo>
                  <a:cubicBezTo>
                    <a:pt x="10061" y="1156"/>
                    <a:pt x="10025" y="1168"/>
                    <a:pt x="10013" y="1203"/>
                  </a:cubicBezTo>
                  <a:lnTo>
                    <a:pt x="9966" y="1251"/>
                  </a:lnTo>
                  <a:lnTo>
                    <a:pt x="9954" y="1263"/>
                  </a:lnTo>
                  <a:cubicBezTo>
                    <a:pt x="9942" y="1287"/>
                    <a:pt x="9906" y="1310"/>
                    <a:pt x="9882" y="1334"/>
                  </a:cubicBezTo>
                  <a:cubicBezTo>
                    <a:pt x="9870" y="1346"/>
                    <a:pt x="9847" y="1382"/>
                    <a:pt x="9823" y="1394"/>
                  </a:cubicBezTo>
                  <a:lnTo>
                    <a:pt x="9751" y="1465"/>
                  </a:lnTo>
                  <a:lnTo>
                    <a:pt x="9716" y="1501"/>
                  </a:lnTo>
                  <a:lnTo>
                    <a:pt x="9692" y="1525"/>
                  </a:lnTo>
                  <a:cubicBezTo>
                    <a:pt x="9656" y="1561"/>
                    <a:pt x="9632" y="1572"/>
                    <a:pt x="9596" y="1608"/>
                  </a:cubicBezTo>
                  <a:lnTo>
                    <a:pt x="9573" y="1632"/>
                  </a:lnTo>
                  <a:lnTo>
                    <a:pt x="9537" y="1668"/>
                  </a:lnTo>
                  <a:cubicBezTo>
                    <a:pt x="9513" y="1691"/>
                    <a:pt x="9477" y="1703"/>
                    <a:pt x="9430" y="1739"/>
                  </a:cubicBezTo>
                  <a:lnTo>
                    <a:pt x="9406" y="1763"/>
                  </a:lnTo>
                  <a:lnTo>
                    <a:pt x="9370" y="1799"/>
                  </a:lnTo>
                  <a:cubicBezTo>
                    <a:pt x="9335" y="1822"/>
                    <a:pt x="9299" y="1858"/>
                    <a:pt x="9251" y="1870"/>
                  </a:cubicBezTo>
                  <a:cubicBezTo>
                    <a:pt x="9239" y="1870"/>
                    <a:pt x="9239" y="1882"/>
                    <a:pt x="9227" y="1882"/>
                  </a:cubicBezTo>
                  <a:cubicBezTo>
                    <a:pt x="9215" y="1882"/>
                    <a:pt x="9215" y="1906"/>
                    <a:pt x="9192" y="1906"/>
                  </a:cubicBezTo>
                  <a:cubicBezTo>
                    <a:pt x="9132" y="1942"/>
                    <a:pt x="9073" y="1977"/>
                    <a:pt x="9001" y="2025"/>
                  </a:cubicBezTo>
                  <a:cubicBezTo>
                    <a:pt x="8930" y="2061"/>
                    <a:pt x="8834" y="2108"/>
                    <a:pt x="8763" y="2156"/>
                  </a:cubicBezTo>
                  <a:cubicBezTo>
                    <a:pt x="8739" y="2168"/>
                    <a:pt x="8715" y="2180"/>
                    <a:pt x="8692" y="2180"/>
                  </a:cubicBezTo>
                  <a:cubicBezTo>
                    <a:pt x="8632" y="2215"/>
                    <a:pt x="8561" y="2239"/>
                    <a:pt x="8501" y="2275"/>
                  </a:cubicBezTo>
                  <a:cubicBezTo>
                    <a:pt x="8477" y="2287"/>
                    <a:pt x="8453" y="2287"/>
                    <a:pt x="8442" y="2299"/>
                  </a:cubicBezTo>
                  <a:cubicBezTo>
                    <a:pt x="8346" y="2346"/>
                    <a:pt x="8263" y="2382"/>
                    <a:pt x="8168" y="2406"/>
                  </a:cubicBezTo>
                  <a:cubicBezTo>
                    <a:pt x="8156" y="2406"/>
                    <a:pt x="8144" y="2418"/>
                    <a:pt x="8120" y="2418"/>
                  </a:cubicBezTo>
                  <a:cubicBezTo>
                    <a:pt x="8049" y="2453"/>
                    <a:pt x="7977" y="2477"/>
                    <a:pt x="7906" y="2501"/>
                  </a:cubicBezTo>
                  <a:cubicBezTo>
                    <a:pt x="7870" y="2513"/>
                    <a:pt x="7846" y="2513"/>
                    <a:pt x="7811" y="2525"/>
                  </a:cubicBezTo>
                  <a:lnTo>
                    <a:pt x="7680" y="2573"/>
                  </a:lnTo>
                  <a:cubicBezTo>
                    <a:pt x="7644" y="2584"/>
                    <a:pt x="7608" y="2584"/>
                    <a:pt x="7572" y="2596"/>
                  </a:cubicBezTo>
                  <a:cubicBezTo>
                    <a:pt x="7525" y="2620"/>
                    <a:pt x="7489" y="2632"/>
                    <a:pt x="7441" y="2632"/>
                  </a:cubicBezTo>
                  <a:cubicBezTo>
                    <a:pt x="7406" y="2644"/>
                    <a:pt x="7370" y="2644"/>
                    <a:pt x="7334" y="2656"/>
                  </a:cubicBezTo>
                  <a:cubicBezTo>
                    <a:pt x="7287" y="2680"/>
                    <a:pt x="7251" y="2680"/>
                    <a:pt x="7203" y="2692"/>
                  </a:cubicBezTo>
                  <a:cubicBezTo>
                    <a:pt x="7168" y="2704"/>
                    <a:pt x="7132" y="2704"/>
                    <a:pt x="7096" y="2715"/>
                  </a:cubicBezTo>
                  <a:cubicBezTo>
                    <a:pt x="7049" y="2739"/>
                    <a:pt x="7013" y="2739"/>
                    <a:pt x="6965" y="2751"/>
                  </a:cubicBezTo>
                  <a:cubicBezTo>
                    <a:pt x="6929" y="2751"/>
                    <a:pt x="6894" y="2763"/>
                    <a:pt x="6858" y="2763"/>
                  </a:cubicBezTo>
                  <a:cubicBezTo>
                    <a:pt x="6751" y="2775"/>
                    <a:pt x="6668" y="2799"/>
                    <a:pt x="6560" y="2811"/>
                  </a:cubicBezTo>
                  <a:lnTo>
                    <a:pt x="6513" y="2811"/>
                  </a:lnTo>
                  <a:cubicBezTo>
                    <a:pt x="6429" y="2823"/>
                    <a:pt x="6334" y="2823"/>
                    <a:pt x="6251" y="2834"/>
                  </a:cubicBezTo>
                  <a:cubicBezTo>
                    <a:pt x="6215" y="2834"/>
                    <a:pt x="6179" y="2834"/>
                    <a:pt x="6144" y="2858"/>
                  </a:cubicBezTo>
                  <a:cubicBezTo>
                    <a:pt x="6084" y="2858"/>
                    <a:pt x="6025" y="2870"/>
                    <a:pt x="5977" y="2870"/>
                  </a:cubicBezTo>
                  <a:cubicBezTo>
                    <a:pt x="5953" y="2870"/>
                    <a:pt x="5906" y="2870"/>
                    <a:pt x="5882" y="2882"/>
                  </a:cubicBezTo>
                  <a:cubicBezTo>
                    <a:pt x="5822" y="2882"/>
                    <a:pt x="5763" y="2882"/>
                    <a:pt x="5703" y="2894"/>
                  </a:cubicBezTo>
                  <a:lnTo>
                    <a:pt x="4822" y="2894"/>
                  </a:lnTo>
                  <a:cubicBezTo>
                    <a:pt x="4763" y="2894"/>
                    <a:pt x="4715" y="2894"/>
                    <a:pt x="4655" y="2882"/>
                  </a:cubicBezTo>
                  <a:lnTo>
                    <a:pt x="4572" y="2882"/>
                  </a:lnTo>
                  <a:cubicBezTo>
                    <a:pt x="4513" y="2882"/>
                    <a:pt x="4429" y="2870"/>
                    <a:pt x="4370" y="2870"/>
                  </a:cubicBezTo>
                  <a:lnTo>
                    <a:pt x="4310" y="2870"/>
                  </a:lnTo>
                  <a:cubicBezTo>
                    <a:pt x="4227" y="2858"/>
                    <a:pt x="4155" y="2858"/>
                    <a:pt x="4060" y="2834"/>
                  </a:cubicBezTo>
                  <a:lnTo>
                    <a:pt x="4012" y="2834"/>
                  </a:lnTo>
                  <a:cubicBezTo>
                    <a:pt x="3941" y="2823"/>
                    <a:pt x="3870" y="2823"/>
                    <a:pt x="3798" y="2811"/>
                  </a:cubicBezTo>
                  <a:cubicBezTo>
                    <a:pt x="3762" y="2811"/>
                    <a:pt x="3739" y="2799"/>
                    <a:pt x="3703" y="2799"/>
                  </a:cubicBezTo>
                  <a:cubicBezTo>
                    <a:pt x="3643" y="2775"/>
                    <a:pt x="3596" y="2775"/>
                    <a:pt x="3536" y="2763"/>
                  </a:cubicBezTo>
                  <a:cubicBezTo>
                    <a:pt x="3512" y="2763"/>
                    <a:pt x="3477" y="2751"/>
                    <a:pt x="3453" y="2751"/>
                  </a:cubicBezTo>
                  <a:lnTo>
                    <a:pt x="3274" y="2704"/>
                  </a:lnTo>
                  <a:cubicBezTo>
                    <a:pt x="3239" y="2692"/>
                    <a:pt x="3215" y="2692"/>
                    <a:pt x="3167" y="2680"/>
                  </a:cubicBezTo>
                  <a:cubicBezTo>
                    <a:pt x="3108" y="2656"/>
                    <a:pt x="3060" y="2644"/>
                    <a:pt x="3000" y="2632"/>
                  </a:cubicBezTo>
                  <a:cubicBezTo>
                    <a:pt x="2977" y="2620"/>
                    <a:pt x="2941" y="2620"/>
                    <a:pt x="2917" y="2596"/>
                  </a:cubicBezTo>
                  <a:cubicBezTo>
                    <a:pt x="2822" y="2573"/>
                    <a:pt x="2750" y="2561"/>
                    <a:pt x="2667" y="2525"/>
                  </a:cubicBezTo>
                  <a:cubicBezTo>
                    <a:pt x="2643" y="2525"/>
                    <a:pt x="2631" y="2513"/>
                    <a:pt x="2619" y="2513"/>
                  </a:cubicBezTo>
                  <a:cubicBezTo>
                    <a:pt x="2524" y="2477"/>
                    <a:pt x="2429" y="2453"/>
                    <a:pt x="2334" y="2406"/>
                  </a:cubicBezTo>
                  <a:cubicBezTo>
                    <a:pt x="2286" y="2394"/>
                    <a:pt x="2262" y="2382"/>
                    <a:pt x="2227" y="2358"/>
                  </a:cubicBezTo>
                  <a:cubicBezTo>
                    <a:pt x="2203" y="2346"/>
                    <a:pt x="2167" y="2334"/>
                    <a:pt x="2143" y="2334"/>
                  </a:cubicBezTo>
                  <a:cubicBezTo>
                    <a:pt x="2096" y="2323"/>
                    <a:pt x="2048" y="2299"/>
                    <a:pt x="2024" y="2275"/>
                  </a:cubicBezTo>
                  <a:cubicBezTo>
                    <a:pt x="1988" y="2263"/>
                    <a:pt x="1965" y="2239"/>
                    <a:pt x="1953" y="2239"/>
                  </a:cubicBezTo>
                  <a:cubicBezTo>
                    <a:pt x="1905" y="2227"/>
                    <a:pt x="1857" y="2203"/>
                    <a:pt x="1810" y="2180"/>
                  </a:cubicBezTo>
                  <a:cubicBezTo>
                    <a:pt x="1798" y="2168"/>
                    <a:pt x="1774" y="2168"/>
                    <a:pt x="1750" y="2156"/>
                  </a:cubicBezTo>
                  <a:cubicBezTo>
                    <a:pt x="1691" y="2120"/>
                    <a:pt x="1619" y="2084"/>
                    <a:pt x="1560" y="2049"/>
                  </a:cubicBezTo>
                  <a:cubicBezTo>
                    <a:pt x="1500" y="2001"/>
                    <a:pt x="1429" y="1977"/>
                    <a:pt x="1369" y="1930"/>
                  </a:cubicBezTo>
                  <a:cubicBezTo>
                    <a:pt x="1357" y="1918"/>
                    <a:pt x="1322" y="1906"/>
                    <a:pt x="1310" y="1882"/>
                  </a:cubicBezTo>
                  <a:cubicBezTo>
                    <a:pt x="1262" y="1858"/>
                    <a:pt x="1238" y="1822"/>
                    <a:pt x="1191" y="1811"/>
                  </a:cubicBezTo>
                  <a:cubicBezTo>
                    <a:pt x="1155" y="1799"/>
                    <a:pt x="1143" y="1787"/>
                    <a:pt x="1119" y="1763"/>
                  </a:cubicBezTo>
                  <a:cubicBezTo>
                    <a:pt x="1084" y="1739"/>
                    <a:pt x="1060" y="1727"/>
                    <a:pt x="1024" y="1691"/>
                  </a:cubicBezTo>
                  <a:cubicBezTo>
                    <a:pt x="1000" y="1680"/>
                    <a:pt x="976" y="1668"/>
                    <a:pt x="964" y="1632"/>
                  </a:cubicBezTo>
                  <a:cubicBezTo>
                    <a:pt x="941" y="1608"/>
                    <a:pt x="905" y="1584"/>
                    <a:pt x="881" y="1561"/>
                  </a:cubicBezTo>
                  <a:lnTo>
                    <a:pt x="822" y="1501"/>
                  </a:lnTo>
                  <a:cubicBezTo>
                    <a:pt x="786" y="1465"/>
                    <a:pt x="762" y="1453"/>
                    <a:pt x="738" y="1430"/>
                  </a:cubicBezTo>
                  <a:lnTo>
                    <a:pt x="679" y="1370"/>
                  </a:lnTo>
                  <a:lnTo>
                    <a:pt x="607" y="1287"/>
                  </a:lnTo>
                  <a:cubicBezTo>
                    <a:pt x="595" y="1275"/>
                    <a:pt x="583" y="1251"/>
                    <a:pt x="548" y="1227"/>
                  </a:cubicBezTo>
                  <a:cubicBezTo>
                    <a:pt x="536" y="1203"/>
                    <a:pt x="500" y="1191"/>
                    <a:pt x="488" y="1156"/>
                  </a:cubicBezTo>
                  <a:cubicBezTo>
                    <a:pt x="476" y="1144"/>
                    <a:pt x="464" y="1108"/>
                    <a:pt x="441" y="1096"/>
                  </a:cubicBezTo>
                  <a:cubicBezTo>
                    <a:pt x="429" y="1072"/>
                    <a:pt x="405" y="1049"/>
                    <a:pt x="381" y="1025"/>
                  </a:cubicBezTo>
                  <a:cubicBezTo>
                    <a:pt x="369" y="1013"/>
                    <a:pt x="357" y="977"/>
                    <a:pt x="345" y="965"/>
                  </a:cubicBezTo>
                  <a:cubicBezTo>
                    <a:pt x="322" y="929"/>
                    <a:pt x="310" y="918"/>
                    <a:pt x="298" y="894"/>
                  </a:cubicBezTo>
                  <a:cubicBezTo>
                    <a:pt x="286" y="858"/>
                    <a:pt x="262" y="846"/>
                    <a:pt x="250" y="810"/>
                  </a:cubicBezTo>
                  <a:cubicBezTo>
                    <a:pt x="238" y="787"/>
                    <a:pt x="226" y="775"/>
                    <a:pt x="202" y="739"/>
                  </a:cubicBezTo>
                  <a:cubicBezTo>
                    <a:pt x="191" y="715"/>
                    <a:pt x="191" y="691"/>
                    <a:pt x="179" y="668"/>
                  </a:cubicBezTo>
                  <a:cubicBezTo>
                    <a:pt x="167" y="632"/>
                    <a:pt x="143" y="620"/>
                    <a:pt x="143" y="596"/>
                  </a:cubicBezTo>
                  <a:cubicBezTo>
                    <a:pt x="131" y="560"/>
                    <a:pt x="131" y="549"/>
                    <a:pt x="119" y="513"/>
                  </a:cubicBezTo>
                  <a:cubicBezTo>
                    <a:pt x="107" y="489"/>
                    <a:pt x="107" y="477"/>
                    <a:pt x="83" y="441"/>
                  </a:cubicBezTo>
                  <a:cubicBezTo>
                    <a:pt x="71" y="418"/>
                    <a:pt x="71" y="394"/>
                    <a:pt x="71" y="370"/>
                  </a:cubicBezTo>
                  <a:cubicBezTo>
                    <a:pt x="60" y="334"/>
                    <a:pt x="60" y="322"/>
                    <a:pt x="60" y="298"/>
                  </a:cubicBezTo>
                  <a:cubicBezTo>
                    <a:pt x="60" y="263"/>
                    <a:pt x="48" y="251"/>
                    <a:pt x="48" y="215"/>
                  </a:cubicBezTo>
                  <a:cubicBezTo>
                    <a:pt x="48" y="191"/>
                    <a:pt x="24" y="179"/>
                    <a:pt x="24" y="144"/>
                  </a:cubicBezTo>
                  <a:cubicBezTo>
                    <a:pt x="24" y="120"/>
                    <a:pt x="24" y="96"/>
                    <a:pt x="12" y="72"/>
                  </a:cubicBezTo>
                  <a:cubicBezTo>
                    <a:pt x="12" y="37"/>
                    <a:pt x="12" y="2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5025779" y="3064724"/>
              <a:ext cx="137510" cy="73848"/>
            </a:xfrm>
            <a:custGeom>
              <a:rect b="b" l="l" r="r" t="t"/>
              <a:pathLst>
                <a:path extrusionOk="0" h="2501" w="4657">
                  <a:moveTo>
                    <a:pt x="2768" y="504"/>
                  </a:moveTo>
                  <a:cubicBezTo>
                    <a:pt x="2864" y="504"/>
                    <a:pt x="2973" y="523"/>
                    <a:pt x="3096" y="572"/>
                  </a:cubicBezTo>
                  <a:lnTo>
                    <a:pt x="2513" y="917"/>
                  </a:lnTo>
                  <a:cubicBezTo>
                    <a:pt x="2382" y="786"/>
                    <a:pt x="2334" y="667"/>
                    <a:pt x="2477" y="572"/>
                  </a:cubicBezTo>
                  <a:cubicBezTo>
                    <a:pt x="2556" y="532"/>
                    <a:pt x="2652" y="504"/>
                    <a:pt x="2768" y="504"/>
                  </a:cubicBezTo>
                  <a:close/>
                  <a:moveTo>
                    <a:pt x="2215" y="1560"/>
                  </a:moveTo>
                  <a:cubicBezTo>
                    <a:pt x="2334" y="1691"/>
                    <a:pt x="2382" y="1810"/>
                    <a:pt x="2227" y="1893"/>
                  </a:cubicBezTo>
                  <a:cubicBezTo>
                    <a:pt x="2160" y="1936"/>
                    <a:pt x="2076" y="1960"/>
                    <a:pt x="1975" y="1960"/>
                  </a:cubicBezTo>
                  <a:cubicBezTo>
                    <a:pt x="1880" y="1960"/>
                    <a:pt x="1770" y="1939"/>
                    <a:pt x="1644" y="1893"/>
                  </a:cubicBezTo>
                  <a:lnTo>
                    <a:pt x="2215" y="1560"/>
                  </a:lnTo>
                  <a:close/>
                  <a:moveTo>
                    <a:pt x="4108" y="0"/>
                  </a:moveTo>
                  <a:lnTo>
                    <a:pt x="3644" y="274"/>
                  </a:lnTo>
                  <a:cubicBezTo>
                    <a:pt x="3277" y="106"/>
                    <a:pt x="2920" y="31"/>
                    <a:pt x="2600" y="31"/>
                  </a:cubicBezTo>
                  <a:cubicBezTo>
                    <a:pt x="2287" y="31"/>
                    <a:pt x="2011" y="103"/>
                    <a:pt x="1799" y="226"/>
                  </a:cubicBezTo>
                  <a:cubicBezTo>
                    <a:pt x="1215" y="572"/>
                    <a:pt x="1572" y="953"/>
                    <a:pt x="1918" y="1286"/>
                  </a:cubicBezTo>
                  <a:lnTo>
                    <a:pt x="1227" y="1691"/>
                  </a:lnTo>
                  <a:cubicBezTo>
                    <a:pt x="965" y="1488"/>
                    <a:pt x="787" y="1274"/>
                    <a:pt x="727" y="1060"/>
                  </a:cubicBezTo>
                  <a:lnTo>
                    <a:pt x="1" y="1226"/>
                  </a:lnTo>
                  <a:cubicBezTo>
                    <a:pt x="37" y="1465"/>
                    <a:pt x="310" y="1762"/>
                    <a:pt x="691" y="2012"/>
                  </a:cubicBezTo>
                  <a:lnTo>
                    <a:pt x="251" y="2262"/>
                  </a:lnTo>
                  <a:lnTo>
                    <a:pt x="334" y="2310"/>
                  </a:lnTo>
                  <a:lnTo>
                    <a:pt x="668" y="2500"/>
                  </a:lnTo>
                  <a:lnTo>
                    <a:pt x="1132" y="2238"/>
                  </a:lnTo>
                  <a:cubicBezTo>
                    <a:pt x="1466" y="2382"/>
                    <a:pt x="1800" y="2446"/>
                    <a:pt x="2104" y="2446"/>
                  </a:cubicBezTo>
                  <a:cubicBezTo>
                    <a:pt x="2429" y="2446"/>
                    <a:pt x="2720" y="2373"/>
                    <a:pt x="2942" y="2250"/>
                  </a:cubicBezTo>
                  <a:cubicBezTo>
                    <a:pt x="3525" y="1917"/>
                    <a:pt x="3168" y="1536"/>
                    <a:pt x="2823" y="1215"/>
                  </a:cubicBezTo>
                  <a:lnTo>
                    <a:pt x="3525" y="810"/>
                  </a:lnTo>
                  <a:cubicBezTo>
                    <a:pt x="3704" y="941"/>
                    <a:pt x="3847" y="1107"/>
                    <a:pt x="3942" y="1298"/>
                  </a:cubicBezTo>
                  <a:lnTo>
                    <a:pt x="4656" y="1119"/>
                  </a:lnTo>
                  <a:cubicBezTo>
                    <a:pt x="4561" y="917"/>
                    <a:pt x="4358" y="691"/>
                    <a:pt x="4073" y="500"/>
                  </a:cubicBezTo>
                  <a:lnTo>
                    <a:pt x="4525" y="238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4936843" y="2955738"/>
              <a:ext cx="313257" cy="180708"/>
            </a:xfrm>
            <a:custGeom>
              <a:rect b="b" l="l" r="r" t="t"/>
              <a:pathLst>
                <a:path extrusionOk="0" h="6120" w="10609">
                  <a:moveTo>
                    <a:pt x="5281" y="0"/>
                  </a:moveTo>
                  <a:cubicBezTo>
                    <a:pt x="3927" y="0"/>
                    <a:pt x="2572" y="298"/>
                    <a:pt x="1536" y="893"/>
                  </a:cubicBezTo>
                  <a:cubicBezTo>
                    <a:pt x="512" y="1488"/>
                    <a:pt x="1" y="2286"/>
                    <a:pt x="1" y="3060"/>
                  </a:cubicBezTo>
                  <a:lnTo>
                    <a:pt x="1" y="3132"/>
                  </a:lnTo>
                  <a:cubicBezTo>
                    <a:pt x="36" y="3179"/>
                    <a:pt x="36" y="3203"/>
                    <a:pt x="36" y="3227"/>
                  </a:cubicBezTo>
                  <a:cubicBezTo>
                    <a:pt x="36" y="3251"/>
                    <a:pt x="36" y="3262"/>
                    <a:pt x="48" y="3298"/>
                  </a:cubicBezTo>
                  <a:cubicBezTo>
                    <a:pt x="48" y="3322"/>
                    <a:pt x="48" y="3346"/>
                    <a:pt x="60" y="3370"/>
                  </a:cubicBezTo>
                  <a:cubicBezTo>
                    <a:pt x="60" y="3405"/>
                    <a:pt x="72" y="3417"/>
                    <a:pt x="72" y="3441"/>
                  </a:cubicBezTo>
                  <a:cubicBezTo>
                    <a:pt x="72" y="3477"/>
                    <a:pt x="96" y="3489"/>
                    <a:pt x="96" y="3524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43"/>
                    <a:pt x="120" y="3667"/>
                  </a:cubicBezTo>
                  <a:cubicBezTo>
                    <a:pt x="131" y="3703"/>
                    <a:pt x="131" y="3715"/>
                    <a:pt x="155" y="3739"/>
                  </a:cubicBezTo>
                  <a:cubicBezTo>
                    <a:pt x="167" y="3774"/>
                    <a:pt x="167" y="3786"/>
                    <a:pt x="179" y="3822"/>
                  </a:cubicBezTo>
                  <a:cubicBezTo>
                    <a:pt x="191" y="3846"/>
                    <a:pt x="215" y="3858"/>
                    <a:pt x="215" y="3894"/>
                  </a:cubicBezTo>
                  <a:cubicBezTo>
                    <a:pt x="227" y="3917"/>
                    <a:pt x="227" y="3941"/>
                    <a:pt x="239" y="3965"/>
                  </a:cubicBezTo>
                  <a:cubicBezTo>
                    <a:pt x="251" y="4001"/>
                    <a:pt x="274" y="4013"/>
                    <a:pt x="286" y="4036"/>
                  </a:cubicBezTo>
                  <a:cubicBezTo>
                    <a:pt x="298" y="4072"/>
                    <a:pt x="310" y="4084"/>
                    <a:pt x="334" y="4120"/>
                  </a:cubicBezTo>
                  <a:cubicBezTo>
                    <a:pt x="346" y="4144"/>
                    <a:pt x="358" y="4155"/>
                    <a:pt x="370" y="4191"/>
                  </a:cubicBezTo>
                  <a:cubicBezTo>
                    <a:pt x="393" y="4203"/>
                    <a:pt x="405" y="4239"/>
                    <a:pt x="417" y="4251"/>
                  </a:cubicBezTo>
                  <a:cubicBezTo>
                    <a:pt x="429" y="4275"/>
                    <a:pt x="453" y="4298"/>
                    <a:pt x="477" y="4322"/>
                  </a:cubicBezTo>
                  <a:cubicBezTo>
                    <a:pt x="489" y="4334"/>
                    <a:pt x="512" y="4370"/>
                    <a:pt x="524" y="4382"/>
                  </a:cubicBezTo>
                  <a:cubicBezTo>
                    <a:pt x="536" y="4417"/>
                    <a:pt x="572" y="4429"/>
                    <a:pt x="584" y="4453"/>
                  </a:cubicBezTo>
                  <a:cubicBezTo>
                    <a:pt x="596" y="4477"/>
                    <a:pt x="608" y="4501"/>
                    <a:pt x="643" y="4513"/>
                  </a:cubicBezTo>
                  <a:cubicBezTo>
                    <a:pt x="655" y="4548"/>
                    <a:pt x="691" y="4560"/>
                    <a:pt x="715" y="4596"/>
                  </a:cubicBezTo>
                  <a:lnTo>
                    <a:pt x="774" y="4656"/>
                  </a:lnTo>
                  <a:lnTo>
                    <a:pt x="846" y="4727"/>
                  </a:lnTo>
                  <a:lnTo>
                    <a:pt x="905" y="4786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94"/>
                    <a:pt x="1060" y="4917"/>
                  </a:cubicBezTo>
                  <a:cubicBezTo>
                    <a:pt x="1084" y="4953"/>
                    <a:pt x="1120" y="4965"/>
                    <a:pt x="1144" y="4989"/>
                  </a:cubicBezTo>
                  <a:cubicBezTo>
                    <a:pt x="1179" y="5001"/>
                    <a:pt x="1191" y="5025"/>
                    <a:pt x="1227" y="5037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44"/>
                    <a:pt x="1405" y="5156"/>
                  </a:cubicBezTo>
                  <a:cubicBezTo>
                    <a:pt x="1453" y="5203"/>
                    <a:pt x="1513" y="5227"/>
                    <a:pt x="1596" y="5275"/>
                  </a:cubicBezTo>
                  <a:cubicBezTo>
                    <a:pt x="1655" y="5298"/>
                    <a:pt x="1715" y="5346"/>
                    <a:pt x="1786" y="5382"/>
                  </a:cubicBezTo>
                  <a:cubicBezTo>
                    <a:pt x="1798" y="5394"/>
                    <a:pt x="1834" y="5394"/>
                    <a:pt x="1846" y="5406"/>
                  </a:cubicBezTo>
                  <a:cubicBezTo>
                    <a:pt x="1894" y="5418"/>
                    <a:pt x="1929" y="5453"/>
                    <a:pt x="1977" y="5465"/>
                  </a:cubicBezTo>
                  <a:cubicBezTo>
                    <a:pt x="2013" y="5477"/>
                    <a:pt x="2036" y="5501"/>
                    <a:pt x="2048" y="5501"/>
                  </a:cubicBezTo>
                  <a:cubicBezTo>
                    <a:pt x="2096" y="5513"/>
                    <a:pt x="2132" y="5537"/>
                    <a:pt x="2167" y="5560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20"/>
                    <a:pt x="2370" y="5632"/>
                  </a:cubicBezTo>
                  <a:cubicBezTo>
                    <a:pt x="2453" y="5656"/>
                    <a:pt x="2548" y="5703"/>
                    <a:pt x="2644" y="5739"/>
                  </a:cubicBezTo>
                  <a:cubicBezTo>
                    <a:pt x="2668" y="5739"/>
                    <a:pt x="2679" y="5751"/>
                    <a:pt x="2691" y="5751"/>
                  </a:cubicBezTo>
                  <a:cubicBezTo>
                    <a:pt x="2787" y="5787"/>
                    <a:pt x="2858" y="5810"/>
                    <a:pt x="2941" y="5822"/>
                  </a:cubicBezTo>
                  <a:cubicBezTo>
                    <a:pt x="2977" y="5846"/>
                    <a:pt x="3001" y="5846"/>
                    <a:pt x="3037" y="5858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18"/>
                    <a:pt x="3263" y="5918"/>
                    <a:pt x="3299" y="5929"/>
                  </a:cubicBezTo>
                  <a:lnTo>
                    <a:pt x="3489" y="5977"/>
                  </a:lnTo>
                  <a:cubicBezTo>
                    <a:pt x="3513" y="5977"/>
                    <a:pt x="3537" y="5989"/>
                    <a:pt x="3572" y="5989"/>
                  </a:cubicBezTo>
                  <a:cubicBezTo>
                    <a:pt x="3632" y="6001"/>
                    <a:pt x="3680" y="6001"/>
                    <a:pt x="3739" y="6025"/>
                  </a:cubicBezTo>
                  <a:cubicBezTo>
                    <a:pt x="3763" y="6025"/>
                    <a:pt x="3799" y="6037"/>
                    <a:pt x="3822" y="6037"/>
                  </a:cubicBezTo>
                  <a:cubicBezTo>
                    <a:pt x="3906" y="6049"/>
                    <a:pt x="3977" y="6060"/>
                    <a:pt x="4049" y="6060"/>
                  </a:cubicBezTo>
                  <a:lnTo>
                    <a:pt x="4096" y="6060"/>
                  </a:lnTo>
                  <a:cubicBezTo>
                    <a:pt x="4180" y="6084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84"/>
                    <a:pt x="6180" y="6084"/>
                  </a:cubicBezTo>
                  <a:cubicBezTo>
                    <a:pt x="6204" y="6084"/>
                    <a:pt x="6251" y="6084"/>
                    <a:pt x="6287" y="6060"/>
                  </a:cubicBezTo>
                  <a:cubicBezTo>
                    <a:pt x="6370" y="6049"/>
                    <a:pt x="6466" y="6049"/>
                    <a:pt x="6549" y="6037"/>
                  </a:cubicBezTo>
                  <a:lnTo>
                    <a:pt x="6597" y="6037"/>
                  </a:lnTo>
                  <a:cubicBezTo>
                    <a:pt x="6704" y="6025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65"/>
                    <a:pt x="7085" y="5965"/>
                    <a:pt x="7132" y="5941"/>
                  </a:cubicBezTo>
                  <a:cubicBezTo>
                    <a:pt x="7180" y="5929"/>
                    <a:pt x="7204" y="5929"/>
                    <a:pt x="7240" y="5918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58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0"/>
                    <a:pt x="7680" y="5810"/>
                    <a:pt x="7716" y="5799"/>
                  </a:cubicBezTo>
                  <a:lnTo>
                    <a:pt x="7847" y="5751"/>
                  </a:lnTo>
                  <a:cubicBezTo>
                    <a:pt x="7871" y="5739"/>
                    <a:pt x="7906" y="5739"/>
                    <a:pt x="7930" y="5715"/>
                  </a:cubicBezTo>
                  <a:cubicBezTo>
                    <a:pt x="8013" y="5691"/>
                    <a:pt x="8085" y="5656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60"/>
                    <a:pt x="8466" y="5525"/>
                  </a:cubicBezTo>
                  <a:cubicBezTo>
                    <a:pt x="8502" y="5513"/>
                    <a:pt x="8513" y="5513"/>
                    <a:pt x="8525" y="5501"/>
                  </a:cubicBezTo>
                  <a:cubicBezTo>
                    <a:pt x="8585" y="5465"/>
                    <a:pt x="8668" y="5441"/>
                    <a:pt x="8728" y="5406"/>
                  </a:cubicBezTo>
                  <a:cubicBezTo>
                    <a:pt x="8752" y="5394"/>
                    <a:pt x="8764" y="5382"/>
                    <a:pt x="8799" y="5382"/>
                  </a:cubicBezTo>
                  <a:cubicBezTo>
                    <a:pt x="8883" y="5334"/>
                    <a:pt x="8966" y="5287"/>
                    <a:pt x="9037" y="5239"/>
                  </a:cubicBezTo>
                  <a:cubicBezTo>
                    <a:pt x="9097" y="5203"/>
                    <a:pt x="9156" y="5167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7"/>
                    <a:pt x="9406" y="5025"/>
                  </a:cubicBezTo>
                  <a:lnTo>
                    <a:pt x="9442" y="4989"/>
                  </a:lnTo>
                  <a:lnTo>
                    <a:pt x="9466" y="4965"/>
                  </a:lnTo>
                  <a:cubicBezTo>
                    <a:pt x="9502" y="4929"/>
                    <a:pt x="9526" y="4917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8"/>
                    <a:pt x="9692" y="4786"/>
                    <a:pt x="9716" y="4751"/>
                  </a:cubicBezTo>
                  <a:lnTo>
                    <a:pt x="9752" y="4727"/>
                  </a:lnTo>
                  <a:lnTo>
                    <a:pt x="9776" y="4691"/>
                  </a:lnTo>
                  <a:cubicBezTo>
                    <a:pt x="9811" y="4667"/>
                    <a:pt x="9835" y="4644"/>
                    <a:pt x="9859" y="4620"/>
                  </a:cubicBezTo>
                  <a:cubicBezTo>
                    <a:pt x="9871" y="4608"/>
                    <a:pt x="9883" y="4572"/>
                    <a:pt x="9918" y="4560"/>
                  </a:cubicBezTo>
                  <a:lnTo>
                    <a:pt x="9990" y="4489"/>
                  </a:lnTo>
                  <a:lnTo>
                    <a:pt x="10002" y="4465"/>
                  </a:lnTo>
                  <a:lnTo>
                    <a:pt x="10049" y="4429"/>
                  </a:lnTo>
                  <a:cubicBezTo>
                    <a:pt x="10061" y="4394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310"/>
                  </a:cubicBezTo>
                  <a:cubicBezTo>
                    <a:pt x="10133" y="4310"/>
                    <a:pt x="10133" y="4286"/>
                    <a:pt x="10157" y="4286"/>
                  </a:cubicBezTo>
                  <a:cubicBezTo>
                    <a:pt x="10168" y="4263"/>
                    <a:pt x="10180" y="4251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91"/>
                    <a:pt x="10240" y="4167"/>
                    <a:pt x="10252" y="4155"/>
                  </a:cubicBezTo>
                  <a:cubicBezTo>
                    <a:pt x="10276" y="4132"/>
                    <a:pt x="10288" y="4108"/>
                    <a:pt x="10299" y="4084"/>
                  </a:cubicBezTo>
                  <a:cubicBezTo>
                    <a:pt x="10299" y="4072"/>
                    <a:pt x="10311" y="4072"/>
                    <a:pt x="10311" y="4048"/>
                  </a:cubicBezTo>
                  <a:cubicBezTo>
                    <a:pt x="10335" y="4036"/>
                    <a:pt x="10335" y="4024"/>
                    <a:pt x="10335" y="4013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5"/>
                  </a:cubicBezTo>
                  <a:cubicBezTo>
                    <a:pt x="10395" y="3894"/>
                    <a:pt x="10407" y="3870"/>
                    <a:pt x="10407" y="3858"/>
                  </a:cubicBezTo>
                  <a:cubicBezTo>
                    <a:pt x="10418" y="3834"/>
                    <a:pt x="10430" y="3810"/>
                    <a:pt x="10430" y="3786"/>
                  </a:cubicBezTo>
                  <a:cubicBezTo>
                    <a:pt x="10430" y="3774"/>
                    <a:pt x="10454" y="3751"/>
                    <a:pt x="10454" y="3751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55"/>
                  </a:cubicBezTo>
                  <a:cubicBezTo>
                    <a:pt x="10490" y="3632"/>
                    <a:pt x="10490" y="3620"/>
                    <a:pt x="10514" y="3620"/>
                  </a:cubicBezTo>
                  <a:cubicBezTo>
                    <a:pt x="10514" y="3608"/>
                    <a:pt x="10514" y="3608"/>
                    <a:pt x="10526" y="3596"/>
                  </a:cubicBezTo>
                  <a:cubicBezTo>
                    <a:pt x="10526" y="3560"/>
                    <a:pt x="10538" y="3548"/>
                    <a:pt x="10538" y="3513"/>
                  </a:cubicBezTo>
                  <a:cubicBezTo>
                    <a:pt x="10538" y="3501"/>
                    <a:pt x="10538" y="3489"/>
                    <a:pt x="10549" y="3477"/>
                  </a:cubicBezTo>
                  <a:lnTo>
                    <a:pt x="10549" y="3441"/>
                  </a:lnTo>
                  <a:cubicBezTo>
                    <a:pt x="10549" y="3417"/>
                    <a:pt x="10573" y="3393"/>
                    <a:pt x="10573" y="3370"/>
                  </a:cubicBezTo>
                  <a:lnTo>
                    <a:pt x="10573" y="3322"/>
                  </a:lnTo>
                  <a:lnTo>
                    <a:pt x="10573" y="3298"/>
                  </a:lnTo>
                  <a:cubicBezTo>
                    <a:pt x="10573" y="3262"/>
                    <a:pt x="10573" y="3251"/>
                    <a:pt x="10585" y="3215"/>
                  </a:cubicBezTo>
                  <a:lnTo>
                    <a:pt x="10585" y="3179"/>
                  </a:lnTo>
                  <a:lnTo>
                    <a:pt x="10585" y="3143"/>
                  </a:lnTo>
                  <a:cubicBezTo>
                    <a:pt x="10609" y="2322"/>
                    <a:pt x="10097" y="1512"/>
                    <a:pt x="9025" y="893"/>
                  </a:cubicBezTo>
                  <a:cubicBezTo>
                    <a:pt x="7990" y="298"/>
                    <a:pt x="6635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4964982" y="2971033"/>
              <a:ext cx="260167" cy="149616"/>
            </a:xfrm>
            <a:custGeom>
              <a:rect b="b" l="l" r="r" t="t"/>
              <a:pathLst>
                <a:path extrusionOk="0" h="5067" w="8811">
                  <a:moveTo>
                    <a:pt x="4407" y="0"/>
                  </a:moveTo>
                  <a:cubicBezTo>
                    <a:pt x="3289" y="0"/>
                    <a:pt x="2173" y="244"/>
                    <a:pt x="1322" y="732"/>
                  </a:cubicBezTo>
                  <a:cubicBezTo>
                    <a:pt x="476" y="1232"/>
                    <a:pt x="60" y="1863"/>
                    <a:pt x="60" y="2518"/>
                  </a:cubicBezTo>
                  <a:lnTo>
                    <a:pt x="60" y="2578"/>
                  </a:lnTo>
                  <a:cubicBezTo>
                    <a:pt x="0" y="2649"/>
                    <a:pt x="0" y="2661"/>
                    <a:pt x="0" y="2685"/>
                  </a:cubicBezTo>
                  <a:cubicBezTo>
                    <a:pt x="0" y="2709"/>
                    <a:pt x="0" y="2733"/>
                    <a:pt x="12" y="2744"/>
                  </a:cubicBezTo>
                  <a:cubicBezTo>
                    <a:pt x="12" y="2768"/>
                    <a:pt x="12" y="2792"/>
                    <a:pt x="36" y="2804"/>
                  </a:cubicBezTo>
                  <a:cubicBezTo>
                    <a:pt x="36" y="2828"/>
                    <a:pt x="48" y="2852"/>
                    <a:pt x="48" y="2864"/>
                  </a:cubicBezTo>
                  <a:cubicBezTo>
                    <a:pt x="48" y="2887"/>
                    <a:pt x="60" y="2911"/>
                    <a:pt x="60" y="2923"/>
                  </a:cubicBezTo>
                  <a:cubicBezTo>
                    <a:pt x="60" y="2947"/>
                    <a:pt x="71" y="2971"/>
                    <a:pt x="71" y="2983"/>
                  </a:cubicBezTo>
                  <a:cubicBezTo>
                    <a:pt x="71" y="2995"/>
                    <a:pt x="95" y="3030"/>
                    <a:pt x="95" y="3042"/>
                  </a:cubicBezTo>
                  <a:cubicBezTo>
                    <a:pt x="95" y="3054"/>
                    <a:pt x="107" y="3090"/>
                    <a:pt x="119" y="3102"/>
                  </a:cubicBezTo>
                  <a:cubicBezTo>
                    <a:pt x="119" y="3114"/>
                    <a:pt x="131" y="3149"/>
                    <a:pt x="131" y="3161"/>
                  </a:cubicBezTo>
                  <a:cubicBezTo>
                    <a:pt x="155" y="3173"/>
                    <a:pt x="155" y="3209"/>
                    <a:pt x="167" y="3221"/>
                  </a:cubicBezTo>
                  <a:cubicBezTo>
                    <a:pt x="179" y="3233"/>
                    <a:pt x="179" y="3268"/>
                    <a:pt x="191" y="3280"/>
                  </a:cubicBezTo>
                  <a:cubicBezTo>
                    <a:pt x="214" y="3292"/>
                    <a:pt x="226" y="3328"/>
                    <a:pt x="226" y="3340"/>
                  </a:cubicBezTo>
                  <a:cubicBezTo>
                    <a:pt x="238" y="3352"/>
                    <a:pt x="238" y="3387"/>
                    <a:pt x="250" y="3399"/>
                  </a:cubicBezTo>
                  <a:cubicBezTo>
                    <a:pt x="274" y="3411"/>
                    <a:pt x="286" y="3447"/>
                    <a:pt x="298" y="3459"/>
                  </a:cubicBezTo>
                  <a:cubicBezTo>
                    <a:pt x="310" y="3471"/>
                    <a:pt x="333" y="3495"/>
                    <a:pt x="333" y="3518"/>
                  </a:cubicBezTo>
                  <a:cubicBezTo>
                    <a:pt x="345" y="3530"/>
                    <a:pt x="357" y="3566"/>
                    <a:pt x="369" y="3578"/>
                  </a:cubicBezTo>
                  <a:cubicBezTo>
                    <a:pt x="393" y="3590"/>
                    <a:pt x="405" y="3614"/>
                    <a:pt x="417" y="3637"/>
                  </a:cubicBezTo>
                  <a:cubicBezTo>
                    <a:pt x="429" y="3649"/>
                    <a:pt x="452" y="3685"/>
                    <a:pt x="464" y="3697"/>
                  </a:cubicBezTo>
                  <a:cubicBezTo>
                    <a:pt x="476" y="3709"/>
                    <a:pt x="488" y="3733"/>
                    <a:pt x="512" y="3757"/>
                  </a:cubicBezTo>
                  <a:lnTo>
                    <a:pt x="572" y="3816"/>
                  </a:lnTo>
                  <a:lnTo>
                    <a:pt x="607" y="3864"/>
                  </a:lnTo>
                  <a:lnTo>
                    <a:pt x="667" y="3923"/>
                  </a:lnTo>
                  <a:lnTo>
                    <a:pt x="714" y="3971"/>
                  </a:lnTo>
                  <a:cubicBezTo>
                    <a:pt x="750" y="3983"/>
                    <a:pt x="762" y="4007"/>
                    <a:pt x="786" y="4030"/>
                  </a:cubicBezTo>
                  <a:cubicBezTo>
                    <a:pt x="810" y="4042"/>
                    <a:pt x="822" y="4054"/>
                    <a:pt x="845" y="4066"/>
                  </a:cubicBezTo>
                  <a:cubicBezTo>
                    <a:pt x="881" y="4090"/>
                    <a:pt x="905" y="4114"/>
                    <a:pt x="929" y="4126"/>
                  </a:cubicBezTo>
                  <a:cubicBezTo>
                    <a:pt x="941" y="4149"/>
                    <a:pt x="953" y="4161"/>
                    <a:pt x="988" y="4173"/>
                  </a:cubicBezTo>
                  <a:cubicBezTo>
                    <a:pt x="1012" y="4209"/>
                    <a:pt x="1048" y="4221"/>
                    <a:pt x="1083" y="4233"/>
                  </a:cubicBezTo>
                  <a:cubicBezTo>
                    <a:pt x="1107" y="4245"/>
                    <a:pt x="1119" y="4245"/>
                    <a:pt x="1131" y="4268"/>
                  </a:cubicBezTo>
                  <a:cubicBezTo>
                    <a:pt x="1179" y="4292"/>
                    <a:pt x="1238" y="4328"/>
                    <a:pt x="1286" y="4352"/>
                  </a:cubicBezTo>
                  <a:cubicBezTo>
                    <a:pt x="1322" y="4388"/>
                    <a:pt x="1381" y="4411"/>
                    <a:pt x="1441" y="4447"/>
                  </a:cubicBezTo>
                  <a:cubicBezTo>
                    <a:pt x="1464" y="4459"/>
                    <a:pt x="1476" y="4459"/>
                    <a:pt x="1500" y="4471"/>
                  </a:cubicBezTo>
                  <a:cubicBezTo>
                    <a:pt x="1536" y="4483"/>
                    <a:pt x="1584" y="4507"/>
                    <a:pt x="1607" y="4530"/>
                  </a:cubicBezTo>
                  <a:cubicBezTo>
                    <a:pt x="1619" y="4542"/>
                    <a:pt x="1655" y="4542"/>
                    <a:pt x="1667" y="4566"/>
                  </a:cubicBezTo>
                  <a:cubicBezTo>
                    <a:pt x="1703" y="4578"/>
                    <a:pt x="1738" y="4590"/>
                    <a:pt x="1774" y="4602"/>
                  </a:cubicBezTo>
                  <a:cubicBezTo>
                    <a:pt x="1798" y="4626"/>
                    <a:pt x="1822" y="4626"/>
                    <a:pt x="1845" y="4638"/>
                  </a:cubicBezTo>
                  <a:cubicBezTo>
                    <a:pt x="1881" y="4649"/>
                    <a:pt x="1905" y="4661"/>
                    <a:pt x="1941" y="4661"/>
                  </a:cubicBezTo>
                  <a:cubicBezTo>
                    <a:pt x="2012" y="4697"/>
                    <a:pt x="2084" y="4721"/>
                    <a:pt x="2179" y="4757"/>
                  </a:cubicBezTo>
                  <a:cubicBezTo>
                    <a:pt x="2191" y="4757"/>
                    <a:pt x="2203" y="4769"/>
                    <a:pt x="2203" y="4769"/>
                  </a:cubicBezTo>
                  <a:cubicBezTo>
                    <a:pt x="2274" y="4804"/>
                    <a:pt x="2334" y="4816"/>
                    <a:pt x="2417" y="4828"/>
                  </a:cubicBezTo>
                  <a:cubicBezTo>
                    <a:pt x="2441" y="4828"/>
                    <a:pt x="2453" y="4840"/>
                    <a:pt x="2488" y="4840"/>
                  </a:cubicBezTo>
                  <a:cubicBezTo>
                    <a:pt x="2536" y="4864"/>
                    <a:pt x="2572" y="4876"/>
                    <a:pt x="2619" y="4876"/>
                  </a:cubicBezTo>
                  <a:cubicBezTo>
                    <a:pt x="2655" y="4876"/>
                    <a:pt x="2679" y="4888"/>
                    <a:pt x="2691" y="4888"/>
                  </a:cubicBezTo>
                  <a:cubicBezTo>
                    <a:pt x="2738" y="4900"/>
                    <a:pt x="2798" y="4923"/>
                    <a:pt x="2846" y="4923"/>
                  </a:cubicBezTo>
                  <a:cubicBezTo>
                    <a:pt x="2869" y="4923"/>
                    <a:pt x="2893" y="4935"/>
                    <a:pt x="2917" y="4935"/>
                  </a:cubicBezTo>
                  <a:cubicBezTo>
                    <a:pt x="2965" y="4947"/>
                    <a:pt x="3012" y="4947"/>
                    <a:pt x="3048" y="4959"/>
                  </a:cubicBezTo>
                  <a:cubicBezTo>
                    <a:pt x="3084" y="4959"/>
                    <a:pt x="3096" y="4983"/>
                    <a:pt x="3131" y="4983"/>
                  </a:cubicBezTo>
                  <a:cubicBezTo>
                    <a:pt x="3191" y="4995"/>
                    <a:pt x="3250" y="4995"/>
                    <a:pt x="3310" y="5007"/>
                  </a:cubicBezTo>
                  <a:lnTo>
                    <a:pt x="3334" y="5007"/>
                  </a:lnTo>
                  <a:cubicBezTo>
                    <a:pt x="3405" y="5019"/>
                    <a:pt x="3465" y="5019"/>
                    <a:pt x="3548" y="5042"/>
                  </a:cubicBezTo>
                  <a:lnTo>
                    <a:pt x="3584" y="5042"/>
                  </a:lnTo>
                  <a:cubicBezTo>
                    <a:pt x="3643" y="5042"/>
                    <a:pt x="3691" y="5054"/>
                    <a:pt x="3750" y="5054"/>
                  </a:cubicBezTo>
                  <a:lnTo>
                    <a:pt x="3822" y="5054"/>
                  </a:lnTo>
                  <a:cubicBezTo>
                    <a:pt x="3870" y="5054"/>
                    <a:pt x="3917" y="5054"/>
                    <a:pt x="3965" y="5066"/>
                  </a:cubicBezTo>
                  <a:lnTo>
                    <a:pt x="4929" y="5066"/>
                  </a:lnTo>
                  <a:cubicBezTo>
                    <a:pt x="4977" y="5066"/>
                    <a:pt x="5013" y="5066"/>
                    <a:pt x="5060" y="5054"/>
                  </a:cubicBezTo>
                  <a:cubicBezTo>
                    <a:pt x="5096" y="5054"/>
                    <a:pt x="5120" y="5054"/>
                    <a:pt x="5155" y="5042"/>
                  </a:cubicBezTo>
                  <a:cubicBezTo>
                    <a:pt x="5227" y="5019"/>
                    <a:pt x="5298" y="5019"/>
                    <a:pt x="5370" y="5007"/>
                  </a:cubicBezTo>
                  <a:lnTo>
                    <a:pt x="5405" y="5007"/>
                  </a:lnTo>
                  <a:cubicBezTo>
                    <a:pt x="5489" y="4995"/>
                    <a:pt x="5572" y="4983"/>
                    <a:pt x="5655" y="4959"/>
                  </a:cubicBezTo>
                  <a:cubicBezTo>
                    <a:pt x="5691" y="4959"/>
                    <a:pt x="5715" y="4947"/>
                    <a:pt x="5751" y="4947"/>
                  </a:cubicBezTo>
                  <a:cubicBezTo>
                    <a:pt x="5786" y="4947"/>
                    <a:pt x="5822" y="4935"/>
                    <a:pt x="5870" y="4923"/>
                  </a:cubicBezTo>
                  <a:cubicBezTo>
                    <a:pt x="5894" y="4923"/>
                    <a:pt x="5929" y="4900"/>
                    <a:pt x="5953" y="4900"/>
                  </a:cubicBezTo>
                  <a:cubicBezTo>
                    <a:pt x="6001" y="4888"/>
                    <a:pt x="6025" y="4888"/>
                    <a:pt x="6072" y="4876"/>
                  </a:cubicBezTo>
                  <a:cubicBezTo>
                    <a:pt x="6108" y="4876"/>
                    <a:pt x="6132" y="4864"/>
                    <a:pt x="6167" y="4840"/>
                  </a:cubicBezTo>
                  <a:cubicBezTo>
                    <a:pt x="6191" y="4828"/>
                    <a:pt x="6239" y="4828"/>
                    <a:pt x="6263" y="4816"/>
                  </a:cubicBezTo>
                  <a:cubicBezTo>
                    <a:pt x="6298" y="4804"/>
                    <a:pt x="6322" y="4804"/>
                    <a:pt x="6358" y="4780"/>
                  </a:cubicBezTo>
                  <a:cubicBezTo>
                    <a:pt x="6382" y="4769"/>
                    <a:pt x="6429" y="4769"/>
                    <a:pt x="6465" y="4757"/>
                  </a:cubicBezTo>
                  <a:cubicBezTo>
                    <a:pt x="6489" y="4745"/>
                    <a:pt x="6525" y="4745"/>
                    <a:pt x="6537" y="4721"/>
                  </a:cubicBezTo>
                  <a:cubicBezTo>
                    <a:pt x="6596" y="4709"/>
                    <a:pt x="6668" y="4685"/>
                    <a:pt x="6727" y="4661"/>
                  </a:cubicBezTo>
                  <a:cubicBezTo>
                    <a:pt x="6739" y="4661"/>
                    <a:pt x="6763" y="4649"/>
                    <a:pt x="6775" y="4649"/>
                  </a:cubicBezTo>
                  <a:lnTo>
                    <a:pt x="7001" y="4566"/>
                  </a:lnTo>
                  <a:cubicBezTo>
                    <a:pt x="7013" y="4542"/>
                    <a:pt x="7025" y="4542"/>
                    <a:pt x="7060" y="4530"/>
                  </a:cubicBezTo>
                  <a:cubicBezTo>
                    <a:pt x="7120" y="4507"/>
                    <a:pt x="7156" y="4483"/>
                    <a:pt x="7215" y="4459"/>
                  </a:cubicBezTo>
                  <a:cubicBezTo>
                    <a:pt x="7239" y="4447"/>
                    <a:pt x="7263" y="4447"/>
                    <a:pt x="7275" y="4423"/>
                  </a:cubicBezTo>
                  <a:cubicBezTo>
                    <a:pt x="7358" y="4399"/>
                    <a:pt x="7418" y="4352"/>
                    <a:pt x="7489" y="4328"/>
                  </a:cubicBezTo>
                  <a:cubicBezTo>
                    <a:pt x="7549" y="4292"/>
                    <a:pt x="7596" y="4268"/>
                    <a:pt x="7632" y="4233"/>
                  </a:cubicBezTo>
                  <a:cubicBezTo>
                    <a:pt x="7656" y="4233"/>
                    <a:pt x="7656" y="4221"/>
                    <a:pt x="7668" y="4221"/>
                  </a:cubicBezTo>
                  <a:lnTo>
                    <a:pt x="7680" y="4209"/>
                  </a:lnTo>
                  <a:cubicBezTo>
                    <a:pt x="7715" y="4185"/>
                    <a:pt x="7739" y="4161"/>
                    <a:pt x="7787" y="4149"/>
                  </a:cubicBezTo>
                  <a:cubicBezTo>
                    <a:pt x="7799" y="4149"/>
                    <a:pt x="7799" y="4126"/>
                    <a:pt x="7811" y="4126"/>
                  </a:cubicBezTo>
                  <a:cubicBezTo>
                    <a:pt x="7834" y="4126"/>
                    <a:pt x="7834" y="4114"/>
                    <a:pt x="7846" y="4114"/>
                  </a:cubicBezTo>
                  <a:cubicBezTo>
                    <a:pt x="7870" y="4102"/>
                    <a:pt x="7906" y="4066"/>
                    <a:pt x="7918" y="4054"/>
                  </a:cubicBezTo>
                  <a:cubicBezTo>
                    <a:pt x="7930" y="4054"/>
                    <a:pt x="7930" y="4042"/>
                    <a:pt x="7953" y="4042"/>
                  </a:cubicBezTo>
                  <a:lnTo>
                    <a:pt x="7977" y="4007"/>
                  </a:lnTo>
                  <a:cubicBezTo>
                    <a:pt x="8013" y="3995"/>
                    <a:pt x="8025" y="3971"/>
                    <a:pt x="8049" y="3947"/>
                  </a:cubicBezTo>
                  <a:lnTo>
                    <a:pt x="8084" y="3923"/>
                  </a:lnTo>
                  <a:lnTo>
                    <a:pt x="8108" y="3887"/>
                  </a:lnTo>
                  <a:lnTo>
                    <a:pt x="8168" y="3828"/>
                  </a:lnTo>
                  <a:lnTo>
                    <a:pt x="8215" y="3792"/>
                  </a:lnTo>
                  <a:lnTo>
                    <a:pt x="8275" y="3733"/>
                  </a:lnTo>
                  <a:cubicBezTo>
                    <a:pt x="8275" y="3733"/>
                    <a:pt x="8275" y="3709"/>
                    <a:pt x="8287" y="3709"/>
                  </a:cubicBezTo>
                  <a:cubicBezTo>
                    <a:pt x="8311" y="3697"/>
                    <a:pt x="8311" y="3685"/>
                    <a:pt x="8322" y="3673"/>
                  </a:cubicBezTo>
                  <a:cubicBezTo>
                    <a:pt x="8334" y="3649"/>
                    <a:pt x="8346" y="3626"/>
                    <a:pt x="8370" y="3614"/>
                  </a:cubicBezTo>
                  <a:cubicBezTo>
                    <a:pt x="8382" y="3590"/>
                    <a:pt x="8382" y="3578"/>
                    <a:pt x="8394" y="3566"/>
                  </a:cubicBezTo>
                  <a:lnTo>
                    <a:pt x="8406" y="3554"/>
                  </a:lnTo>
                  <a:cubicBezTo>
                    <a:pt x="8430" y="3530"/>
                    <a:pt x="8442" y="3506"/>
                    <a:pt x="8453" y="3495"/>
                  </a:cubicBezTo>
                  <a:cubicBezTo>
                    <a:pt x="8453" y="3495"/>
                    <a:pt x="8453" y="3471"/>
                    <a:pt x="8465" y="3471"/>
                  </a:cubicBezTo>
                  <a:cubicBezTo>
                    <a:pt x="8489" y="3459"/>
                    <a:pt x="8489" y="3447"/>
                    <a:pt x="8501" y="3435"/>
                  </a:cubicBezTo>
                  <a:cubicBezTo>
                    <a:pt x="8513" y="3411"/>
                    <a:pt x="8525" y="3387"/>
                    <a:pt x="8549" y="3376"/>
                  </a:cubicBezTo>
                  <a:cubicBezTo>
                    <a:pt x="8549" y="3352"/>
                    <a:pt x="8561" y="3352"/>
                    <a:pt x="8561" y="3340"/>
                  </a:cubicBezTo>
                  <a:cubicBezTo>
                    <a:pt x="8561" y="3328"/>
                    <a:pt x="8573" y="3328"/>
                    <a:pt x="8573" y="3316"/>
                  </a:cubicBezTo>
                  <a:cubicBezTo>
                    <a:pt x="8584" y="3292"/>
                    <a:pt x="8608" y="3268"/>
                    <a:pt x="8608" y="3256"/>
                  </a:cubicBezTo>
                  <a:cubicBezTo>
                    <a:pt x="8608" y="3233"/>
                    <a:pt x="8620" y="3233"/>
                    <a:pt x="8620" y="3221"/>
                  </a:cubicBezTo>
                  <a:cubicBezTo>
                    <a:pt x="8620" y="3209"/>
                    <a:pt x="8632" y="3209"/>
                    <a:pt x="8632" y="3197"/>
                  </a:cubicBezTo>
                  <a:cubicBezTo>
                    <a:pt x="8644" y="3173"/>
                    <a:pt x="8644" y="3149"/>
                    <a:pt x="8668" y="3137"/>
                  </a:cubicBezTo>
                  <a:cubicBezTo>
                    <a:pt x="8668" y="3114"/>
                    <a:pt x="8668" y="3114"/>
                    <a:pt x="8680" y="3102"/>
                  </a:cubicBezTo>
                  <a:cubicBezTo>
                    <a:pt x="8680" y="3090"/>
                    <a:pt x="8680" y="3090"/>
                    <a:pt x="8692" y="3078"/>
                  </a:cubicBezTo>
                  <a:cubicBezTo>
                    <a:pt x="8703" y="3054"/>
                    <a:pt x="8703" y="3030"/>
                    <a:pt x="8727" y="3018"/>
                  </a:cubicBezTo>
                  <a:cubicBezTo>
                    <a:pt x="8727" y="2995"/>
                    <a:pt x="8727" y="2995"/>
                    <a:pt x="8739" y="2983"/>
                  </a:cubicBezTo>
                  <a:cubicBezTo>
                    <a:pt x="8739" y="2971"/>
                    <a:pt x="8739" y="2971"/>
                    <a:pt x="8751" y="2959"/>
                  </a:cubicBezTo>
                  <a:cubicBezTo>
                    <a:pt x="8751" y="2935"/>
                    <a:pt x="8763" y="2911"/>
                    <a:pt x="8763" y="2899"/>
                  </a:cubicBezTo>
                  <a:lnTo>
                    <a:pt x="8763" y="2864"/>
                  </a:lnTo>
                  <a:lnTo>
                    <a:pt x="8763" y="2840"/>
                  </a:lnTo>
                  <a:cubicBezTo>
                    <a:pt x="8763" y="2816"/>
                    <a:pt x="8787" y="2792"/>
                    <a:pt x="8787" y="2780"/>
                  </a:cubicBezTo>
                  <a:lnTo>
                    <a:pt x="8787" y="2744"/>
                  </a:lnTo>
                  <a:lnTo>
                    <a:pt x="8787" y="2721"/>
                  </a:lnTo>
                  <a:lnTo>
                    <a:pt x="8787" y="2661"/>
                  </a:lnTo>
                  <a:lnTo>
                    <a:pt x="8787" y="2614"/>
                  </a:lnTo>
                  <a:lnTo>
                    <a:pt x="8787" y="2602"/>
                  </a:lnTo>
                  <a:cubicBezTo>
                    <a:pt x="8811" y="1923"/>
                    <a:pt x="8382" y="1256"/>
                    <a:pt x="7501" y="732"/>
                  </a:cubicBezTo>
                  <a:cubicBezTo>
                    <a:pt x="6644" y="244"/>
                    <a:pt x="5525" y="0"/>
                    <a:pt x="4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4938614" y="3051702"/>
              <a:ext cx="311486" cy="120620"/>
            </a:xfrm>
            <a:custGeom>
              <a:rect b="b" l="l" r="r" t="t"/>
              <a:pathLst>
                <a:path extrusionOk="0" h="4085" w="10549">
                  <a:moveTo>
                    <a:pt x="0" y="1"/>
                  </a:moveTo>
                  <a:lnTo>
                    <a:pt x="0" y="1048"/>
                  </a:lnTo>
                  <a:cubicBezTo>
                    <a:pt x="0" y="1834"/>
                    <a:pt x="524" y="2620"/>
                    <a:pt x="1560" y="3227"/>
                  </a:cubicBezTo>
                  <a:cubicBezTo>
                    <a:pt x="1619" y="3263"/>
                    <a:pt x="1679" y="3310"/>
                    <a:pt x="1750" y="3334"/>
                  </a:cubicBezTo>
                  <a:cubicBezTo>
                    <a:pt x="1774" y="3346"/>
                    <a:pt x="1798" y="3346"/>
                    <a:pt x="1810" y="3370"/>
                  </a:cubicBezTo>
                  <a:cubicBezTo>
                    <a:pt x="1857" y="3382"/>
                    <a:pt x="1905" y="3406"/>
                    <a:pt x="1953" y="3430"/>
                  </a:cubicBezTo>
                  <a:cubicBezTo>
                    <a:pt x="1976" y="3441"/>
                    <a:pt x="2012" y="3453"/>
                    <a:pt x="2024" y="3453"/>
                  </a:cubicBezTo>
                  <a:cubicBezTo>
                    <a:pt x="2072" y="3465"/>
                    <a:pt x="2096" y="3489"/>
                    <a:pt x="2143" y="3513"/>
                  </a:cubicBezTo>
                  <a:cubicBezTo>
                    <a:pt x="2167" y="3525"/>
                    <a:pt x="2203" y="3549"/>
                    <a:pt x="2227" y="3549"/>
                  </a:cubicBezTo>
                  <a:cubicBezTo>
                    <a:pt x="2262" y="3561"/>
                    <a:pt x="2286" y="3572"/>
                    <a:pt x="2322" y="3572"/>
                  </a:cubicBezTo>
                  <a:cubicBezTo>
                    <a:pt x="2334" y="3572"/>
                    <a:pt x="2334" y="3572"/>
                    <a:pt x="2346" y="3584"/>
                  </a:cubicBezTo>
                  <a:cubicBezTo>
                    <a:pt x="2441" y="3620"/>
                    <a:pt x="2524" y="3668"/>
                    <a:pt x="2631" y="3691"/>
                  </a:cubicBezTo>
                  <a:cubicBezTo>
                    <a:pt x="2643" y="3691"/>
                    <a:pt x="2667" y="3703"/>
                    <a:pt x="2679" y="3703"/>
                  </a:cubicBezTo>
                  <a:cubicBezTo>
                    <a:pt x="2762" y="3739"/>
                    <a:pt x="2846" y="3763"/>
                    <a:pt x="2929" y="3787"/>
                  </a:cubicBezTo>
                  <a:cubicBezTo>
                    <a:pt x="2941" y="3787"/>
                    <a:pt x="2965" y="3799"/>
                    <a:pt x="2977" y="3799"/>
                  </a:cubicBezTo>
                  <a:cubicBezTo>
                    <a:pt x="2989" y="3799"/>
                    <a:pt x="3000" y="3811"/>
                    <a:pt x="3024" y="3811"/>
                  </a:cubicBezTo>
                  <a:cubicBezTo>
                    <a:pt x="3084" y="3822"/>
                    <a:pt x="3119" y="3846"/>
                    <a:pt x="3179" y="3858"/>
                  </a:cubicBezTo>
                  <a:cubicBezTo>
                    <a:pt x="3215" y="3870"/>
                    <a:pt x="3239" y="3870"/>
                    <a:pt x="3286" y="3882"/>
                  </a:cubicBezTo>
                  <a:lnTo>
                    <a:pt x="3465" y="3930"/>
                  </a:lnTo>
                  <a:cubicBezTo>
                    <a:pt x="3477" y="3930"/>
                    <a:pt x="3512" y="3942"/>
                    <a:pt x="3524" y="3942"/>
                  </a:cubicBezTo>
                  <a:lnTo>
                    <a:pt x="3536" y="3942"/>
                  </a:lnTo>
                  <a:cubicBezTo>
                    <a:pt x="3596" y="3965"/>
                    <a:pt x="3643" y="3965"/>
                    <a:pt x="3703" y="3977"/>
                  </a:cubicBezTo>
                  <a:cubicBezTo>
                    <a:pt x="3739" y="3977"/>
                    <a:pt x="3762" y="3989"/>
                    <a:pt x="3798" y="3989"/>
                  </a:cubicBezTo>
                  <a:cubicBezTo>
                    <a:pt x="3870" y="4001"/>
                    <a:pt x="3941" y="4025"/>
                    <a:pt x="4012" y="4025"/>
                  </a:cubicBezTo>
                  <a:lnTo>
                    <a:pt x="4048" y="4025"/>
                  </a:lnTo>
                  <a:cubicBezTo>
                    <a:pt x="4132" y="4037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489" y="4061"/>
                    <a:pt x="4548" y="4061"/>
                  </a:cubicBezTo>
                  <a:lnTo>
                    <a:pt x="4643" y="4061"/>
                  </a:lnTo>
                  <a:cubicBezTo>
                    <a:pt x="4703" y="4061"/>
                    <a:pt x="4751" y="4084"/>
                    <a:pt x="4810" y="4084"/>
                  </a:cubicBezTo>
                  <a:lnTo>
                    <a:pt x="5679" y="4084"/>
                  </a:lnTo>
                  <a:cubicBezTo>
                    <a:pt x="5739" y="4084"/>
                    <a:pt x="5798" y="4084"/>
                    <a:pt x="5858" y="4061"/>
                  </a:cubicBezTo>
                  <a:lnTo>
                    <a:pt x="5965" y="4061"/>
                  </a:lnTo>
                  <a:cubicBezTo>
                    <a:pt x="6025" y="4061"/>
                    <a:pt x="6084" y="4049"/>
                    <a:pt x="6132" y="4049"/>
                  </a:cubicBezTo>
                  <a:lnTo>
                    <a:pt x="6239" y="4049"/>
                  </a:lnTo>
                  <a:cubicBezTo>
                    <a:pt x="6322" y="4037"/>
                    <a:pt x="6418" y="4037"/>
                    <a:pt x="6501" y="4025"/>
                  </a:cubicBezTo>
                  <a:lnTo>
                    <a:pt x="6548" y="4025"/>
                  </a:lnTo>
                  <a:cubicBezTo>
                    <a:pt x="6656" y="4001"/>
                    <a:pt x="6739" y="3989"/>
                    <a:pt x="6846" y="3977"/>
                  </a:cubicBezTo>
                  <a:lnTo>
                    <a:pt x="6870" y="3977"/>
                  </a:lnTo>
                  <a:cubicBezTo>
                    <a:pt x="6906" y="3977"/>
                    <a:pt x="6929" y="3965"/>
                    <a:pt x="6953" y="3965"/>
                  </a:cubicBezTo>
                  <a:cubicBezTo>
                    <a:pt x="6989" y="3942"/>
                    <a:pt x="7037" y="3942"/>
                    <a:pt x="7084" y="3930"/>
                  </a:cubicBezTo>
                  <a:cubicBezTo>
                    <a:pt x="7132" y="3918"/>
                    <a:pt x="7156" y="3918"/>
                    <a:pt x="7203" y="3906"/>
                  </a:cubicBezTo>
                  <a:cubicBezTo>
                    <a:pt x="7251" y="3882"/>
                    <a:pt x="7287" y="3882"/>
                    <a:pt x="7334" y="3870"/>
                  </a:cubicBezTo>
                  <a:cubicBezTo>
                    <a:pt x="7382" y="3858"/>
                    <a:pt x="7406" y="3858"/>
                    <a:pt x="7441" y="3846"/>
                  </a:cubicBezTo>
                  <a:cubicBezTo>
                    <a:pt x="7489" y="3822"/>
                    <a:pt x="7525" y="3811"/>
                    <a:pt x="7572" y="3811"/>
                  </a:cubicBezTo>
                  <a:cubicBezTo>
                    <a:pt x="7608" y="3799"/>
                    <a:pt x="7644" y="3799"/>
                    <a:pt x="7680" y="3787"/>
                  </a:cubicBezTo>
                  <a:lnTo>
                    <a:pt x="7811" y="3739"/>
                  </a:lnTo>
                  <a:cubicBezTo>
                    <a:pt x="7822" y="3739"/>
                    <a:pt x="7858" y="3727"/>
                    <a:pt x="7870" y="3727"/>
                  </a:cubicBezTo>
                  <a:cubicBezTo>
                    <a:pt x="7882" y="3727"/>
                    <a:pt x="7906" y="3703"/>
                    <a:pt x="7918" y="3703"/>
                  </a:cubicBezTo>
                  <a:cubicBezTo>
                    <a:pt x="7989" y="3680"/>
                    <a:pt x="8061" y="3644"/>
                    <a:pt x="8144" y="3632"/>
                  </a:cubicBezTo>
                  <a:cubicBezTo>
                    <a:pt x="8156" y="3632"/>
                    <a:pt x="8168" y="3620"/>
                    <a:pt x="8180" y="3620"/>
                  </a:cubicBezTo>
                  <a:cubicBezTo>
                    <a:pt x="8275" y="3584"/>
                    <a:pt x="8358" y="3549"/>
                    <a:pt x="8453" y="3513"/>
                  </a:cubicBezTo>
                  <a:cubicBezTo>
                    <a:pt x="8477" y="3501"/>
                    <a:pt x="8501" y="3501"/>
                    <a:pt x="8525" y="3489"/>
                  </a:cubicBezTo>
                  <a:cubicBezTo>
                    <a:pt x="8584" y="3453"/>
                    <a:pt x="8656" y="3430"/>
                    <a:pt x="8715" y="3394"/>
                  </a:cubicBezTo>
                  <a:cubicBezTo>
                    <a:pt x="8751" y="3382"/>
                    <a:pt x="8763" y="3370"/>
                    <a:pt x="8799" y="3370"/>
                  </a:cubicBezTo>
                  <a:cubicBezTo>
                    <a:pt x="8882" y="3322"/>
                    <a:pt x="8954" y="3275"/>
                    <a:pt x="9037" y="3227"/>
                  </a:cubicBezTo>
                  <a:cubicBezTo>
                    <a:pt x="9049" y="3215"/>
                    <a:pt x="9073" y="3203"/>
                    <a:pt x="9096" y="3191"/>
                  </a:cubicBezTo>
                  <a:cubicBezTo>
                    <a:pt x="9108" y="3168"/>
                    <a:pt x="9132" y="3156"/>
                    <a:pt x="9156" y="3156"/>
                  </a:cubicBezTo>
                  <a:cubicBezTo>
                    <a:pt x="9180" y="3144"/>
                    <a:pt x="9215" y="3108"/>
                    <a:pt x="9239" y="3096"/>
                  </a:cubicBezTo>
                  <a:cubicBezTo>
                    <a:pt x="9275" y="3084"/>
                    <a:pt x="9299" y="3049"/>
                    <a:pt x="9335" y="3037"/>
                  </a:cubicBezTo>
                  <a:cubicBezTo>
                    <a:pt x="9358" y="3025"/>
                    <a:pt x="9394" y="2989"/>
                    <a:pt x="9418" y="2977"/>
                  </a:cubicBezTo>
                  <a:cubicBezTo>
                    <a:pt x="9454" y="2965"/>
                    <a:pt x="9477" y="2929"/>
                    <a:pt x="9489" y="2918"/>
                  </a:cubicBezTo>
                  <a:cubicBezTo>
                    <a:pt x="9525" y="2906"/>
                    <a:pt x="9549" y="2870"/>
                    <a:pt x="9585" y="2858"/>
                  </a:cubicBezTo>
                  <a:cubicBezTo>
                    <a:pt x="9608" y="2846"/>
                    <a:pt x="9632" y="2810"/>
                    <a:pt x="9656" y="2799"/>
                  </a:cubicBezTo>
                  <a:cubicBezTo>
                    <a:pt x="9692" y="2787"/>
                    <a:pt x="9704" y="2751"/>
                    <a:pt x="9727" y="2739"/>
                  </a:cubicBezTo>
                  <a:lnTo>
                    <a:pt x="9763" y="2715"/>
                  </a:lnTo>
                  <a:cubicBezTo>
                    <a:pt x="9775" y="2691"/>
                    <a:pt x="9811" y="2679"/>
                    <a:pt x="9823" y="2656"/>
                  </a:cubicBezTo>
                  <a:lnTo>
                    <a:pt x="9835" y="2632"/>
                  </a:lnTo>
                  <a:cubicBezTo>
                    <a:pt x="9882" y="2596"/>
                    <a:pt x="9906" y="2560"/>
                    <a:pt x="9942" y="2513"/>
                  </a:cubicBezTo>
                  <a:lnTo>
                    <a:pt x="9966" y="2489"/>
                  </a:lnTo>
                  <a:cubicBezTo>
                    <a:pt x="10001" y="2453"/>
                    <a:pt x="10025" y="2418"/>
                    <a:pt x="10061" y="2382"/>
                  </a:cubicBezTo>
                  <a:lnTo>
                    <a:pt x="10073" y="2370"/>
                  </a:lnTo>
                  <a:cubicBezTo>
                    <a:pt x="10073" y="2370"/>
                    <a:pt x="10073" y="2358"/>
                    <a:pt x="10085" y="2358"/>
                  </a:cubicBezTo>
                  <a:cubicBezTo>
                    <a:pt x="10108" y="2334"/>
                    <a:pt x="10108" y="2322"/>
                    <a:pt x="10120" y="2322"/>
                  </a:cubicBezTo>
                  <a:cubicBezTo>
                    <a:pt x="10144" y="2298"/>
                    <a:pt x="10168" y="2251"/>
                    <a:pt x="10192" y="2215"/>
                  </a:cubicBezTo>
                  <a:cubicBezTo>
                    <a:pt x="10204" y="2203"/>
                    <a:pt x="10228" y="2179"/>
                    <a:pt x="10228" y="2156"/>
                  </a:cubicBezTo>
                  <a:cubicBezTo>
                    <a:pt x="10239" y="2132"/>
                    <a:pt x="10263" y="2096"/>
                    <a:pt x="10287" y="2072"/>
                  </a:cubicBezTo>
                  <a:cubicBezTo>
                    <a:pt x="10287" y="2060"/>
                    <a:pt x="10299" y="2060"/>
                    <a:pt x="10299" y="2037"/>
                  </a:cubicBezTo>
                  <a:cubicBezTo>
                    <a:pt x="10299" y="2025"/>
                    <a:pt x="10311" y="2013"/>
                    <a:pt x="10311" y="2013"/>
                  </a:cubicBezTo>
                  <a:cubicBezTo>
                    <a:pt x="10323" y="1977"/>
                    <a:pt x="10347" y="1953"/>
                    <a:pt x="10358" y="1941"/>
                  </a:cubicBezTo>
                  <a:cubicBezTo>
                    <a:pt x="10370" y="1917"/>
                    <a:pt x="10370" y="1894"/>
                    <a:pt x="10382" y="1858"/>
                  </a:cubicBezTo>
                  <a:cubicBezTo>
                    <a:pt x="10406" y="1834"/>
                    <a:pt x="10418" y="1798"/>
                    <a:pt x="10418" y="1787"/>
                  </a:cubicBezTo>
                  <a:cubicBezTo>
                    <a:pt x="10418" y="1775"/>
                    <a:pt x="10430" y="1763"/>
                    <a:pt x="10430" y="1739"/>
                  </a:cubicBezTo>
                  <a:cubicBezTo>
                    <a:pt x="10430" y="1727"/>
                    <a:pt x="10430" y="1727"/>
                    <a:pt x="10442" y="1715"/>
                  </a:cubicBezTo>
                  <a:cubicBezTo>
                    <a:pt x="10466" y="1679"/>
                    <a:pt x="10466" y="1667"/>
                    <a:pt x="10478" y="1644"/>
                  </a:cubicBezTo>
                  <a:cubicBezTo>
                    <a:pt x="10478" y="1608"/>
                    <a:pt x="10489" y="1596"/>
                    <a:pt x="10489" y="1560"/>
                  </a:cubicBezTo>
                  <a:cubicBezTo>
                    <a:pt x="10489" y="1536"/>
                    <a:pt x="10501" y="1525"/>
                    <a:pt x="10501" y="1489"/>
                  </a:cubicBezTo>
                  <a:cubicBezTo>
                    <a:pt x="10501" y="1477"/>
                    <a:pt x="10501" y="1465"/>
                    <a:pt x="10525" y="1441"/>
                  </a:cubicBezTo>
                  <a:lnTo>
                    <a:pt x="10525" y="1429"/>
                  </a:lnTo>
                  <a:cubicBezTo>
                    <a:pt x="10525" y="1406"/>
                    <a:pt x="10537" y="1370"/>
                    <a:pt x="10537" y="1358"/>
                  </a:cubicBezTo>
                  <a:cubicBezTo>
                    <a:pt x="10537" y="1322"/>
                    <a:pt x="10537" y="1310"/>
                    <a:pt x="10549" y="1286"/>
                  </a:cubicBezTo>
                  <a:lnTo>
                    <a:pt x="10549" y="1203"/>
                  </a:lnTo>
                  <a:lnTo>
                    <a:pt x="10549" y="1132"/>
                  </a:lnTo>
                  <a:lnTo>
                    <a:pt x="10549" y="1120"/>
                  </a:lnTo>
                  <a:lnTo>
                    <a:pt x="10549" y="1"/>
                  </a:lnTo>
                  <a:cubicBezTo>
                    <a:pt x="10549" y="36"/>
                    <a:pt x="10549" y="48"/>
                    <a:pt x="10537" y="72"/>
                  </a:cubicBezTo>
                  <a:lnTo>
                    <a:pt x="10537" y="108"/>
                  </a:lnTo>
                  <a:lnTo>
                    <a:pt x="10537" y="155"/>
                  </a:lnTo>
                  <a:cubicBezTo>
                    <a:pt x="10537" y="179"/>
                    <a:pt x="10525" y="191"/>
                    <a:pt x="10525" y="227"/>
                  </a:cubicBezTo>
                  <a:lnTo>
                    <a:pt x="10525" y="251"/>
                  </a:lnTo>
                  <a:cubicBezTo>
                    <a:pt x="10525" y="274"/>
                    <a:pt x="10525" y="286"/>
                    <a:pt x="10513" y="298"/>
                  </a:cubicBezTo>
                  <a:cubicBezTo>
                    <a:pt x="10513" y="334"/>
                    <a:pt x="10489" y="346"/>
                    <a:pt x="10489" y="370"/>
                  </a:cubicBezTo>
                  <a:cubicBezTo>
                    <a:pt x="10489" y="393"/>
                    <a:pt x="10489" y="393"/>
                    <a:pt x="10478" y="405"/>
                  </a:cubicBezTo>
                  <a:cubicBezTo>
                    <a:pt x="10478" y="417"/>
                    <a:pt x="10478" y="429"/>
                    <a:pt x="10466" y="429"/>
                  </a:cubicBezTo>
                  <a:cubicBezTo>
                    <a:pt x="10442" y="465"/>
                    <a:pt x="10442" y="477"/>
                    <a:pt x="10430" y="513"/>
                  </a:cubicBezTo>
                  <a:cubicBezTo>
                    <a:pt x="10430" y="524"/>
                    <a:pt x="10418" y="536"/>
                    <a:pt x="10418" y="536"/>
                  </a:cubicBezTo>
                  <a:cubicBezTo>
                    <a:pt x="10418" y="548"/>
                    <a:pt x="10406" y="572"/>
                    <a:pt x="10406" y="572"/>
                  </a:cubicBezTo>
                  <a:cubicBezTo>
                    <a:pt x="10382" y="596"/>
                    <a:pt x="10370" y="608"/>
                    <a:pt x="10370" y="644"/>
                  </a:cubicBezTo>
                  <a:cubicBezTo>
                    <a:pt x="10370" y="655"/>
                    <a:pt x="10358" y="667"/>
                    <a:pt x="10358" y="691"/>
                  </a:cubicBezTo>
                  <a:cubicBezTo>
                    <a:pt x="10358" y="703"/>
                    <a:pt x="10347" y="703"/>
                    <a:pt x="10347" y="715"/>
                  </a:cubicBezTo>
                  <a:cubicBezTo>
                    <a:pt x="10323" y="751"/>
                    <a:pt x="10311" y="763"/>
                    <a:pt x="10299" y="786"/>
                  </a:cubicBezTo>
                  <a:cubicBezTo>
                    <a:pt x="10299" y="810"/>
                    <a:pt x="10287" y="822"/>
                    <a:pt x="10287" y="834"/>
                  </a:cubicBezTo>
                  <a:cubicBezTo>
                    <a:pt x="10287" y="846"/>
                    <a:pt x="10263" y="846"/>
                    <a:pt x="10263" y="870"/>
                  </a:cubicBezTo>
                  <a:cubicBezTo>
                    <a:pt x="10251" y="894"/>
                    <a:pt x="10239" y="905"/>
                    <a:pt x="10228" y="941"/>
                  </a:cubicBezTo>
                  <a:cubicBezTo>
                    <a:pt x="10204" y="953"/>
                    <a:pt x="10204" y="965"/>
                    <a:pt x="10192" y="989"/>
                  </a:cubicBezTo>
                  <a:cubicBezTo>
                    <a:pt x="10192" y="989"/>
                    <a:pt x="10192" y="1001"/>
                    <a:pt x="10180" y="1001"/>
                  </a:cubicBezTo>
                  <a:cubicBezTo>
                    <a:pt x="10168" y="1025"/>
                    <a:pt x="10144" y="1048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85" y="1108"/>
                    <a:pt x="10073" y="1120"/>
                    <a:pt x="10073" y="1132"/>
                  </a:cubicBezTo>
                  <a:cubicBezTo>
                    <a:pt x="10061" y="1167"/>
                    <a:pt x="10025" y="1179"/>
                    <a:pt x="10013" y="1203"/>
                  </a:cubicBezTo>
                  <a:lnTo>
                    <a:pt x="9966" y="1251"/>
                  </a:lnTo>
                  <a:lnTo>
                    <a:pt x="9954" y="1263"/>
                  </a:lnTo>
                  <a:cubicBezTo>
                    <a:pt x="9942" y="1298"/>
                    <a:pt x="9906" y="1310"/>
                    <a:pt x="9882" y="1346"/>
                  </a:cubicBezTo>
                  <a:cubicBezTo>
                    <a:pt x="9870" y="1358"/>
                    <a:pt x="9847" y="1382"/>
                    <a:pt x="9823" y="1406"/>
                  </a:cubicBezTo>
                  <a:lnTo>
                    <a:pt x="9751" y="1477"/>
                  </a:lnTo>
                  <a:lnTo>
                    <a:pt x="9716" y="1501"/>
                  </a:lnTo>
                  <a:lnTo>
                    <a:pt x="9692" y="1536"/>
                  </a:lnTo>
                  <a:cubicBezTo>
                    <a:pt x="9656" y="1560"/>
                    <a:pt x="9632" y="1584"/>
                    <a:pt x="9596" y="1608"/>
                  </a:cubicBezTo>
                  <a:lnTo>
                    <a:pt x="9573" y="1644"/>
                  </a:lnTo>
                  <a:lnTo>
                    <a:pt x="9537" y="1667"/>
                  </a:lnTo>
                  <a:cubicBezTo>
                    <a:pt x="9513" y="1703"/>
                    <a:pt x="9477" y="1715"/>
                    <a:pt x="9430" y="1739"/>
                  </a:cubicBezTo>
                  <a:lnTo>
                    <a:pt x="9406" y="1775"/>
                  </a:lnTo>
                  <a:lnTo>
                    <a:pt x="9370" y="1798"/>
                  </a:lnTo>
                  <a:cubicBezTo>
                    <a:pt x="9335" y="1834"/>
                    <a:pt x="9299" y="1858"/>
                    <a:pt x="9251" y="1882"/>
                  </a:cubicBezTo>
                  <a:cubicBezTo>
                    <a:pt x="9239" y="1882"/>
                    <a:pt x="9239" y="1894"/>
                    <a:pt x="9227" y="1894"/>
                  </a:cubicBezTo>
                  <a:cubicBezTo>
                    <a:pt x="9215" y="1894"/>
                    <a:pt x="9215" y="1906"/>
                    <a:pt x="9192" y="1906"/>
                  </a:cubicBezTo>
                  <a:cubicBezTo>
                    <a:pt x="9132" y="1953"/>
                    <a:pt x="9073" y="1977"/>
                    <a:pt x="9001" y="2025"/>
                  </a:cubicBezTo>
                  <a:cubicBezTo>
                    <a:pt x="8930" y="2072"/>
                    <a:pt x="8834" y="2120"/>
                    <a:pt x="8763" y="2156"/>
                  </a:cubicBezTo>
                  <a:cubicBezTo>
                    <a:pt x="8739" y="2179"/>
                    <a:pt x="8715" y="2191"/>
                    <a:pt x="8692" y="2191"/>
                  </a:cubicBezTo>
                  <a:cubicBezTo>
                    <a:pt x="8632" y="2215"/>
                    <a:pt x="8561" y="2251"/>
                    <a:pt x="8501" y="2275"/>
                  </a:cubicBezTo>
                  <a:cubicBezTo>
                    <a:pt x="8477" y="2298"/>
                    <a:pt x="8453" y="2298"/>
                    <a:pt x="8442" y="2310"/>
                  </a:cubicBezTo>
                  <a:cubicBezTo>
                    <a:pt x="8346" y="2358"/>
                    <a:pt x="8263" y="2382"/>
                    <a:pt x="8168" y="2418"/>
                  </a:cubicBezTo>
                  <a:cubicBezTo>
                    <a:pt x="8156" y="2418"/>
                    <a:pt x="8144" y="2429"/>
                    <a:pt x="8120" y="2429"/>
                  </a:cubicBezTo>
                  <a:cubicBezTo>
                    <a:pt x="8049" y="2453"/>
                    <a:pt x="7977" y="2489"/>
                    <a:pt x="7906" y="2501"/>
                  </a:cubicBezTo>
                  <a:cubicBezTo>
                    <a:pt x="7870" y="2513"/>
                    <a:pt x="7846" y="2513"/>
                    <a:pt x="7811" y="2537"/>
                  </a:cubicBezTo>
                  <a:lnTo>
                    <a:pt x="7680" y="2572"/>
                  </a:lnTo>
                  <a:cubicBezTo>
                    <a:pt x="7644" y="2596"/>
                    <a:pt x="7608" y="2596"/>
                    <a:pt x="7572" y="2608"/>
                  </a:cubicBezTo>
                  <a:cubicBezTo>
                    <a:pt x="7525" y="2620"/>
                    <a:pt x="7489" y="2632"/>
                    <a:pt x="7441" y="2632"/>
                  </a:cubicBezTo>
                  <a:cubicBezTo>
                    <a:pt x="7406" y="2656"/>
                    <a:pt x="7370" y="2656"/>
                    <a:pt x="7334" y="2668"/>
                  </a:cubicBezTo>
                  <a:cubicBezTo>
                    <a:pt x="7287" y="2679"/>
                    <a:pt x="7251" y="2679"/>
                    <a:pt x="7203" y="2691"/>
                  </a:cubicBezTo>
                  <a:cubicBezTo>
                    <a:pt x="7168" y="2715"/>
                    <a:pt x="7132" y="2715"/>
                    <a:pt x="7096" y="2727"/>
                  </a:cubicBezTo>
                  <a:cubicBezTo>
                    <a:pt x="7049" y="2739"/>
                    <a:pt x="7013" y="2739"/>
                    <a:pt x="6965" y="2751"/>
                  </a:cubicBezTo>
                  <a:cubicBezTo>
                    <a:pt x="6929" y="2751"/>
                    <a:pt x="6894" y="2775"/>
                    <a:pt x="6858" y="2775"/>
                  </a:cubicBezTo>
                  <a:cubicBezTo>
                    <a:pt x="6751" y="2787"/>
                    <a:pt x="6668" y="2799"/>
                    <a:pt x="6560" y="2810"/>
                  </a:cubicBezTo>
                  <a:lnTo>
                    <a:pt x="6513" y="2810"/>
                  </a:lnTo>
                  <a:cubicBezTo>
                    <a:pt x="6429" y="2834"/>
                    <a:pt x="6334" y="2834"/>
                    <a:pt x="6251" y="2846"/>
                  </a:cubicBezTo>
                  <a:cubicBezTo>
                    <a:pt x="6215" y="2846"/>
                    <a:pt x="6179" y="2846"/>
                    <a:pt x="6144" y="2858"/>
                  </a:cubicBezTo>
                  <a:cubicBezTo>
                    <a:pt x="6084" y="2858"/>
                    <a:pt x="6025" y="2870"/>
                    <a:pt x="5977" y="2870"/>
                  </a:cubicBezTo>
                  <a:cubicBezTo>
                    <a:pt x="5953" y="2870"/>
                    <a:pt x="5906" y="2870"/>
                    <a:pt x="5882" y="2894"/>
                  </a:cubicBezTo>
                  <a:cubicBezTo>
                    <a:pt x="5822" y="2894"/>
                    <a:pt x="5763" y="2894"/>
                    <a:pt x="5703" y="2906"/>
                  </a:cubicBezTo>
                  <a:lnTo>
                    <a:pt x="4822" y="2906"/>
                  </a:lnTo>
                  <a:cubicBezTo>
                    <a:pt x="4763" y="2906"/>
                    <a:pt x="4715" y="2906"/>
                    <a:pt x="4655" y="2894"/>
                  </a:cubicBezTo>
                  <a:lnTo>
                    <a:pt x="4572" y="2894"/>
                  </a:lnTo>
                  <a:cubicBezTo>
                    <a:pt x="4513" y="2894"/>
                    <a:pt x="4429" y="2870"/>
                    <a:pt x="4370" y="2870"/>
                  </a:cubicBezTo>
                  <a:lnTo>
                    <a:pt x="4310" y="2870"/>
                  </a:lnTo>
                  <a:cubicBezTo>
                    <a:pt x="4227" y="2858"/>
                    <a:pt x="4155" y="2858"/>
                    <a:pt x="4060" y="2846"/>
                  </a:cubicBezTo>
                  <a:lnTo>
                    <a:pt x="4012" y="2846"/>
                  </a:lnTo>
                  <a:cubicBezTo>
                    <a:pt x="3941" y="2834"/>
                    <a:pt x="3870" y="2834"/>
                    <a:pt x="3798" y="2810"/>
                  </a:cubicBezTo>
                  <a:cubicBezTo>
                    <a:pt x="3762" y="2810"/>
                    <a:pt x="3739" y="2799"/>
                    <a:pt x="3703" y="2799"/>
                  </a:cubicBezTo>
                  <a:cubicBezTo>
                    <a:pt x="3643" y="2787"/>
                    <a:pt x="3596" y="2787"/>
                    <a:pt x="3536" y="2775"/>
                  </a:cubicBezTo>
                  <a:cubicBezTo>
                    <a:pt x="3512" y="2775"/>
                    <a:pt x="3477" y="2751"/>
                    <a:pt x="3453" y="2751"/>
                  </a:cubicBezTo>
                  <a:lnTo>
                    <a:pt x="3274" y="2715"/>
                  </a:lnTo>
                  <a:cubicBezTo>
                    <a:pt x="3239" y="2691"/>
                    <a:pt x="3215" y="2691"/>
                    <a:pt x="3167" y="2679"/>
                  </a:cubicBezTo>
                  <a:cubicBezTo>
                    <a:pt x="3108" y="2668"/>
                    <a:pt x="3060" y="2656"/>
                    <a:pt x="3000" y="2632"/>
                  </a:cubicBezTo>
                  <a:cubicBezTo>
                    <a:pt x="2977" y="2620"/>
                    <a:pt x="2941" y="2620"/>
                    <a:pt x="2917" y="2608"/>
                  </a:cubicBezTo>
                  <a:cubicBezTo>
                    <a:pt x="2822" y="2572"/>
                    <a:pt x="2750" y="2560"/>
                    <a:pt x="2667" y="2537"/>
                  </a:cubicBezTo>
                  <a:cubicBezTo>
                    <a:pt x="2643" y="2537"/>
                    <a:pt x="2631" y="2513"/>
                    <a:pt x="2619" y="2513"/>
                  </a:cubicBezTo>
                  <a:cubicBezTo>
                    <a:pt x="2524" y="2489"/>
                    <a:pt x="2429" y="2453"/>
                    <a:pt x="2334" y="2418"/>
                  </a:cubicBezTo>
                  <a:cubicBezTo>
                    <a:pt x="2286" y="2394"/>
                    <a:pt x="2262" y="2382"/>
                    <a:pt x="2227" y="2370"/>
                  </a:cubicBezTo>
                  <a:cubicBezTo>
                    <a:pt x="2203" y="2358"/>
                    <a:pt x="2167" y="2334"/>
                    <a:pt x="2143" y="2334"/>
                  </a:cubicBezTo>
                  <a:cubicBezTo>
                    <a:pt x="2096" y="2322"/>
                    <a:pt x="2048" y="2310"/>
                    <a:pt x="2024" y="2275"/>
                  </a:cubicBezTo>
                  <a:cubicBezTo>
                    <a:pt x="1988" y="2263"/>
                    <a:pt x="1965" y="2251"/>
                    <a:pt x="1953" y="2251"/>
                  </a:cubicBezTo>
                  <a:cubicBezTo>
                    <a:pt x="1905" y="2239"/>
                    <a:pt x="1857" y="2203"/>
                    <a:pt x="1810" y="2191"/>
                  </a:cubicBezTo>
                  <a:cubicBezTo>
                    <a:pt x="1798" y="2179"/>
                    <a:pt x="1774" y="2179"/>
                    <a:pt x="1750" y="2156"/>
                  </a:cubicBezTo>
                  <a:cubicBezTo>
                    <a:pt x="1691" y="2132"/>
                    <a:pt x="1619" y="2084"/>
                    <a:pt x="1560" y="2060"/>
                  </a:cubicBezTo>
                  <a:cubicBezTo>
                    <a:pt x="1500" y="2013"/>
                    <a:pt x="1429" y="1977"/>
                    <a:pt x="1369" y="1941"/>
                  </a:cubicBezTo>
                  <a:cubicBezTo>
                    <a:pt x="1357" y="1917"/>
                    <a:pt x="1322" y="1906"/>
                    <a:pt x="1310" y="1894"/>
                  </a:cubicBezTo>
                  <a:cubicBezTo>
                    <a:pt x="1262" y="1858"/>
                    <a:pt x="1238" y="1834"/>
                    <a:pt x="1191" y="1822"/>
                  </a:cubicBezTo>
                  <a:cubicBezTo>
                    <a:pt x="1155" y="1798"/>
                    <a:pt x="1143" y="1787"/>
                    <a:pt x="1119" y="1775"/>
                  </a:cubicBezTo>
                  <a:cubicBezTo>
                    <a:pt x="1084" y="1739"/>
                    <a:pt x="1060" y="1727"/>
                    <a:pt x="1024" y="1703"/>
                  </a:cubicBezTo>
                  <a:cubicBezTo>
                    <a:pt x="1000" y="1679"/>
                    <a:pt x="976" y="1667"/>
                    <a:pt x="964" y="1644"/>
                  </a:cubicBezTo>
                  <a:cubicBezTo>
                    <a:pt x="941" y="1608"/>
                    <a:pt x="905" y="1596"/>
                    <a:pt x="881" y="1560"/>
                  </a:cubicBezTo>
                  <a:lnTo>
                    <a:pt x="822" y="1501"/>
                  </a:lnTo>
                  <a:cubicBezTo>
                    <a:pt x="786" y="1477"/>
                    <a:pt x="762" y="1465"/>
                    <a:pt x="738" y="1429"/>
                  </a:cubicBezTo>
                  <a:lnTo>
                    <a:pt x="679" y="1370"/>
                  </a:lnTo>
                  <a:lnTo>
                    <a:pt x="607" y="1298"/>
                  </a:lnTo>
                  <a:cubicBezTo>
                    <a:pt x="595" y="1286"/>
                    <a:pt x="583" y="1251"/>
                    <a:pt x="548" y="1239"/>
                  </a:cubicBezTo>
                  <a:cubicBezTo>
                    <a:pt x="536" y="1203"/>
                    <a:pt x="500" y="1191"/>
                    <a:pt x="488" y="1167"/>
                  </a:cubicBezTo>
                  <a:cubicBezTo>
                    <a:pt x="476" y="1144"/>
                    <a:pt x="464" y="1120"/>
                    <a:pt x="441" y="1108"/>
                  </a:cubicBezTo>
                  <a:cubicBezTo>
                    <a:pt x="429" y="1072"/>
                    <a:pt x="405" y="1060"/>
                    <a:pt x="381" y="1025"/>
                  </a:cubicBezTo>
                  <a:cubicBezTo>
                    <a:pt x="369" y="1013"/>
                    <a:pt x="357" y="989"/>
                    <a:pt x="345" y="965"/>
                  </a:cubicBezTo>
                  <a:cubicBezTo>
                    <a:pt x="322" y="941"/>
                    <a:pt x="310" y="929"/>
                    <a:pt x="298" y="894"/>
                  </a:cubicBezTo>
                  <a:cubicBezTo>
                    <a:pt x="286" y="870"/>
                    <a:pt x="262" y="846"/>
                    <a:pt x="250" y="822"/>
                  </a:cubicBezTo>
                  <a:cubicBezTo>
                    <a:pt x="238" y="786"/>
                    <a:pt x="226" y="774"/>
                    <a:pt x="202" y="751"/>
                  </a:cubicBezTo>
                  <a:cubicBezTo>
                    <a:pt x="191" y="715"/>
                    <a:pt x="191" y="703"/>
                    <a:pt x="179" y="667"/>
                  </a:cubicBezTo>
                  <a:cubicBezTo>
                    <a:pt x="167" y="644"/>
                    <a:pt x="143" y="632"/>
                    <a:pt x="143" y="596"/>
                  </a:cubicBezTo>
                  <a:cubicBezTo>
                    <a:pt x="131" y="572"/>
                    <a:pt x="131" y="548"/>
                    <a:pt x="119" y="524"/>
                  </a:cubicBezTo>
                  <a:cubicBezTo>
                    <a:pt x="107" y="489"/>
                    <a:pt x="107" y="477"/>
                    <a:pt x="83" y="453"/>
                  </a:cubicBezTo>
                  <a:cubicBezTo>
                    <a:pt x="71" y="417"/>
                    <a:pt x="71" y="405"/>
                    <a:pt x="71" y="370"/>
                  </a:cubicBezTo>
                  <a:cubicBezTo>
                    <a:pt x="60" y="346"/>
                    <a:pt x="60" y="334"/>
                    <a:pt x="60" y="298"/>
                  </a:cubicBezTo>
                  <a:cubicBezTo>
                    <a:pt x="60" y="274"/>
                    <a:pt x="48" y="251"/>
                    <a:pt x="48" y="227"/>
                  </a:cubicBezTo>
                  <a:cubicBezTo>
                    <a:pt x="48" y="191"/>
                    <a:pt x="24" y="179"/>
                    <a:pt x="24" y="155"/>
                  </a:cubicBezTo>
                  <a:cubicBezTo>
                    <a:pt x="24" y="120"/>
                    <a:pt x="24" y="108"/>
                    <a:pt x="12" y="72"/>
                  </a:cubicBezTo>
                  <a:cubicBezTo>
                    <a:pt x="12" y="48"/>
                    <a:pt x="12" y="3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5025779" y="3005639"/>
              <a:ext cx="137510" cy="73878"/>
            </a:xfrm>
            <a:custGeom>
              <a:rect b="b" l="l" r="r" t="t"/>
              <a:pathLst>
                <a:path extrusionOk="0" h="2502" w="4657">
                  <a:moveTo>
                    <a:pt x="2757" y="513"/>
                  </a:moveTo>
                  <a:cubicBezTo>
                    <a:pt x="2855" y="513"/>
                    <a:pt x="2968" y="534"/>
                    <a:pt x="3096" y="584"/>
                  </a:cubicBezTo>
                  <a:lnTo>
                    <a:pt x="2513" y="918"/>
                  </a:lnTo>
                  <a:cubicBezTo>
                    <a:pt x="2382" y="775"/>
                    <a:pt x="2334" y="656"/>
                    <a:pt x="2477" y="584"/>
                  </a:cubicBezTo>
                  <a:cubicBezTo>
                    <a:pt x="2553" y="540"/>
                    <a:pt x="2646" y="513"/>
                    <a:pt x="2757" y="513"/>
                  </a:cubicBezTo>
                  <a:close/>
                  <a:moveTo>
                    <a:pt x="2215" y="1561"/>
                  </a:moveTo>
                  <a:cubicBezTo>
                    <a:pt x="2334" y="1692"/>
                    <a:pt x="2382" y="1811"/>
                    <a:pt x="2227" y="1906"/>
                  </a:cubicBezTo>
                  <a:cubicBezTo>
                    <a:pt x="2159" y="1943"/>
                    <a:pt x="2075" y="1964"/>
                    <a:pt x="1973" y="1964"/>
                  </a:cubicBezTo>
                  <a:cubicBezTo>
                    <a:pt x="1879" y="1964"/>
                    <a:pt x="1770" y="1946"/>
                    <a:pt x="1644" y="1906"/>
                  </a:cubicBezTo>
                  <a:lnTo>
                    <a:pt x="2215" y="1561"/>
                  </a:lnTo>
                  <a:close/>
                  <a:moveTo>
                    <a:pt x="4108" y="1"/>
                  </a:moveTo>
                  <a:lnTo>
                    <a:pt x="3644" y="263"/>
                  </a:lnTo>
                  <a:cubicBezTo>
                    <a:pt x="3273" y="99"/>
                    <a:pt x="2912" y="25"/>
                    <a:pt x="2590" y="25"/>
                  </a:cubicBezTo>
                  <a:cubicBezTo>
                    <a:pt x="2281" y="25"/>
                    <a:pt x="2008" y="93"/>
                    <a:pt x="1799" y="215"/>
                  </a:cubicBezTo>
                  <a:cubicBezTo>
                    <a:pt x="1215" y="560"/>
                    <a:pt x="1572" y="953"/>
                    <a:pt x="1918" y="1275"/>
                  </a:cubicBezTo>
                  <a:lnTo>
                    <a:pt x="1227" y="1680"/>
                  </a:lnTo>
                  <a:cubicBezTo>
                    <a:pt x="965" y="1489"/>
                    <a:pt x="787" y="1263"/>
                    <a:pt x="727" y="1049"/>
                  </a:cubicBezTo>
                  <a:lnTo>
                    <a:pt x="1" y="1215"/>
                  </a:lnTo>
                  <a:cubicBezTo>
                    <a:pt x="37" y="1453"/>
                    <a:pt x="310" y="1751"/>
                    <a:pt x="691" y="2001"/>
                  </a:cubicBezTo>
                  <a:lnTo>
                    <a:pt x="251" y="2263"/>
                  </a:lnTo>
                  <a:lnTo>
                    <a:pt x="334" y="2299"/>
                  </a:lnTo>
                  <a:lnTo>
                    <a:pt x="668" y="2501"/>
                  </a:lnTo>
                  <a:lnTo>
                    <a:pt x="1132" y="2227"/>
                  </a:lnTo>
                  <a:cubicBezTo>
                    <a:pt x="1477" y="2376"/>
                    <a:pt x="1822" y="2445"/>
                    <a:pt x="2135" y="2445"/>
                  </a:cubicBezTo>
                  <a:cubicBezTo>
                    <a:pt x="2448" y="2445"/>
                    <a:pt x="2727" y="2376"/>
                    <a:pt x="2942" y="2251"/>
                  </a:cubicBezTo>
                  <a:cubicBezTo>
                    <a:pt x="3525" y="1906"/>
                    <a:pt x="3168" y="1537"/>
                    <a:pt x="2823" y="1203"/>
                  </a:cubicBezTo>
                  <a:lnTo>
                    <a:pt x="3525" y="799"/>
                  </a:lnTo>
                  <a:cubicBezTo>
                    <a:pt x="3704" y="930"/>
                    <a:pt x="3847" y="1096"/>
                    <a:pt x="3942" y="1287"/>
                  </a:cubicBezTo>
                  <a:lnTo>
                    <a:pt x="4656" y="1108"/>
                  </a:lnTo>
                  <a:cubicBezTo>
                    <a:pt x="4561" y="906"/>
                    <a:pt x="4358" y="680"/>
                    <a:pt x="4073" y="489"/>
                  </a:cubicBezTo>
                  <a:lnTo>
                    <a:pt x="4525" y="239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5161842" y="3196210"/>
              <a:ext cx="313257" cy="180708"/>
            </a:xfrm>
            <a:custGeom>
              <a:rect b="b" l="l" r="r" t="t"/>
              <a:pathLst>
                <a:path extrusionOk="0" h="6120" w="10609">
                  <a:moveTo>
                    <a:pt x="5275" y="0"/>
                  </a:moveTo>
                  <a:cubicBezTo>
                    <a:pt x="3921" y="0"/>
                    <a:pt x="2566" y="298"/>
                    <a:pt x="1536" y="893"/>
                  </a:cubicBezTo>
                  <a:cubicBezTo>
                    <a:pt x="501" y="1488"/>
                    <a:pt x="1" y="2274"/>
                    <a:pt x="1" y="3048"/>
                  </a:cubicBezTo>
                  <a:lnTo>
                    <a:pt x="1" y="3131"/>
                  </a:lnTo>
                  <a:cubicBezTo>
                    <a:pt x="36" y="3179"/>
                    <a:pt x="36" y="3203"/>
                    <a:pt x="36" y="3215"/>
                  </a:cubicBezTo>
                  <a:cubicBezTo>
                    <a:pt x="36" y="3250"/>
                    <a:pt x="36" y="3262"/>
                    <a:pt x="48" y="3298"/>
                  </a:cubicBezTo>
                  <a:cubicBezTo>
                    <a:pt x="48" y="3322"/>
                    <a:pt x="48" y="3334"/>
                    <a:pt x="60" y="3369"/>
                  </a:cubicBezTo>
                  <a:cubicBezTo>
                    <a:pt x="60" y="3393"/>
                    <a:pt x="72" y="3405"/>
                    <a:pt x="72" y="3441"/>
                  </a:cubicBezTo>
                  <a:cubicBezTo>
                    <a:pt x="72" y="3477"/>
                    <a:pt x="96" y="3489"/>
                    <a:pt x="96" y="3512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31"/>
                    <a:pt x="120" y="3667"/>
                  </a:cubicBezTo>
                  <a:cubicBezTo>
                    <a:pt x="131" y="3691"/>
                    <a:pt x="131" y="3703"/>
                    <a:pt x="155" y="3739"/>
                  </a:cubicBezTo>
                  <a:cubicBezTo>
                    <a:pt x="167" y="3774"/>
                    <a:pt x="167" y="3786"/>
                    <a:pt x="179" y="3810"/>
                  </a:cubicBezTo>
                  <a:cubicBezTo>
                    <a:pt x="191" y="3846"/>
                    <a:pt x="215" y="3858"/>
                    <a:pt x="215" y="3893"/>
                  </a:cubicBezTo>
                  <a:cubicBezTo>
                    <a:pt x="227" y="3917"/>
                    <a:pt x="227" y="3929"/>
                    <a:pt x="239" y="3965"/>
                  </a:cubicBezTo>
                  <a:cubicBezTo>
                    <a:pt x="251" y="3989"/>
                    <a:pt x="274" y="4001"/>
                    <a:pt x="286" y="4036"/>
                  </a:cubicBezTo>
                  <a:cubicBezTo>
                    <a:pt x="298" y="4072"/>
                    <a:pt x="310" y="4084"/>
                    <a:pt x="334" y="4108"/>
                  </a:cubicBezTo>
                  <a:cubicBezTo>
                    <a:pt x="346" y="4143"/>
                    <a:pt x="358" y="4155"/>
                    <a:pt x="370" y="4191"/>
                  </a:cubicBezTo>
                  <a:cubicBezTo>
                    <a:pt x="393" y="4203"/>
                    <a:pt x="405" y="4227"/>
                    <a:pt x="417" y="4251"/>
                  </a:cubicBezTo>
                  <a:cubicBezTo>
                    <a:pt x="429" y="4274"/>
                    <a:pt x="453" y="4286"/>
                    <a:pt x="477" y="4322"/>
                  </a:cubicBezTo>
                  <a:cubicBezTo>
                    <a:pt x="489" y="4334"/>
                    <a:pt x="512" y="4358"/>
                    <a:pt x="524" y="4382"/>
                  </a:cubicBezTo>
                  <a:cubicBezTo>
                    <a:pt x="536" y="4405"/>
                    <a:pt x="572" y="4417"/>
                    <a:pt x="584" y="4453"/>
                  </a:cubicBezTo>
                  <a:cubicBezTo>
                    <a:pt x="596" y="4465"/>
                    <a:pt x="608" y="4501"/>
                    <a:pt x="643" y="4512"/>
                  </a:cubicBezTo>
                  <a:cubicBezTo>
                    <a:pt x="655" y="4548"/>
                    <a:pt x="691" y="4560"/>
                    <a:pt x="715" y="4584"/>
                  </a:cubicBezTo>
                  <a:lnTo>
                    <a:pt x="774" y="4643"/>
                  </a:lnTo>
                  <a:lnTo>
                    <a:pt x="846" y="4715"/>
                  </a:lnTo>
                  <a:lnTo>
                    <a:pt x="905" y="4774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82"/>
                    <a:pt x="1060" y="4917"/>
                  </a:cubicBezTo>
                  <a:cubicBezTo>
                    <a:pt x="1084" y="4941"/>
                    <a:pt x="1120" y="4953"/>
                    <a:pt x="1144" y="4989"/>
                  </a:cubicBezTo>
                  <a:cubicBezTo>
                    <a:pt x="1179" y="5001"/>
                    <a:pt x="1191" y="5013"/>
                    <a:pt x="1227" y="5036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32"/>
                    <a:pt x="1405" y="5155"/>
                  </a:cubicBezTo>
                  <a:cubicBezTo>
                    <a:pt x="1465" y="5191"/>
                    <a:pt x="1525" y="5227"/>
                    <a:pt x="1596" y="5274"/>
                  </a:cubicBezTo>
                  <a:cubicBezTo>
                    <a:pt x="1655" y="5298"/>
                    <a:pt x="1715" y="5346"/>
                    <a:pt x="1786" y="5370"/>
                  </a:cubicBezTo>
                  <a:cubicBezTo>
                    <a:pt x="1798" y="5394"/>
                    <a:pt x="1834" y="5394"/>
                    <a:pt x="1846" y="5405"/>
                  </a:cubicBezTo>
                  <a:cubicBezTo>
                    <a:pt x="1894" y="5417"/>
                    <a:pt x="1929" y="5453"/>
                    <a:pt x="1977" y="5465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13"/>
                    <a:pt x="2132" y="5536"/>
                    <a:pt x="2167" y="5548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08"/>
                    <a:pt x="2370" y="5632"/>
                  </a:cubicBezTo>
                  <a:cubicBezTo>
                    <a:pt x="2453" y="5655"/>
                    <a:pt x="2548" y="5703"/>
                    <a:pt x="2644" y="5727"/>
                  </a:cubicBezTo>
                  <a:cubicBezTo>
                    <a:pt x="2668" y="5727"/>
                    <a:pt x="2679" y="5751"/>
                    <a:pt x="2691" y="5751"/>
                  </a:cubicBezTo>
                  <a:cubicBezTo>
                    <a:pt x="2787" y="5775"/>
                    <a:pt x="2858" y="5810"/>
                    <a:pt x="2941" y="5822"/>
                  </a:cubicBezTo>
                  <a:cubicBezTo>
                    <a:pt x="2977" y="5834"/>
                    <a:pt x="3001" y="5834"/>
                    <a:pt x="3037" y="5846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06"/>
                    <a:pt x="3263" y="5906"/>
                    <a:pt x="3310" y="5929"/>
                  </a:cubicBezTo>
                  <a:lnTo>
                    <a:pt x="3489" y="5965"/>
                  </a:lnTo>
                  <a:cubicBezTo>
                    <a:pt x="3513" y="5965"/>
                    <a:pt x="3549" y="5989"/>
                    <a:pt x="3572" y="5989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36"/>
                    <a:pt x="3822" y="6036"/>
                  </a:cubicBezTo>
                  <a:cubicBezTo>
                    <a:pt x="3906" y="6048"/>
                    <a:pt x="3977" y="6060"/>
                    <a:pt x="4049" y="6060"/>
                  </a:cubicBezTo>
                  <a:lnTo>
                    <a:pt x="4096" y="6060"/>
                  </a:lnTo>
                  <a:cubicBezTo>
                    <a:pt x="4180" y="6072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46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72"/>
                    <a:pt x="6180" y="6072"/>
                  </a:cubicBezTo>
                  <a:cubicBezTo>
                    <a:pt x="6204" y="6072"/>
                    <a:pt x="6251" y="6072"/>
                    <a:pt x="6287" y="6060"/>
                  </a:cubicBezTo>
                  <a:cubicBezTo>
                    <a:pt x="6370" y="6048"/>
                    <a:pt x="6466" y="6048"/>
                    <a:pt x="6549" y="6036"/>
                  </a:cubicBezTo>
                  <a:lnTo>
                    <a:pt x="6597" y="6036"/>
                  </a:lnTo>
                  <a:cubicBezTo>
                    <a:pt x="6704" y="6013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53"/>
                    <a:pt x="7085" y="5953"/>
                    <a:pt x="7132" y="5941"/>
                  </a:cubicBezTo>
                  <a:cubicBezTo>
                    <a:pt x="7180" y="5929"/>
                    <a:pt x="7204" y="5929"/>
                    <a:pt x="7240" y="5906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46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0"/>
                    <a:pt x="7680" y="5810"/>
                    <a:pt x="7716" y="5786"/>
                  </a:cubicBezTo>
                  <a:lnTo>
                    <a:pt x="7847" y="5751"/>
                  </a:lnTo>
                  <a:cubicBezTo>
                    <a:pt x="7871" y="5727"/>
                    <a:pt x="7906" y="5727"/>
                    <a:pt x="7930" y="5715"/>
                  </a:cubicBezTo>
                  <a:cubicBezTo>
                    <a:pt x="8013" y="5691"/>
                    <a:pt x="8085" y="5655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48"/>
                    <a:pt x="8466" y="5525"/>
                  </a:cubicBezTo>
                  <a:cubicBezTo>
                    <a:pt x="8502" y="5513"/>
                    <a:pt x="8513" y="5513"/>
                    <a:pt x="8525" y="5489"/>
                  </a:cubicBezTo>
                  <a:cubicBezTo>
                    <a:pt x="8585" y="5465"/>
                    <a:pt x="8668" y="5429"/>
                    <a:pt x="8728" y="5405"/>
                  </a:cubicBezTo>
                  <a:cubicBezTo>
                    <a:pt x="8752" y="5394"/>
                    <a:pt x="8764" y="5370"/>
                    <a:pt x="8799" y="5370"/>
                  </a:cubicBezTo>
                  <a:cubicBezTo>
                    <a:pt x="8883" y="5334"/>
                    <a:pt x="8966" y="5286"/>
                    <a:pt x="9037" y="5239"/>
                  </a:cubicBezTo>
                  <a:cubicBezTo>
                    <a:pt x="9097" y="5191"/>
                    <a:pt x="9156" y="5167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6"/>
                    <a:pt x="9406" y="5013"/>
                  </a:cubicBezTo>
                  <a:lnTo>
                    <a:pt x="9442" y="4989"/>
                  </a:lnTo>
                  <a:lnTo>
                    <a:pt x="9466" y="4953"/>
                  </a:lnTo>
                  <a:cubicBezTo>
                    <a:pt x="9502" y="4929"/>
                    <a:pt x="9526" y="4917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8"/>
                    <a:pt x="9692" y="4774"/>
                    <a:pt x="9716" y="4751"/>
                  </a:cubicBezTo>
                  <a:lnTo>
                    <a:pt x="9752" y="4715"/>
                  </a:lnTo>
                  <a:lnTo>
                    <a:pt x="9776" y="4691"/>
                  </a:lnTo>
                  <a:cubicBezTo>
                    <a:pt x="9811" y="4655"/>
                    <a:pt x="9835" y="4643"/>
                    <a:pt x="9859" y="4620"/>
                  </a:cubicBezTo>
                  <a:cubicBezTo>
                    <a:pt x="9871" y="4596"/>
                    <a:pt x="9883" y="4572"/>
                    <a:pt x="9918" y="4560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7"/>
                  </a:lnTo>
                  <a:cubicBezTo>
                    <a:pt x="10061" y="4393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298"/>
                  </a:cubicBezTo>
                  <a:cubicBezTo>
                    <a:pt x="10133" y="4298"/>
                    <a:pt x="10133" y="4286"/>
                    <a:pt x="10157" y="4286"/>
                  </a:cubicBezTo>
                  <a:cubicBezTo>
                    <a:pt x="10168" y="4262"/>
                    <a:pt x="10180" y="4239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79"/>
                    <a:pt x="10240" y="4167"/>
                    <a:pt x="10252" y="4155"/>
                  </a:cubicBezTo>
                  <a:cubicBezTo>
                    <a:pt x="10276" y="4120"/>
                    <a:pt x="10288" y="4108"/>
                    <a:pt x="10299" y="4084"/>
                  </a:cubicBezTo>
                  <a:cubicBezTo>
                    <a:pt x="10299" y="4060"/>
                    <a:pt x="10311" y="4060"/>
                    <a:pt x="10311" y="4048"/>
                  </a:cubicBezTo>
                  <a:cubicBezTo>
                    <a:pt x="10335" y="4036"/>
                    <a:pt x="10335" y="4024"/>
                    <a:pt x="10335" y="4001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5"/>
                  </a:cubicBezTo>
                  <a:cubicBezTo>
                    <a:pt x="10395" y="3881"/>
                    <a:pt x="10407" y="3870"/>
                    <a:pt x="10407" y="3858"/>
                  </a:cubicBezTo>
                  <a:cubicBezTo>
                    <a:pt x="10418" y="3822"/>
                    <a:pt x="10430" y="3810"/>
                    <a:pt x="10430" y="3786"/>
                  </a:cubicBezTo>
                  <a:cubicBezTo>
                    <a:pt x="10430" y="3762"/>
                    <a:pt x="10454" y="3750"/>
                    <a:pt x="10454" y="3750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43"/>
                  </a:cubicBezTo>
                  <a:cubicBezTo>
                    <a:pt x="10490" y="3631"/>
                    <a:pt x="10490" y="3620"/>
                    <a:pt x="10502" y="3620"/>
                  </a:cubicBezTo>
                  <a:cubicBezTo>
                    <a:pt x="10502" y="3608"/>
                    <a:pt x="10502" y="3608"/>
                    <a:pt x="10526" y="3584"/>
                  </a:cubicBezTo>
                  <a:cubicBezTo>
                    <a:pt x="10526" y="3560"/>
                    <a:pt x="10538" y="3548"/>
                    <a:pt x="10538" y="3512"/>
                  </a:cubicBezTo>
                  <a:cubicBezTo>
                    <a:pt x="10538" y="3500"/>
                    <a:pt x="10538" y="3489"/>
                    <a:pt x="10549" y="3465"/>
                  </a:cubicBezTo>
                  <a:lnTo>
                    <a:pt x="10549" y="3441"/>
                  </a:lnTo>
                  <a:cubicBezTo>
                    <a:pt x="10549" y="3405"/>
                    <a:pt x="10561" y="3393"/>
                    <a:pt x="10561" y="3369"/>
                  </a:cubicBezTo>
                  <a:lnTo>
                    <a:pt x="10561" y="3322"/>
                  </a:lnTo>
                  <a:lnTo>
                    <a:pt x="10561" y="3286"/>
                  </a:lnTo>
                  <a:cubicBezTo>
                    <a:pt x="10561" y="3262"/>
                    <a:pt x="10561" y="3250"/>
                    <a:pt x="10585" y="3215"/>
                  </a:cubicBezTo>
                  <a:lnTo>
                    <a:pt x="10585" y="3167"/>
                  </a:lnTo>
                  <a:lnTo>
                    <a:pt x="10585" y="3143"/>
                  </a:lnTo>
                  <a:cubicBezTo>
                    <a:pt x="10609" y="2322"/>
                    <a:pt x="10085" y="1500"/>
                    <a:pt x="9014" y="893"/>
                  </a:cubicBezTo>
                  <a:cubicBezTo>
                    <a:pt x="7984" y="298"/>
                    <a:pt x="6629" y="0"/>
                    <a:pt x="5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5189982" y="3211475"/>
              <a:ext cx="260167" cy="149645"/>
            </a:xfrm>
            <a:custGeom>
              <a:rect b="b" l="l" r="r" t="t"/>
              <a:pathLst>
                <a:path extrusionOk="0" h="5068" w="8811">
                  <a:moveTo>
                    <a:pt x="4407" y="1"/>
                  </a:moveTo>
                  <a:cubicBezTo>
                    <a:pt x="3289" y="1"/>
                    <a:pt x="2173" y="245"/>
                    <a:pt x="1322" y="733"/>
                  </a:cubicBezTo>
                  <a:cubicBezTo>
                    <a:pt x="476" y="1221"/>
                    <a:pt x="60" y="1864"/>
                    <a:pt x="60" y="2519"/>
                  </a:cubicBezTo>
                  <a:lnTo>
                    <a:pt x="60" y="2579"/>
                  </a:lnTo>
                  <a:cubicBezTo>
                    <a:pt x="0" y="2638"/>
                    <a:pt x="0" y="2662"/>
                    <a:pt x="0" y="2686"/>
                  </a:cubicBezTo>
                  <a:cubicBezTo>
                    <a:pt x="0" y="2698"/>
                    <a:pt x="0" y="2733"/>
                    <a:pt x="12" y="2745"/>
                  </a:cubicBezTo>
                  <a:cubicBezTo>
                    <a:pt x="12" y="2757"/>
                    <a:pt x="12" y="2793"/>
                    <a:pt x="36" y="2805"/>
                  </a:cubicBezTo>
                  <a:cubicBezTo>
                    <a:pt x="36" y="2817"/>
                    <a:pt x="48" y="2852"/>
                    <a:pt x="48" y="2864"/>
                  </a:cubicBezTo>
                  <a:cubicBezTo>
                    <a:pt x="48" y="2876"/>
                    <a:pt x="60" y="2912"/>
                    <a:pt x="60" y="2924"/>
                  </a:cubicBezTo>
                  <a:cubicBezTo>
                    <a:pt x="60" y="2936"/>
                    <a:pt x="71" y="2972"/>
                    <a:pt x="71" y="2983"/>
                  </a:cubicBezTo>
                  <a:cubicBezTo>
                    <a:pt x="71" y="2995"/>
                    <a:pt x="95" y="3031"/>
                    <a:pt x="95" y="3043"/>
                  </a:cubicBezTo>
                  <a:cubicBezTo>
                    <a:pt x="95" y="3055"/>
                    <a:pt x="107" y="3091"/>
                    <a:pt x="119" y="3103"/>
                  </a:cubicBezTo>
                  <a:cubicBezTo>
                    <a:pt x="119" y="3114"/>
                    <a:pt x="131" y="3150"/>
                    <a:pt x="131" y="3162"/>
                  </a:cubicBezTo>
                  <a:cubicBezTo>
                    <a:pt x="155" y="3174"/>
                    <a:pt x="155" y="3210"/>
                    <a:pt x="167" y="3222"/>
                  </a:cubicBezTo>
                  <a:cubicBezTo>
                    <a:pt x="179" y="3233"/>
                    <a:pt x="179" y="3269"/>
                    <a:pt x="191" y="3281"/>
                  </a:cubicBezTo>
                  <a:cubicBezTo>
                    <a:pt x="214" y="3293"/>
                    <a:pt x="226" y="3329"/>
                    <a:pt x="226" y="3341"/>
                  </a:cubicBezTo>
                  <a:cubicBezTo>
                    <a:pt x="238" y="3353"/>
                    <a:pt x="238" y="3388"/>
                    <a:pt x="250" y="3400"/>
                  </a:cubicBezTo>
                  <a:cubicBezTo>
                    <a:pt x="274" y="3412"/>
                    <a:pt x="286" y="3448"/>
                    <a:pt x="298" y="3460"/>
                  </a:cubicBezTo>
                  <a:cubicBezTo>
                    <a:pt x="310" y="3472"/>
                    <a:pt x="333" y="3484"/>
                    <a:pt x="333" y="3519"/>
                  </a:cubicBezTo>
                  <a:cubicBezTo>
                    <a:pt x="345" y="3531"/>
                    <a:pt x="357" y="3567"/>
                    <a:pt x="369" y="3579"/>
                  </a:cubicBezTo>
                  <a:cubicBezTo>
                    <a:pt x="393" y="3591"/>
                    <a:pt x="405" y="3603"/>
                    <a:pt x="417" y="3638"/>
                  </a:cubicBezTo>
                  <a:cubicBezTo>
                    <a:pt x="429" y="3650"/>
                    <a:pt x="452" y="3686"/>
                    <a:pt x="464" y="3698"/>
                  </a:cubicBezTo>
                  <a:cubicBezTo>
                    <a:pt x="476" y="3710"/>
                    <a:pt x="488" y="3722"/>
                    <a:pt x="512" y="3757"/>
                  </a:cubicBezTo>
                  <a:lnTo>
                    <a:pt x="572" y="3817"/>
                  </a:lnTo>
                  <a:lnTo>
                    <a:pt x="607" y="3865"/>
                  </a:lnTo>
                  <a:lnTo>
                    <a:pt x="667" y="3924"/>
                  </a:lnTo>
                  <a:lnTo>
                    <a:pt x="714" y="3960"/>
                  </a:lnTo>
                  <a:cubicBezTo>
                    <a:pt x="750" y="3984"/>
                    <a:pt x="762" y="4007"/>
                    <a:pt x="786" y="4019"/>
                  </a:cubicBezTo>
                  <a:cubicBezTo>
                    <a:pt x="810" y="4043"/>
                    <a:pt x="822" y="4055"/>
                    <a:pt x="845" y="4067"/>
                  </a:cubicBezTo>
                  <a:cubicBezTo>
                    <a:pt x="881" y="4079"/>
                    <a:pt x="905" y="4115"/>
                    <a:pt x="929" y="4126"/>
                  </a:cubicBezTo>
                  <a:cubicBezTo>
                    <a:pt x="941" y="4138"/>
                    <a:pt x="953" y="4162"/>
                    <a:pt x="988" y="4174"/>
                  </a:cubicBezTo>
                  <a:cubicBezTo>
                    <a:pt x="1012" y="4198"/>
                    <a:pt x="1048" y="4222"/>
                    <a:pt x="1083" y="4234"/>
                  </a:cubicBezTo>
                  <a:cubicBezTo>
                    <a:pt x="1107" y="4246"/>
                    <a:pt x="1119" y="4246"/>
                    <a:pt x="1131" y="4257"/>
                  </a:cubicBezTo>
                  <a:cubicBezTo>
                    <a:pt x="1179" y="4293"/>
                    <a:pt x="1238" y="4317"/>
                    <a:pt x="1286" y="4353"/>
                  </a:cubicBezTo>
                  <a:cubicBezTo>
                    <a:pt x="1322" y="4376"/>
                    <a:pt x="1381" y="4412"/>
                    <a:pt x="1441" y="4436"/>
                  </a:cubicBezTo>
                  <a:cubicBezTo>
                    <a:pt x="1464" y="4460"/>
                    <a:pt x="1476" y="4460"/>
                    <a:pt x="1500" y="4472"/>
                  </a:cubicBezTo>
                  <a:cubicBezTo>
                    <a:pt x="1536" y="4484"/>
                    <a:pt x="1584" y="4496"/>
                    <a:pt x="1607" y="4531"/>
                  </a:cubicBezTo>
                  <a:cubicBezTo>
                    <a:pt x="1619" y="4543"/>
                    <a:pt x="1655" y="4543"/>
                    <a:pt x="1667" y="4555"/>
                  </a:cubicBezTo>
                  <a:cubicBezTo>
                    <a:pt x="1703" y="4579"/>
                    <a:pt x="1738" y="4591"/>
                    <a:pt x="1774" y="4603"/>
                  </a:cubicBezTo>
                  <a:cubicBezTo>
                    <a:pt x="1798" y="4615"/>
                    <a:pt x="1822" y="4615"/>
                    <a:pt x="1845" y="4638"/>
                  </a:cubicBezTo>
                  <a:cubicBezTo>
                    <a:pt x="1881" y="4650"/>
                    <a:pt x="1905" y="4662"/>
                    <a:pt x="1941" y="4662"/>
                  </a:cubicBezTo>
                  <a:cubicBezTo>
                    <a:pt x="2012" y="4698"/>
                    <a:pt x="2084" y="4722"/>
                    <a:pt x="2179" y="4757"/>
                  </a:cubicBezTo>
                  <a:cubicBezTo>
                    <a:pt x="2191" y="4757"/>
                    <a:pt x="2203" y="4769"/>
                    <a:pt x="2203" y="4769"/>
                  </a:cubicBezTo>
                  <a:cubicBezTo>
                    <a:pt x="2274" y="4793"/>
                    <a:pt x="2334" y="4817"/>
                    <a:pt x="2417" y="4829"/>
                  </a:cubicBezTo>
                  <a:cubicBezTo>
                    <a:pt x="2441" y="4829"/>
                    <a:pt x="2453" y="4841"/>
                    <a:pt x="2488" y="4841"/>
                  </a:cubicBezTo>
                  <a:cubicBezTo>
                    <a:pt x="2536" y="4853"/>
                    <a:pt x="2572" y="4877"/>
                    <a:pt x="2619" y="4877"/>
                  </a:cubicBezTo>
                  <a:cubicBezTo>
                    <a:pt x="2655" y="4877"/>
                    <a:pt x="2679" y="4888"/>
                    <a:pt x="2691" y="4888"/>
                  </a:cubicBezTo>
                  <a:cubicBezTo>
                    <a:pt x="2738" y="4900"/>
                    <a:pt x="2798" y="4912"/>
                    <a:pt x="2846" y="4912"/>
                  </a:cubicBezTo>
                  <a:cubicBezTo>
                    <a:pt x="2869" y="4912"/>
                    <a:pt x="2893" y="4936"/>
                    <a:pt x="2917" y="4936"/>
                  </a:cubicBezTo>
                  <a:cubicBezTo>
                    <a:pt x="2965" y="4948"/>
                    <a:pt x="3012" y="4948"/>
                    <a:pt x="3048" y="4960"/>
                  </a:cubicBezTo>
                  <a:cubicBezTo>
                    <a:pt x="3084" y="4960"/>
                    <a:pt x="3096" y="4972"/>
                    <a:pt x="3131" y="4972"/>
                  </a:cubicBezTo>
                  <a:cubicBezTo>
                    <a:pt x="3191" y="4996"/>
                    <a:pt x="3250" y="4996"/>
                    <a:pt x="3310" y="5008"/>
                  </a:cubicBezTo>
                  <a:lnTo>
                    <a:pt x="3334" y="5008"/>
                  </a:lnTo>
                  <a:cubicBezTo>
                    <a:pt x="3405" y="5019"/>
                    <a:pt x="3465" y="5019"/>
                    <a:pt x="3548" y="5031"/>
                  </a:cubicBezTo>
                  <a:lnTo>
                    <a:pt x="3584" y="5031"/>
                  </a:lnTo>
                  <a:cubicBezTo>
                    <a:pt x="3643" y="5031"/>
                    <a:pt x="3691" y="5055"/>
                    <a:pt x="3750" y="5055"/>
                  </a:cubicBezTo>
                  <a:lnTo>
                    <a:pt x="3822" y="5055"/>
                  </a:lnTo>
                  <a:cubicBezTo>
                    <a:pt x="3870" y="5055"/>
                    <a:pt x="3917" y="5055"/>
                    <a:pt x="3965" y="5067"/>
                  </a:cubicBezTo>
                  <a:lnTo>
                    <a:pt x="4929" y="5067"/>
                  </a:lnTo>
                  <a:cubicBezTo>
                    <a:pt x="4977" y="5067"/>
                    <a:pt x="5013" y="5067"/>
                    <a:pt x="5060" y="5055"/>
                  </a:cubicBezTo>
                  <a:cubicBezTo>
                    <a:pt x="5096" y="5055"/>
                    <a:pt x="5120" y="5055"/>
                    <a:pt x="5155" y="5031"/>
                  </a:cubicBezTo>
                  <a:cubicBezTo>
                    <a:pt x="5227" y="5019"/>
                    <a:pt x="5298" y="5019"/>
                    <a:pt x="5370" y="5008"/>
                  </a:cubicBezTo>
                  <a:lnTo>
                    <a:pt x="5405" y="5008"/>
                  </a:lnTo>
                  <a:cubicBezTo>
                    <a:pt x="5489" y="4996"/>
                    <a:pt x="5572" y="4972"/>
                    <a:pt x="5655" y="4960"/>
                  </a:cubicBezTo>
                  <a:cubicBezTo>
                    <a:pt x="5691" y="4960"/>
                    <a:pt x="5715" y="4948"/>
                    <a:pt x="5751" y="4948"/>
                  </a:cubicBezTo>
                  <a:cubicBezTo>
                    <a:pt x="5786" y="4948"/>
                    <a:pt x="5822" y="4936"/>
                    <a:pt x="5870" y="4912"/>
                  </a:cubicBezTo>
                  <a:cubicBezTo>
                    <a:pt x="5894" y="4912"/>
                    <a:pt x="5929" y="4900"/>
                    <a:pt x="5953" y="4900"/>
                  </a:cubicBezTo>
                  <a:cubicBezTo>
                    <a:pt x="6001" y="4888"/>
                    <a:pt x="6025" y="4888"/>
                    <a:pt x="6072" y="4877"/>
                  </a:cubicBezTo>
                  <a:cubicBezTo>
                    <a:pt x="6096" y="4877"/>
                    <a:pt x="6132" y="4853"/>
                    <a:pt x="6156" y="4841"/>
                  </a:cubicBezTo>
                  <a:cubicBezTo>
                    <a:pt x="6191" y="4829"/>
                    <a:pt x="6239" y="4829"/>
                    <a:pt x="6263" y="4817"/>
                  </a:cubicBezTo>
                  <a:cubicBezTo>
                    <a:pt x="6298" y="4793"/>
                    <a:pt x="6322" y="4793"/>
                    <a:pt x="6358" y="4781"/>
                  </a:cubicBezTo>
                  <a:cubicBezTo>
                    <a:pt x="6382" y="4769"/>
                    <a:pt x="6429" y="4769"/>
                    <a:pt x="6453" y="4757"/>
                  </a:cubicBezTo>
                  <a:cubicBezTo>
                    <a:pt x="6489" y="4734"/>
                    <a:pt x="6513" y="4734"/>
                    <a:pt x="6537" y="4722"/>
                  </a:cubicBezTo>
                  <a:cubicBezTo>
                    <a:pt x="6596" y="4710"/>
                    <a:pt x="6668" y="4674"/>
                    <a:pt x="6727" y="4662"/>
                  </a:cubicBezTo>
                  <a:cubicBezTo>
                    <a:pt x="6739" y="4662"/>
                    <a:pt x="6751" y="4650"/>
                    <a:pt x="6775" y="4650"/>
                  </a:cubicBezTo>
                  <a:lnTo>
                    <a:pt x="6989" y="4555"/>
                  </a:lnTo>
                  <a:cubicBezTo>
                    <a:pt x="7013" y="4543"/>
                    <a:pt x="7025" y="4543"/>
                    <a:pt x="7049" y="4531"/>
                  </a:cubicBezTo>
                  <a:cubicBezTo>
                    <a:pt x="7108" y="4496"/>
                    <a:pt x="7156" y="4484"/>
                    <a:pt x="7215" y="4460"/>
                  </a:cubicBezTo>
                  <a:cubicBezTo>
                    <a:pt x="7227" y="4436"/>
                    <a:pt x="7263" y="4436"/>
                    <a:pt x="7275" y="4424"/>
                  </a:cubicBezTo>
                  <a:cubicBezTo>
                    <a:pt x="7346" y="4400"/>
                    <a:pt x="7406" y="4353"/>
                    <a:pt x="7489" y="4317"/>
                  </a:cubicBezTo>
                  <a:cubicBezTo>
                    <a:pt x="7549" y="4293"/>
                    <a:pt x="7584" y="4257"/>
                    <a:pt x="7632" y="4234"/>
                  </a:cubicBezTo>
                  <a:cubicBezTo>
                    <a:pt x="7644" y="4234"/>
                    <a:pt x="7644" y="4222"/>
                    <a:pt x="7668" y="4222"/>
                  </a:cubicBezTo>
                  <a:lnTo>
                    <a:pt x="7680" y="4198"/>
                  </a:lnTo>
                  <a:cubicBezTo>
                    <a:pt x="7703" y="4186"/>
                    <a:pt x="7739" y="4162"/>
                    <a:pt x="7787" y="4138"/>
                  </a:cubicBezTo>
                  <a:cubicBezTo>
                    <a:pt x="7799" y="4138"/>
                    <a:pt x="7799" y="4126"/>
                    <a:pt x="7811" y="4126"/>
                  </a:cubicBezTo>
                  <a:cubicBezTo>
                    <a:pt x="7822" y="4126"/>
                    <a:pt x="7822" y="4115"/>
                    <a:pt x="7846" y="4115"/>
                  </a:cubicBezTo>
                  <a:cubicBezTo>
                    <a:pt x="7870" y="4103"/>
                    <a:pt x="7906" y="4067"/>
                    <a:pt x="7918" y="4055"/>
                  </a:cubicBezTo>
                  <a:cubicBezTo>
                    <a:pt x="7930" y="4055"/>
                    <a:pt x="7930" y="4043"/>
                    <a:pt x="7953" y="4043"/>
                  </a:cubicBezTo>
                  <a:lnTo>
                    <a:pt x="7977" y="4007"/>
                  </a:lnTo>
                  <a:cubicBezTo>
                    <a:pt x="8013" y="3995"/>
                    <a:pt x="8025" y="3960"/>
                    <a:pt x="8049" y="3948"/>
                  </a:cubicBezTo>
                  <a:lnTo>
                    <a:pt x="8084" y="3924"/>
                  </a:lnTo>
                  <a:lnTo>
                    <a:pt x="8108" y="3888"/>
                  </a:lnTo>
                  <a:lnTo>
                    <a:pt x="8168" y="3829"/>
                  </a:lnTo>
                  <a:lnTo>
                    <a:pt x="8215" y="3781"/>
                  </a:lnTo>
                  <a:lnTo>
                    <a:pt x="8275" y="3722"/>
                  </a:lnTo>
                  <a:cubicBezTo>
                    <a:pt x="8275" y="3722"/>
                    <a:pt x="8275" y="3710"/>
                    <a:pt x="8287" y="3710"/>
                  </a:cubicBezTo>
                  <a:cubicBezTo>
                    <a:pt x="8311" y="3698"/>
                    <a:pt x="8311" y="3686"/>
                    <a:pt x="8322" y="3662"/>
                  </a:cubicBezTo>
                  <a:cubicBezTo>
                    <a:pt x="8334" y="3650"/>
                    <a:pt x="8346" y="3626"/>
                    <a:pt x="8370" y="3603"/>
                  </a:cubicBezTo>
                  <a:cubicBezTo>
                    <a:pt x="8382" y="3591"/>
                    <a:pt x="8382" y="3579"/>
                    <a:pt x="8394" y="3567"/>
                  </a:cubicBezTo>
                  <a:lnTo>
                    <a:pt x="8406" y="3543"/>
                  </a:lnTo>
                  <a:cubicBezTo>
                    <a:pt x="8430" y="3531"/>
                    <a:pt x="8442" y="3507"/>
                    <a:pt x="8453" y="3484"/>
                  </a:cubicBezTo>
                  <a:cubicBezTo>
                    <a:pt x="8453" y="3484"/>
                    <a:pt x="8453" y="3472"/>
                    <a:pt x="8465" y="3472"/>
                  </a:cubicBezTo>
                  <a:cubicBezTo>
                    <a:pt x="8477" y="3460"/>
                    <a:pt x="8477" y="3448"/>
                    <a:pt x="8501" y="3424"/>
                  </a:cubicBezTo>
                  <a:cubicBezTo>
                    <a:pt x="8513" y="3412"/>
                    <a:pt x="8525" y="3388"/>
                    <a:pt x="8549" y="3364"/>
                  </a:cubicBezTo>
                  <a:cubicBezTo>
                    <a:pt x="8549" y="3353"/>
                    <a:pt x="8561" y="3353"/>
                    <a:pt x="8561" y="3341"/>
                  </a:cubicBezTo>
                  <a:cubicBezTo>
                    <a:pt x="8561" y="3329"/>
                    <a:pt x="8573" y="3329"/>
                    <a:pt x="8573" y="3305"/>
                  </a:cubicBezTo>
                  <a:cubicBezTo>
                    <a:pt x="8584" y="3293"/>
                    <a:pt x="8596" y="3269"/>
                    <a:pt x="8596" y="3245"/>
                  </a:cubicBezTo>
                  <a:cubicBezTo>
                    <a:pt x="8596" y="3233"/>
                    <a:pt x="8620" y="3233"/>
                    <a:pt x="8620" y="3222"/>
                  </a:cubicBezTo>
                  <a:cubicBezTo>
                    <a:pt x="8620" y="3210"/>
                    <a:pt x="8632" y="3210"/>
                    <a:pt x="8632" y="3186"/>
                  </a:cubicBezTo>
                  <a:cubicBezTo>
                    <a:pt x="8644" y="3174"/>
                    <a:pt x="8644" y="3150"/>
                    <a:pt x="8656" y="3126"/>
                  </a:cubicBezTo>
                  <a:cubicBezTo>
                    <a:pt x="8656" y="3114"/>
                    <a:pt x="8656" y="3114"/>
                    <a:pt x="8680" y="3103"/>
                  </a:cubicBezTo>
                  <a:cubicBezTo>
                    <a:pt x="8680" y="3091"/>
                    <a:pt x="8680" y="3091"/>
                    <a:pt x="8692" y="3067"/>
                  </a:cubicBezTo>
                  <a:cubicBezTo>
                    <a:pt x="8703" y="3055"/>
                    <a:pt x="8703" y="3031"/>
                    <a:pt x="8715" y="3007"/>
                  </a:cubicBezTo>
                  <a:cubicBezTo>
                    <a:pt x="8715" y="2995"/>
                    <a:pt x="8715" y="2995"/>
                    <a:pt x="8739" y="2983"/>
                  </a:cubicBezTo>
                  <a:cubicBezTo>
                    <a:pt x="8739" y="2972"/>
                    <a:pt x="8739" y="2972"/>
                    <a:pt x="8751" y="2948"/>
                  </a:cubicBezTo>
                  <a:cubicBezTo>
                    <a:pt x="8751" y="2936"/>
                    <a:pt x="8763" y="2912"/>
                    <a:pt x="8763" y="2888"/>
                  </a:cubicBezTo>
                  <a:lnTo>
                    <a:pt x="8763" y="2864"/>
                  </a:lnTo>
                  <a:lnTo>
                    <a:pt x="8763" y="2829"/>
                  </a:lnTo>
                  <a:cubicBezTo>
                    <a:pt x="8763" y="2817"/>
                    <a:pt x="8775" y="2793"/>
                    <a:pt x="8775" y="2769"/>
                  </a:cubicBezTo>
                  <a:lnTo>
                    <a:pt x="8775" y="2745"/>
                  </a:lnTo>
                  <a:lnTo>
                    <a:pt x="8775" y="2710"/>
                  </a:lnTo>
                  <a:lnTo>
                    <a:pt x="8775" y="2650"/>
                  </a:lnTo>
                  <a:lnTo>
                    <a:pt x="8775" y="2614"/>
                  </a:lnTo>
                  <a:lnTo>
                    <a:pt x="8775" y="2591"/>
                  </a:lnTo>
                  <a:cubicBezTo>
                    <a:pt x="8811" y="1924"/>
                    <a:pt x="8382" y="1257"/>
                    <a:pt x="7501" y="733"/>
                  </a:cubicBezTo>
                  <a:cubicBezTo>
                    <a:pt x="6644" y="245"/>
                    <a:pt x="5525" y="1"/>
                    <a:pt x="4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5163614" y="3291820"/>
              <a:ext cx="311486" cy="120266"/>
            </a:xfrm>
            <a:custGeom>
              <a:rect b="b" l="l" r="r" t="t"/>
              <a:pathLst>
                <a:path extrusionOk="0" h="4073" w="10549">
                  <a:moveTo>
                    <a:pt x="0" y="1"/>
                  </a:moveTo>
                  <a:lnTo>
                    <a:pt x="0" y="1036"/>
                  </a:lnTo>
                  <a:cubicBezTo>
                    <a:pt x="0" y="1822"/>
                    <a:pt x="524" y="2620"/>
                    <a:pt x="1560" y="3227"/>
                  </a:cubicBezTo>
                  <a:cubicBezTo>
                    <a:pt x="1619" y="3251"/>
                    <a:pt x="1679" y="3299"/>
                    <a:pt x="1762" y="3334"/>
                  </a:cubicBezTo>
                  <a:cubicBezTo>
                    <a:pt x="1774" y="3346"/>
                    <a:pt x="1798" y="3346"/>
                    <a:pt x="1822" y="3358"/>
                  </a:cubicBezTo>
                  <a:cubicBezTo>
                    <a:pt x="1857" y="3370"/>
                    <a:pt x="1905" y="3406"/>
                    <a:pt x="1953" y="3418"/>
                  </a:cubicBezTo>
                  <a:cubicBezTo>
                    <a:pt x="1976" y="3430"/>
                    <a:pt x="2012" y="3453"/>
                    <a:pt x="2024" y="3453"/>
                  </a:cubicBezTo>
                  <a:cubicBezTo>
                    <a:pt x="2072" y="3465"/>
                    <a:pt x="2096" y="3477"/>
                    <a:pt x="2143" y="3513"/>
                  </a:cubicBezTo>
                  <a:cubicBezTo>
                    <a:pt x="2179" y="3525"/>
                    <a:pt x="2203" y="3537"/>
                    <a:pt x="2238" y="3537"/>
                  </a:cubicBezTo>
                  <a:cubicBezTo>
                    <a:pt x="2262" y="3549"/>
                    <a:pt x="2298" y="3572"/>
                    <a:pt x="2322" y="3572"/>
                  </a:cubicBezTo>
                  <a:cubicBezTo>
                    <a:pt x="2334" y="3572"/>
                    <a:pt x="2334" y="3572"/>
                    <a:pt x="2357" y="3584"/>
                  </a:cubicBezTo>
                  <a:cubicBezTo>
                    <a:pt x="2441" y="3608"/>
                    <a:pt x="2536" y="3656"/>
                    <a:pt x="2631" y="3691"/>
                  </a:cubicBezTo>
                  <a:cubicBezTo>
                    <a:pt x="2655" y="3691"/>
                    <a:pt x="2667" y="3703"/>
                    <a:pt x="2679" y="3703"/>
                  </a:cubicBezTo>
                  <a:cubicBezTo>
                    <a:pt x="2774" y="3727"/>
                    <a:pt x="2846" y="3763"/>
                    <a:pt x="2929" y="3775"/>
                  </a:cubicBezTo>
                  <a:cubicBezTo>
                    <a:pt x="2953" y="3775"/>
                    <a:pt x="2965" y="3787"/>
                    <a:pt x="2977" y="3787"/>
                  </a:cubicBezTo>
                  <a:cubicBezTo>
                    <a:pt x="2989" y="3787"/>
                    <a:pt x="3012" y="3811"/>
                    <a:pt x="3024" y="3811"/>
                  </a:cubicBezTo>
                  <a:cubicBezTo>
                    <a:pt x="3084" y="3822"/>
                    <a:pt x="3131" y="3834"/>
                    <a:pt x="3191" y="3846"/>
                  </a:cubicBezTo>
                  <a:cubicBezTo>
                    <a:pt x="3215" y="3870"/>
                    <a:pt x="3250" y="3870"/>
                    <a:pt x="3286" y="3882"/>
                  </a:cubicBezTo>
                  <a:lnTo>
                    <a:pt x="3465" y="3930"/>
                  </a:lnTo>
                  <a:cubicBezTo>
                    <a:pt x="3489" y="3930"/>
                    <a:pt x="3512" y="3941"/>
                    <a:pt x="3524" y="3941"/>
                  </a:cubicBezTo>
                  <a:lnTo>
                    <a:pt x="3548" y="3941"/>
                  </a:lnTo>
                  <a:cubicBezTo>
                    <a:pt x="3608" y="3953"/>
                    <a:pt x="3643" y="3953"/>
                    <a:pt x="3703" y="3965"/>
                  </a:cubicBezTo>
                  <a:cubicBezTo>
                    <a:pt x="3739" y="3965"/>
                    <a:pt x="3762" y="3989"/>
                    <a:pt x="3798" y="3989"/>
                  </a:cubicBezTo>
                  <a:cubicBezTo>
                    <a:pt x="3870" y="4001"/>
                    <a:pt x="3941" y="4013"/>
                    <a:pt x="4024" y="4013"/>
                  </a:cubicBezTo>
                  <a:lnTo>
                    <a:pt x="4048" y="4013"/>
                  </a:lnTo>
                  <a:cubicBezTo>
                    <a:pt x="4143" y="4025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501" y="4061"/>
                    <a:pt x="4560" y="4061"/>
                  </a:cubicBezTo>
                  <a:lnTo>
                    <a:pt x="4643" y="4061"/>
                  </a:lnTo>
                  <a:cubicBezTo>
                    <a:pt x="4703" y="4061"/>
                    <a:pt x="4751" y="4072"/>
                    <a:pt x="4810" y="4072"/>
                  </a:cubicBezTo>
                  <a:lnTo>
                    <a:pt x="5691" y="4072"/>
                  </a:lnTo>
                  <a:cubicBezTo>
                    <a:pt x="5751" y="4072"/>
                    <a:pt x="5810" y="4072"/>
                    <a:pt x="5870" y="4061"/>
                  </a:cubicBezTo>
                  <a:cubicBezTo>
                    <a:pt x="5894" y="4061"/>
                    <a:pt x="5941" y="4061"/>
                    <a:pt x="5965" y="4049"/>
                  </a:cubicBezTo>
                  <a:cubicBezTo>
                    <a:pt x="6025" y="4049"/>
                    <a:pt x="6084" y="4025"/>
                    <a:pt x="6132" y="4025"/>
                  </a:cubicBezTo>
                  <a:lnTo>
                    <a:pt x="6239" y="4025"/>
                  </a:lnTo>
                  <a:cubicBezTo>
                    <a:pt x="6322" y="4013"/>
                    <a:pt x="6418" y="4013"/>
                    <a:pt x="6501" y="4001"/>
                  </a:cubicBezTo>
                  <a:lnTo>
                    <a:pt x="6548" y="4001"/>
                  </a:lnTo>
                  <a:cubicBezTo>
                    <a:pt x="6656" y="3989"/>
                    <a:pt x="6739" y="3965"/>
                    <a:pt x="6846" y="3953"/>
                  </a:cubicBezTo>
                  <a:lnTo>
                    <a:pt x="6882" y="3953"/>
                  </a:lnTo>
                  <a:cubicBezTo>
                    <a:pt x="6906" y="3953"/>
                    <a:pt x="6941" y="3941"/>
                    <a:pt x="6953" y="3941"/>
                  </a:cubicBezTo>
                  <a:cubicBezTo>
                    <a:pt x="7001" y="3930"/>
                    <a:pt x="7037" y="3930"/>
                    <a:pt x="7084" y="3906"/>
                  </a:cubicBezTo>
                  <a:cubicBezTo>
                    <a:pt x="7132" y="3894"/>
                    <a:pt x="7156" y="3894"/>
                    <a:pt x="7203" y="3882"/>
                  </a:cubicBezTo>
                  <a:cubicBezTo>
                    <a:pt x="7251" y="3870"/>
                    <a:pt x="7299" y="3870"/>
                    <a:pt x="7334" y="3846"/>
                  </a:cubicBezTo>
                  <a:cubicBezTo>
                    <a:pt x="7382" y="3834"/>
                    <a:pt x="7418" y="3834"/>
                    <a:pt x="7441" y="3822"/>
                  </a:cubicBezTo>
                  <a:cubicBezTo>
                    <a:pt x="7489" y="3811"/>
                    <a:pt x="7537" y="3787"/>
                    <a:pt x="7572" y="3787"/>
                  </a:cubicBezTo>
                  <a:cubicBezTo>
                    <a:pt x="7608" y="3775"/>
                    <a:pt x="7656" y="3775"/>
                    <a:pt x="7680" y="3763"/>
                  </a:cubicBezTo>
                  <a:lnTo>
                    <a:pt x="7811" y="3715"/>
                  </a:lnTo>
                  <a:cubicBezTo>
                    <a:pt x="7834" y="3715"/>
                    <a:pt x="7858" y="3703"/>
                    <a:pt x="7870" y="3703"/>
                  </a:cubicBezTo>
                  <a:cubicBezTo>
                    <a:pt x="7894" y="3703"/>
                    <a:pt x="7906" y="3691"/>
                    <a:pt x="7918" y="3691"/>
                  </a:cubicBezTo>
                  <a:cubicBezTo>
                    <a:pt x="7989" y="3656"/>
                    <a:pt x="8072" y="3632"/>
                    <a:pt x="8144" y="3608"/>
                  </a:cubicBezTo>
                  <a:cubicBezTo>
                    <a:pt x="8156" y="3608"/>
                    <a:pt x="8168" y="3596"/>
                    <a:pt x="8192" y="3596"/>
                  </a:cubicBezTo>
                  <a:cubicBezTo>
                    <a:pt x="8275" y="3572"/>
                    <a:pt x="8370" y="3525"/>
                    <a:pt x="8453" y="3489"/>
                  </a:cubicBezTo>
                  <a:cubicBezTo>
                    <a:pt x="8489" y="3477"/>
                    <a:pt x="8501" y="3477"/>
                    <a:pt x="8525" y="3465"/>
                  </a:cubicBezTo>
                  <a:cubicBezTo>
                    <a:pt x="8584" y="3430"/>
                    <a:pt x="8668" y="3406"/>
                    <a:pt x="8727" y="3370"/>
                  </a:cubicBezTo>
                  <a:cubicBezTo>
                    <a:pt x="8751" y="3358"/>
                    <a:pt x="8763" y="3346"/>
                    <a:pt x="8799" y="3346"/>
                  </a:cubicBezTo>
                  <a:cubicBezTo>
                    <a:pt x="8882" y="3299"/>
                    <a:pt x="8965" y="3251"/>
                    <a:pt x="9037" y="3215"/>
                  </a:cubicBezTo>
                  <a:cubicBezTo>
                    <a:pt x="9049" y="3191"/>
                    <a:pt x="9085" y="3179"/>
                    <a:pt x="9096" y="3168"/>
                  </a:cubicBezTo>
                  <a:cubicBezTo>
                    <a:pt x="9108" y="3156"/>
                    <a:pt x="9144" y="3132"/>
                    <a:pt x="9156" y="3132"/>
                  </a:cubicBezTo>
                  <a:cubicBezTo>
                    <a:pt x="9180" y="3120"/>
                    <a:pt x="9215" y="3096"/>
                    <a:pt x="9239" y="3072"/>
                  </a:cubicBezTo>
                  <a:cubicBezTo>
                    <a:pt x="9275" y="3060"/>
                    <a:pt x="9299" y="3037"/>
                    <a:pt x="9335" y="3013"/>
                  </a:cubicBezTo>
                  <a:cubicBezTo>
                    <a:pt x="9358" y="3001"/>
                    <a:pt x="9394" y="2977"/>
                    <a:pt x="9418" y="2953"/>
                  </a:cubicBezTo>
                  <a:cubicBezTo>
                    <a:pt x="9454" y="2941"/>
                    <a:pt x="9477" y="2918"/>
                    <a:pt x="9501" y="2894"/>
                  </a:cubicBezTo>
                  <a:cubicBezTo>
                    <a:pt x="9525" y="2882"/>
                    <a:pt x="9561" y="2858"/>
                    <a:pt x="9585" y="2834"/>
                  </a:cubicBezTo>
                  <a:cubicBezTo>
                    <a:pt x="9620" y="2822"/>
                    <a:pt x="9632" y="2798"/>
                    <a:pt x="9656" y="2775"/>
                  </a:cubicBezTo>
                  <a:cubicBezTo>
                    <a:pt x="9692" y="2763"/>
                    <a:pt x="9704" y="2739"/>
                    <a:pt x="9739" y="2715"/>
                  </a:cubicBezTo>
                  <a:lnTo>
                    <a:pt x="9763" y="2691"/>
                  </a:lnTo>
                  <a:cubicBezTo>
                    <a:pt x="9775" y="2679"/>
                    <a:pt x="9811" y="2656"/>
                    <a:pt x="9823" y="2632"/>
                  </a:cubicBezTo>
                  <a:lnTo>
                    <a:pt x="9835" y="2620"/>
                  </a:lnTo>
                  <a:cubicBezTo>
                    <a:pt x="9882" y="2572"/>
                    <a:pt x="9918" y="2537"/>
                    <a:pt x="9942" y="2501"/>
                  </a:cubicBezTo>
                  <a:lnTo>
                    <a:pt x="9977" y="2465"/>
                  </a:lnTo>
                  <a:cubicBezTo>
                    <a:pt x="10001" y="2441"/>
                    <a:pt x="10037" y="2394"/>
                    <a:pt x="10061" y="2358"/>
                  </a:cubicBezTo>
                  <a:lnTo>
                    <a:pt x="10073" y="2346"/>
                  </a:lnTo>
                  <a:lnTo>
                    <a:pt x="10097" y="2334"/>
                  </a:lnTo>
                  <a:cubicBezTo>
                    <a:pt x="10108" y="2322"/>
                    <a:pt x="10108" y="2298"/>
                    <a:pt x="10120" y="2298"/>
                  </a:cubicBezTo>
                  <a:cubicBezTo>
                    <a:pt x="10156" y="2275"/>
                    <a:pt x="10168" y="2227"/>
                    <a:pt x="10192" y="2203"/>
                  </a:cubicBezTo>
                  <a:cubicBezTo>
                    <a:pt x="10216" y="2179"/>
                    <a:pt x="10228" y="2156"/>
                    <a:pt x="10228" y="2144"/>
                  </a:cubicBezTo>
                  <a:cubicBezTo>
                    <a:pt x="10239" y="2108"/>
                    <a:pt x="10275" y="2084"/>
                    <a:pt x="10287" y="2048"/>
                  </a:cubicBezTo>
                  <a:cubicBezTo>
                    <a:pt x="10287" y="2036"/>
                    <a:pt x="10299" y="2036"/>
                    <a:pt x="10299" y="2025"/>
                  </a:cubicBezTo>
                  <a:cubicBezTo>
                    <a:pt x="10299" y="2001"/>
                    <a:pt x="10311" y="1989"/>
                    <a:pt x="10311" y="1989"/>
                  </a:cubicBezTo>
                  <a:cubicBezTo>
                    <a:pt x="10335" y="1965"/>
                    <a:pt x="10347" y="1929"/>
                    <a:pt x="10358" y="1917"/>
                  </a:cubicBezTo>
                  <a:cubicBezTo>
                    <a:pt x="10370" y="1906"/>
                    <a:pt x="10370" y="1870"/>
                    <a:pt x="10394" y="1846"/>
                  </a:cubicBezTo>
                  <a:cubicBezTo>
                    <a:pt x="10406" y="1810"/>
                    <a:pt x="10418" y="1786"/>
                    <a:pt x="10418" y="1763"/>
                  </a:cubicBezTo>
                  <a:cubicBezTo>
                    <a:pt x="10418" y="1751"/>
                    <a:pt x="10430" y="1739"/>
                    <a:pt x="10430" y="1727"/>
                  </a:cubicBezTo>
                  <a:cubicBezTo>
                    <a:pt x="10430" y="1703"/>
                    <a:pt x="10430" y="1703"/>
                    <a:pt x="10454" y="1691"/>
                  </a:cubicBezTo>
                  <a:cubicBezTo>
                    <a:pt x="10466" y="1667"/>
                    <a:pt x="10466" y="1644"/>
                    <a:pt x="10478" y="1620"/>
                  </a:cubicBezTo>
                  <a:cubicBezTo>
                    <a:pt x="10478" y="1584"/>
                    <a:pt x="10489" y="1572"/>
                    <a:pt x="10489" y="1548"/>
                  </a:cubicBezTo>
                  <a:cubicBezTo>
                    <a:pt x="10489" y="1513"/>
                    <a:pt x="10513" y="1501"/>
                    <a:pt x="10513" y="1465"/>
                  </a:cubicBezTo>
                  <a:cubicBezTo>
                    <a:pt x="10513" y="1453"/>
                    <a:pt x="10513" y="1441"/>
                    <a:pt x="10525" y="1429"/>
                  </a:cubicBezTo>
                  <a:lnTo>
                    <a:pt x="10525" y="1405"/>
                  </a:lnTo>
                  <a:cubicBezTo>
                    <a:pt x="10525" y="1382"/>
                    <a:pt x="10537" y="1346"/>
                    <a:pt x="10537" y="1334"/>
                  </a:cubicBezTo>
                  <a:cubicBezTo>
                    <a:pt x="10537" y="1310"/>
                    <a:pt x="10537" y="1286"/>
                    <a:pt x="10549" y="1263"/>
                  </a:cubicBezTo>
                  <a:lnTo>
                    <a:pt x="10549" y="1191"/>
                  </a:lnTo>
                  <a:lnTo>
                    <a:pt x="10549" y="1108"/>
                  </a:lnTo>
                  <a:lnTo>
                    <a:pt x="10549" y="1096"/>
                  </a:lnTo>
                  <a:lnTo>
                    <a:pt x="10549" y="1"/>
                  </a:lnTo>
                  <a:cubicBezTo>
                    <a:pt x="10549" y="24"/>
                    <a:pt x="10549" y="36"/>
                    <a:pt x="10537" y="72"/>
                  </a:cubicBezTo>
                  <a:lnTo>
                    <a:pt x="10537" y="96"/>
                  </a:lnTo>
                  <a:lnTo>
                    <a:pt x="10537" y="143"/>
                  </a:lnTo>
                  <a:cubicBezTo>
                    <a:pt x="10537" y="179"/>
                    <a:pt x="10525" y="191"/>
                    <a:pt x="10525" y="215"/>
                  </a:cubicBezTo>
                  <a:lnTo>
                    <a:pt x="10525" y="251"/>
                  </a:lnTo>
                  <a:cubicBezTo>
                    <a:pt x="10525" y="262"/>
                    <a:pt x="10525" y="274"/>
                    <a:pt x="10513" y="298"/>
                  </a:cubicBezTo>
                  <a:cubicBezTo>
                    <a:pt x="10513" y="322"/>
                    <a:pt x="10489" y="334"/>
                    <a:pt x="10489" y="370"/>
                  </a:cubicBezTo>
                  <a:cubicBezTo>
                    <a:pt x="10489" y="382"/>
                    <a:pt x="10489" y="382"/>
                    <a:pt x="10478" y="393"/>
                  </a:cubicBezTo>
                  <a:cubicBezTo>
                    <a:pt x="10478" y="417"/>
                    <a:pt x="10478" y="429"/>
                    <a:pt x="10466" y="429"/>
                  </a:cubicBezTo>
                  <a:cubicBezTo>
                    <a:pt x="10454" y="453"/>
                    <a:pt x="10454" y="477"/>
                    <a:pt x="10430" y="501"/>
                  </a:cubicBezTo>
                  <a:cubicBezTo>
                    <a:pt x="10430" y="512"/>
                    <a:pt x="10418" y="536"/>
                    <a:pt x="10418" y="536"/>
                  </a:cubicBezTo>
                  <a:cubicBezTo>
                    <a:pt x="10418" y="548"/>
                    <a:pt x="10406" y="560"/>
                    <a:pt x="10406" y="560"/>
                  </a:cubicBezTo>
                  <a:cubicBezTo>
                    <a:pt x="10394" y="596"/>
                    <a:pt x="10370" y="608"/>
                    <a:pt x="10370" y="632"/>
                  </a:cubicBezTo>
                  <a:cubicBezTo>
                    <a:pt x="10370" y="655"/>
                    <a:pt x="10358" y="667"/>
                    <a:pt x="10358" y="679"/>
                  </a:cubicBezTo>
                  <a:cubicBezTo>
                    <a:pt x="10358" y="691"/>
                    <a:pt x="10347" y="691"/>
                    <a:pt x="10347" y="715"/>
                  </a:cubicBezTo>
                  <a:cubicBezTo>
                    <a:pt x="10335" y="739"/>
                    <a:pt x="10311" y="751"/>
                    <a:pt x="10299" y="786"/>
                  </a:cubicBezTo>
                  <a:cubicBezTo>
                    <a:pt x="10299" y="798"/>
                    <a:pt x="10287" y="810"/>
                    <a:pt x="10287" y="834"/>
                  </a:cubicBezTo>
                  <a:cubicBezTo>
                    <a:pt x="10287" y="846"/>
                    <a:pt x="10275" y="846"/>
                    <a:pt x="10275" y="858"/>
                  </a:cubicBezTo>
                  <a:cubicBezTo>
                    <a:pt x="10251" y="893"/>
                    <a:pt x="10239" y="905"/>
                    <a:pt x="10228" y="929"/>
                  </a:cubicBezTo>
                  <a:cubicBezTo>
                    <a:pt x="10216" y="953"/>
                    <a:pt x="10216" y="965"/>
                    <a:pt x="10192" y="977"/>
                  </a:cubicBezTo>
                  <a:cubicBezTo>
                    <a:pt x="10192" y="977"/>
                    <a:pt x="10192" y="989"/>
                    <a:pt x="10180" y="989"/>
                  </a:cubicBezTo>
                  <a:cubicBezTo>
                    <a:pt x="10168" y="1024"/>
                    <a:pt x="10156" y="1036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97" y="1096"/>
                    <a:pt x="10073" y="1108"/>
                    <a:pt x="10073" y="1132"/>
                  </a:cubicBezTo>
                  <a:cubicBezTo>
                    <a:pt x="10061" y="1155"/>
                    <a:pt x="10037" y="1167"/>
                    <a:pt x="10013" y="1203"/>
                  </a:cubicBezTo>
                  <a:lnTo>
                    <a:pt x="9977" y="1251"/>
                  </a:lnTo>
                  <a:lnTo>
                    <a:pt x="9954" y="1263"/>
                  </a:lnTo>
                  <a:cubicBezTo>
                    <a:pt x="9942" y="1286"/>
                    <a:pt x="9918" y="1310"/>
                    <a:pt x="9882" y="1334"/>
                  </a:cubicBezTo>
                  <a:cubicBezTo>
                    <a:pt x="9870" y="1346"/>
                    <a:pt x="9858" y="1382"/>
                    <a:pt x="9823" y="1394"/>
                  </a:cubicBezTo>
                  <a:lnTo>
                    <a:pt x="9751" y="1465"/>
                  </a:lnTo>
                  <a:lnTo>
                    <a:pt x="9716" y="1501"/>
                  </a:lnTo>
                  <a:lnTo>
                    <a:pt x="9692" y="1525"/>
                  </a:lnTo>
                  <a:cubicBezTo>
                    <a:pt x="9656" y="1560"/>
                    <a:pt x="9632" y="1572"/>
                    <a:pt x="9596" y="1608"/>
                  </a:cubicBezTo>
                  <a:lnTo>
                    <a:pt x="9573" y="1632"/>
                  </a:lnTo>
                  <a:lnTo>
                    <a:pt x="9537" y="1667"/>
                  </a:lnTo>
                  <a:cubicBezTo>
                    <a:pt x="9513" y="1691"/>
                    <a:pt x="9477" y="1703"/>
                    <a:pt x="9442" y="1739"/>
                  </a:cubicBezTo>
                  <a:lnTo>
                    <a:pt x="9406" y="1763"/>
                  </a:lnTo>
                  <a:lnTo>
                    <a:pt x="9382" y="1798"/>
                  </a:lnTo>
                  <a:cubicBezTo>
                    <a:pt x="9335" y="1822"/>
                    <a:pt x="9299" y="1858"/>
                    <a:pt x="9263" y="1870"/>
                  </a:cubicBezTo>
                  <a:cubicBezTo>
                    <a:pt x="9239" y="1870"/>
                    <a:pt x="9239" y="1882"/>
                    <a:pt x="9227" y="1882"/>
                  </a:cubicBezTo>
                  <a:cubicBezTo>
                    <a:pt x="9215" y="1882"/>
                    <a:pt x="9215" y="1906"/>
                    <a:pt x="9204" y="1906"/>
                  </a:cubicBezTo>
                  <a:cubicBezTo>
                    <a:pt x="9144" y="1941"/>
                    <a:pt x="9085" y="1977"/>
                    <a:pt x="9001" y="2025"/>
                  </a:cubicBezTo>
                  <a:cubicBezTo>
                    <a:pt x="8930" y="2060"/>
                    <a:pt x="8846" y="2108"/>
                    <a:pt x="8763" y="2156"/>
                  </a:cubicBezTo>
                  <a:cubicBezTo>
                    <a:pt x="8739" y="2167"/>
                    <a:pt x="8727" y="2179"/>
                    <a:pt x="8692" y="2179"/>
                  </a:cubicBezTo>
                  <a:cubicBezTo>
                    <a:pt x="8632" y="2215"/>
                    <a:pt x="8561" y="2239"/>
                    <a:pt x="8501" y="2275"/>
                  </a:cubicBezTo>
                  <a:cubicBezTo>
                    <a:pt x="8465" y="2287"/>
                    <a:pt x="8453" y="2287"/>
                    <a:pt x="8442" y="2298"/>
                  </a:cubicBezTo>
                  <a:cubicBezTo>
                    <a:pt x="8346" y="2346"/>
                    <a:pt x="8263" y="2382"/>
                    <a:pt x="8168" y="2406"/>
                  </a:cubicBezTo>
                  <a:cubicBezTo>
                    <a:pt x="8156" y="2406"/>
                    <a:pt x="8144" y="2417"/>
                    <a:pt x="8132" y="2417"/>
                  </a:cubicBezTo>
                  <a:cubicBezTo>
                    <a:pt x="8049" y="2453"/>
                    <a:pt x="7977" y="2477"/>
                    <a:pt x="7906" y="2501"/>
                  </a:cubicBezTo>
                  <a:cubicBezTo>
                    <a:pt x="7870" y="2513"/>
                    <a:pt x="7846" y="2513"/>
                    <a:pt x="7811" y="2525"/>
                  </a:cubicBezTo>
                  <a:lnTo>
                    <a:pt x="7680" y="2572"/>
                  </a:lnTo>
                  <a:cubicBezTo>
                    <a:pt x="7656" y="2584"/>
                    <a:pt x="7608" y="2584"/>
                    <a:pt x="7572" y="2596"/>
                  </a:cubicBezTo>
                  <a:cubicBezTo>
                    <a:pt x="7537" y="2620"/>
                    <a:pt x="7489" y="2632"/>
                    <a:pt x="7441" y="2632"/>
                  </a:cubicBezTo>
                  <a:cubicBezTo>
                    <a:pt x="7418" y="2644"/>
                    <a:pt x="7370" y="2644"/>
                    <a:pt x="7334" y="2656"/>
                  </a:cubicBezTo>
                  <a:cubicBezTo>
                    <a:pt x="7299" y="2679"/>
                    <a:pt x="7251" y="2679"/>
                    <a:pt x="7203" y="2691"/>
                  </a:cubicBezTo>
                  <a:cubicBezTo>
                    <a:pt x="7180" y="2703"/>
                    <a:pt x="7132" y="2703"/>
                    <a:pt x="7096" y="2715"/>
                  </a:cubicBezTo>
                  <a:cubicBezTo>
                    <a:pt x="7060" y="2739"/>
                    <a:pt x="7013" y="2739"/>
                    <a:pt x="6965" y="2751"/>
                  </a:cubicBezTo>
                  <a:cubicBezTo>
                    <a:pt x="6941" y="2751"/>
                    <a:pt x="6894" y="2763"/>
                    <a:pt x="6858" y="2763"/>
                  </a:cubicBezTo>
                  <a:cubicBezTo>
                    <a:pt x="6763" y="2775"/>
                    <a:pt x="6668" y="2798"/>
                    <a:pt x="6560" y="2810"/>
                  </a:cubicBezTo>
                  <a:lnTo>
                    <a:pt x="6525" y="2810"/>
                  </a:lnTo>
                  <a:cubicBezTo>
                    <a:pt x="6429" y="2822"/>
                    <a:pt x="6346" y="2822"/>
                    <a:pt x="6251" y="2834"/>
                  </a:cubicBezTo>
                  <a:cubicBezTo>
                    <a:pt x="6227" y="2834"/>
                    <a:pt x="6179" y="2834"/>
                    <a:pt x="6144" y="2858"/>
                  </a:cubicBezTo>
                  <a:cubicBezTo>
                    <a:pt x="6084" y="2858"/>
                    <a:pt x="6025" y="2870"/>
                    <a:pt x="5989" y="2870"/>
                  </a:cubicBezTo>
                  <a:cubicBezTo>
                    <a:pt x="5953" y="2870"/>
                    <a:pt x="5906" y="2870"/>
                    <a:pt x="5882" y="2882"/>
                  </a:cubicBezTo>
                  <a:cubicBezTo>
                    <a:pt x="5822" y="2882"/>
                    <a:pt x="5763" y="2882"/>
                    <a:pt x="5703" y="2894"/>
                  </a:cubicBezTo>
                  <a:lnTo>
                    <a:pt x="4822" y="2894"/>
                  </a:lnTo>
                  <a:cubicBezTo>
                    <a:pt x="4763" y="2894"/>
                    <a:pt x="4715" y="2894"/>
                    <a:pt x="4655" y="2882"/>
                  </a:cubicBezTo>
                  <a:lnTo>
                    <a:pt x="4572" y="2882"/>
                  </a:lnTo>
                  <a:cubicBezTo>
                    <a:pt x="4513" y="2882"/>
                    <a:pt x="4441" y="2870"/>
                    <a:pt x="4382" y="2870"/>
                  </a:cubicBezTo>
                  <a:lnTo>
                    <a:pt x="4322" y="2870"/>
                  </a:lnTo>
                  <a:cubicBezTo>
                    <a:pt x="4227" y="2858"/>
                    <a:pt x="4155" y="2858"/>
                    <a:pt x="4060" y="2834"/>
                  </a:cubicBezTo>
                  <a:lnTo>
                    <a:pt x="4024" y="2834"/>
                  </a:lnTo>
                  <a:cubicBezTo>
                    <a:pt x="3941" y="2822"/>
                    <a:pt x="3870" y="2822"/>
                    <a:pt x="3798" y="2810"/>
                  </a:cubicBezTo>
                  <a:cubicBezTo>
                    <a:pt x="3762" y="2810"/>
                    <a:pt x="3739" y="2798"/>
                    <a:pt x="3703" y="2798"/>
                  </a:cubicBezTo>
                  <a:cubicBezTo>
                    <a:pt x="3643" y="2775"/>
                    <a:pt x="3608" y="2775"/>
                    <a:pt x="3548" y="2763"/>
                  </a:cubicBezTo>
                  <a:cubicBezTo>
                    <a:pt x="3512" y="2763"/>
                    <a:pt x="3489" y="2751"/>
                    <a:pt x="3453" y="2751"/>
                  </a:cubicBezTo>
                  <a:lnTo>
                    <a:pt x="3274" y="2703"/>
                  </a:lnTo>
                  <a:cubicBezTo>
                    <a:pt x="3250" y="2691"/>
                    <a:pt x="3215" y="2691"/>
                    <a:pt x="3167" y="2679"/>
                  </a:cubicBezTo>
                  <a:cubicBezTo>
                    <a:pt x="3108" y="2656"/>
                    <a:pt x="3072" y="2644"/>
                    <a:pt x="3012" y="2632"/>
                  </a:cubicBezTo>
                  <a:cubicBezTo>
                    <a:pt x="2977" y="2620"/>
                    <a:pt x="2953" y="2620"/>
                    <a:pt x="2917" y="2596"/>
                  </a:cubicBezTo>
                  <a:cubicBezTo>
                    <a:pt x="2834" y="2572"/>
                    <a:pt x="2750" y="2560"/>
                    <a:pt x="2667" y="2525"/>
                  </a:cubicBezTo>
                  <a:cubicBezTo>
                    <a:pt x="2655" y="2525"/>
                    <a:pt x="2631" y="2513"/>
                    <a:pt x="2619" y="2513"/>
                  </a:cubicBezTo>
                  <a:cubicBezTo>
                    <a:pt x="2536" y="2477"/>
                    <a:pt x="2429" y="2453"/>
                    <a:pt x="2334" y="2406"/>
                  </a:cubicBezTo>
                  <a:cubicBezTo>
                    <a:pt x="2298" y="2394"/>
                    <a:pt x="2262" y="2382"/>
                    <a:pt x="2238" y="2358"/>
                  </a:cubicBezTo>
                  <a:cubicBezTo>
                    <a:pt x="2203" y="2346"/>
                    <a:pt x="2179" y="2334"/>
                    <a:pt x="2143" y="2334"/>
                  </a:cubicBezTo>
                  <a:cubicBezTo>
                    <a:pt x="2096" y="2322"/>
                    <a:pt x="2060" y="2298"/>
                    <a:pt x="2024" y="2275"/>
                  </a:cubicBezTo>
                  <a:cubicBezTo>
                    <a:pt x="2000" y="2263"/>
                    <a:pt x="1965" y="2239"/>
                    <a:pt x="1953" y="2239"/>
                  </a:cubicBezTo>
                  <a:cubicBezTo>
                    <a:pt x="1905" y="2227"/>
                    <a:pt x="1857" y="2203"/>
                    <a:pt x="1822" y="2179"/>
                  </a:cubicBezTo>
                  <a:cubicBezTo>
                    <a:pt x="1798" y="2167"/>
                    <a:pt x="1774" y="2167"/>
                    <a:pt x="1762" y="2156"/>
                  </a:cubicBezTo>
                  <a:cubicBezTo>
                    <a:pt x="1703" y="2120"/>
                    <a:pt x="1619" y="2084"/>
                    <a:pt x="1560" y="2048"/>
                  </a:cubicBezTo>
                  <a:cubicBezTo>
                    <a:pt x="1500" y="2001"/>
                    <a:pt x="1429" y="1977"/>
                    <a:pt x="1369" y="1929"/>
                  </a:cubicBezTo>
                  <a:cubicBezTo>
                    <a:pt x="1357" y="1917"/>
                    <a:pt x="1322" y="1906"/>
                    <a:pt x="1310" y="1882"/>
                  </a:cubicBezTo>
                  <a:cubicBezTo>
                    <a:pt x="1262" y="1858"/>
                    <a:pt x="1238" y="1822"/>
                    <a:pt x="1191" y="1810"/>
                  </a:cubicBezTo>
                  <a:cubicBezTo>
                    <a:pt x="1167" y="1798"/>
                    <a:pt x="1143" y="1786"/>
                    <a:pt x="1119" y="1763"/>
                  </a:cubicBezTo>
                  <a:cubicBezTo>
                    <a:pt x="1084" y="1739"/>
                    <a:pt x="1060" y="1727"/>
                    <a:pt x="1024" y="1691"/>
                  </a:cubicBezTo>
                  <a:cubicBezTo>
                    <a:pt x="1000" y="1679"/>
                    <a:pt x="988" y="1667"/>
                    <a:pt x="964" y="1632"/>
                  </a:cubicBezTo>
                  <a:cubicBezTo>
                    <a:pt x="941" y="1608"/>
                    <a:pt x="905" y="1584"/>
                    <a:pt x="881" y="1560"/>
                  </a:cubicBezTo>
                  <a:lnTo>
                    <a:pt x="822" y="1501"/>
                  </a:lnTo>
                  <a:cubicBezTo>
                    <a:pt x="786" y="1465"/>
                    <a:pt x="762" y="1453"/>
                    <a:pt x="750" y="1429"/>
                  </a:cubicBezTo>
                  <a:lnTo>
                    <a:pt x="691" y="1370"/>
                  </a:lnTo>
                  <a:lnTo>
                    <a:pt x="607" y="1286"/>
                  </a:lnTo>
                  <a:cubicBezTo>
                    <a:pt x="595" y="1274"/>
                    <a:pt x="583" y="1251"/>
                    <a:pt x="548" y="1227"/>
                  </a:cubicBezTo>
                  <a:cubicBezTo>
                    <a:pt x="536" y="1203"/>
                    <a:pt x="512" y="1191"/>
                    <a:pt x="488" y="1155"/>
                  </a:cubicBezTo>
                  <a:cubicBezTo>
                    <a:pt x="476" y="1144"/>
                    <a:pt x="464" y="1108"/>
                    <a:pt x="452" y="1096"/>
                  </a:cubicBezTo>
                  <a:cubicBezTo>
                    <a:pt x="429" y="1072"/>
                    <a:pt x="405" y="1048"/>
                    <a:pt x="393" y="1024"/>
                  </a:cubicBezTo>
                  <a:cubicBezTo>
                    <a:pt x="369" y="1013"/>
                    <a:pt x="357" y="977"/>
                    <a:pt x="345" y="965"/>
                  </a:cubicBezTo>
                  <a:cubicBezTo>
                    <a:pt x="333" y="929"/>
                    <a:pt x="310" y="917"/>
                    <a:pt x="298" y="893"/>
                  </a:cubicBezTo>
                  <a:cubicBezTo>
                    <a:pt x="286" y="858"/>
                    <a:pt x="274" y="846"/>
                    <a:pt x="250" y="810"/>
                  </a:cubicBezTo>
                  <a:cubicBezTo>
                    <a:pt x="238" y="786"/>
                    <a:pt x="226" y="774"/>
                    <a:pt x="214" y="739"/>
                  </a:cubicBezTo>
                  <a:cubicBezTo>
                    <a:pt x="191" y="715"/>
                    <a:pt x="191" y="691"/>
                    <a:pt x="179" y="667"/>
                  </a:cubicBezTo>
                  <a:cubicBezTo>
                    <a:pt x="167" y="632"/>
                    <a:pt x="155" y="620"/>
                    <a:pt x="155" y="596"/>
                  </a:cubicBezTo>
                  <a:cubicBezTo>
                    <a:pt x="131" y="560"/>
                    <a:pt x="131" y="548"/>
                    <a:pt x="119" y="512"/>
                  </a:cubicBezTo>
                  <a:cubicBezTo>
                    <a:pt x="107" y="489"/>
                    <a:pt x="107" y="477"/>
                    <a:pt x="95" y="441"/>
                  </a:cubicBezTo>
                  <a:cubicBezTo>
                    <a:pt x="71" y="417"/>
                    <a:pt x="71" y="393"/>
                    <a:pt x="71" y="370"/>
                  </a:cubicBezTo>
                  <a:cubicBezTo>
                    <a:pt x="60" y="334"/>
                    <a:pt x="60" y="322"/>
                    <a:pt x="60" y="298"/>
                  </a:cubicBezTo>
                  <a:cubicBezTo>
                    <a:pt x="60" y="262"/>
                    <a:pt x="48" y="251"/>
                    <a:pt x="48" y="215"/>
                  </a:cubicBezTo>
                  <a:cubicBezTo>
                    <a:pt x="48" y="191"/>
                    <a:pt x="36" y="179"/>
                    <a:pt x="36" y="143"/>
                  </a:cubicBezTo>
                  <a:cubicBezTo>
                    <a:pt x="36" y="120"/>
                    <a:pt x="36" y="96"/>
                    <a:pt x="12" y="72"/>
                  </a:cubicBezTo>
                  <a:cubicBezTo>
                    <a:pt x="12" y="36"/>
                    <a:pt x="12" y="2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5250070" y="3245757"/>
              <a:ext cx="137864" cy="73878"/>
            </a:xfrm>
            <a:custGeom>
              <a:rect b="b" l="l" r="r" t="t"/>
              <a:pathLst>
                <a:path extrusionOk="0" h="2502" w="4669">
                  <a:moveTo>
                    <a:pt x="2766" y="521"/>
                  </a:moveTo>
                  <a:cubicBezTo>
                    <a:pt x="2863" y="521"/>
                    <a:pt x="2975" y="540"/>
                    <a:pt x="3097" y="584"/>
                  </a:cubicBezTo>
                  <a:lnTo>
                    <a:pt x="2513" y="929"/>
                  </a:lnTo>
                  <a:cubicBezTo>
                    <a:pt x="2406" y="787"/>
                    <a:pt x="2358" y="668"/>
                    <a:pt x="2489" y="584"/>
                  </a:cubicBezTo>
                  <a:cubicBezTo>
                    <a:pt x="2559" y="546"/>
                    <a:pt x="2653" y="521"/>
                    <a:pt x="2766" y="521"/>
                  </a:cubicBezTo>
                  <a:close/>
                  <a:moveTo>
                    <a:pt x="2239" y="1572"/>
                  </a:moveTo>
                  <a:cubicBezTo>
                    <a:pt x="2358" y="1703"/>
                    <a:pt x="2394" y="1822"/>
                    <a:pt x="2251" y="1918"/>
                  </a:cubicBezTo>
                  <a:cubicBezTo>
                    <a:pt x="2183" y="1955"/>
                    <a:pt x="2096" y="1976"/>
                    <a:pt x="1993" y="1976"/>
                  </a:cubicBezTo>
                  <a:cubicBezTo>
                    <a:pt x="1897" y="1976"/>
                    <a:pt x="1788" y="1958"/>
                    <a:pt x="1668" y="1918"/>
                  </a:cubicBezTo>
                  <a:lnTo>
                    <a:pt x="2239" y="1572"/>
                  </a:lnTo>
                  <a:close/>
                  <a:moveTo>
                    <a:pt x="4109" y="1"/>
                  </a:moveTo>
                  <a:lnTo>
                    <a:pt x="3656" y="275"/>
                  </a:lnTo>
                  <a:cubicBezTo>
                    <a:pt x="3283" y="106"/>
                    <a:pt x="2926" y="32"/>
                    <a:pt x="2608" y="32"/>
                  </a:cubicBezTo>
                  <a:cubicBezTo>
                    <a:pt x="2296" y="32"/>
                    <a:pt x="2023" y="103"/>
                    <a:pt x="1811" y="227"/>
                  </a:cubicBezTo>
                  <a:cubicBezTo>
                    <a:pt x="1227" y="572"/>
                    <a:pt x="1585" y="953"/>
                    <a:pt x="1930" y="1287"/>
                  </a:cubicBezTo>
                  <a:lnTo>
                    <a:pt x="1239" y="1691"/>
                  </a:lnTo>
                  <a:cubicBezTo>
                    <a:pt x="977" y="1489"/>
                    <a:pt x="799" y="1275"/>
                    <a:pt x="739" y="1060"/>
                  </a:cubicBezTo>
                  <a:lnTo>
                    <a:pt x="1" y="1227"/>
                  </a:lnTo>
                  <a:cubicBezTo>
                    <a:pt x="49" y="1465"/>
                    <a:pt x="322" y="1763"/>
                    <a:pt x="703" y="2013"/>
                  </a:cubicBezTo>
                  <a:lnTo>
                    <a:pt x="263" y="2263"/>
                  </a:lnTo>
                  <a:lnTo>
                    <a:pt x="346" y="2311"/>
                  </a:lnTo>
                  <a:lnTo>
                    <a:pt x="680" y="2501"/>
                  </a:lnTo>
                  <a:lnTo>
                    <a:pt x="1132" y="2239"/>
                  </a:lnTo>
                  <a:cubicBezTo>
                    <a:pt x="1485" y="2386"/>
                    <a:pt x="1833" y="2455"/>
                    <a:pt x="2144" y="2455"/>
                  </a:cubicBezTo>
                  <a:cubicBezTo>
                    <a:pt x="2463" y="2455"/>
                    <a:pt x="2743" y="2383"/>
                    <a:pt x="2954" y="2251"/>
                  </a:cubicBezTo>
                  <a:cubicBezTo>
                    <a:pt x="3537" y="1918"/>
                    <a:pt x="3180" y="1537"/>
                    <a:pt x="2835" y="1215"/>
                  </a:cubicBezTo>
                  <a:lnTo>
                    <a:pt x="3537" y="810"/>
                  </a:lnTo>
                  <a:cubicBezTo>
                    <a:pt x="3716" y="941"/>
                    <a:pt x="3859" y="1108"/>
                    <a:pt x="3954" y="1299"/>
                  </a:cubicBezTo>
                  <a:lnTo>
                    <a:pt x="4668" y="1120"/>
                  </a:lnTo>
                  <a:cubicBezTo>
                    <a:pt x="4573" y="918"/>
                    <a:pt x="4371" y="691"/>
                    <a:pt x="4085" y="501"/>
                  </a:cubicBezTo>
                  <a:lnTo>
                    <a:pt x="4525" y="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4103636" y="2629488"/>
              <a:ext cx="877173" cy="507312"/>
            </a:xfrm>
            <a:custGeom>
              <a:rect b="b" l="l" r="r" t="t"/>
              <a:pathLst>
                <a:path extrusionOk="0" h="17181" w="29707">
                  <a:moveTo>
                    <a:pt x="19813" y="0"/>
                  </a:moveTo>
                  <a:cubicBezTo>
                    <a:pt x="19319" y="0"/>
                    <a:pt x="18824" y="107"/>
                    <a:pt x="18443" y="322"/>
                  </a:cubicBezTo>
                  <a:lnTo>
                    <a:pt x="596" y="10668"/>
                  </a:lnTo>
                  <a:cubicBezTo>
                    <a:pt x="227" y="10894"/>
                    <a:pt x="36" y="11168"/>
                    <a:pt x="36" y="11454"/>
                  </a:cubicBezTo>
                  <a:lnTo>
                    <a:pt x="36" y="11514"/>
                  </a:lnTo>
                  <a:cubicBezTo>
                    <a:pt x="1" y="11549"/>
                    <a:pt x="1" y="11561"/>
                    <a:pt x="1" y="11573"/>
                  </a:cubicBezTo>
                  <a:cubicBezTo>
                    <a:pt x="1" y="11597"/>
                    <a:pt x="13" y="11621"/>
                    <a:pt x="13" y="11633"/>
                  </a:cubicBezTo>
                  <a:cubicBezTo>
                    <a:pt x="13" y="11656"/>
                    <a:pt x="13" y="11668"/>
                    <a:pt x="36" y="11680"/>
                  </a:cubicBezTo>
                  <a:cubicBezTo>
                    <a:pt x="36" y="11692"/>
                    <a:pt x="48" y="11728"/>
                    <a:pt x="60" y="11740"/>
                  </a:cubicBezTo>
                  <a:cubicBezTo>
                    <a:pt x="60" y="11752"/>
                    <a:pt x="72" y="11775"/>
                    <a:pt x="72" y="11787"/>
                  </a:cubicBezTo>
                  <a:cubicBezTo>
                    <a:pt x="96" y="11799"/>
                    <a:pt x="108" y="11823"/>
                    <a:pt x="108" y="11847"/>
                  </a:cubicBezTo>
                  <a:cubicBezTo>
                    <a:pt x="120" y="11859"/>
                    <a:pt x="120" y="11871"/>
                    <a:pt x="132" y="11883"/>
                  </a:cubicBezTo>
                  <a:cubicBezTo>
                    <a:pt x="155" y="11906"/>
                    <a:pt x="167" y="11930"/>
                    <a:pt x="179" y="11942"/>
                  </a:cubicBezTo>
                  <a:cubicBezTo>
                    <a:pt x="191" y="11966"/>
                    <a:pt x="191" y="11978"/>
                    <a:pt x="215" y="11990"/>
                  </a:cubicBezTo>
                  <a:lnTo>
                    <a:pt x="275" y="12049"/>
                  </a:lnTo>
                  <a:lnTo>
                    <a:pt x="310" y="12097"/>
                  </a:lnTo>
                  <a:cubicBezTo>
                    <a:pt x="346" y="12109"/>
                    <a:pt x="358" y="12145"/>
                    <a:pt x="394" y="12156"/>
                  </a:cubicBezTo>
                  <a:cubicBezTo>
                    <a:pt x="406" y="12168"/>
                    <a:pt x="417" y="12168"/>
                    <a:pt x="429" y="12180"/>
                  </a:cubicBezTo>
                  <a:lnTo>
                    <a:pt x="572" y="12276"/>
                  </a:lnTo>
                  <a:lnTo>
                    <a:pt x="8502" y="16859"/>
                  </a:lnTo>
                  <a:cubicBezTo>
                    <a:pt x="8549" y="16883"/>
                    <a:pt x="8585" y="16907"/>
                    <a:pt x="8645" y="16931"/>
                  </a:cubicBezTo>
                  <a:cubicBezTo>
                    <a:pt x="8668" y="16943"/>
                    <a:pt x="8680" y="16943"/>
                    <a:pt x="8692" y="16943"/>
                  </a:cubicBezTo>
                  <a:cubicBezTo>
                    <a:pt x="8728" y="16967"/>
                    <a:pt x="8752" y="16978"/>
                    <a:pt x="8799" y="16990"/>
                  </a:cubicBezTo>
                  <a:cubicBezTo>
                    <a:pt x="8871" y="17026"/>
                    <a:pt x="8930" y="17038"/>
                    <a:pt x="9002" y="17062"/>
                  </a:cubicBezTo>
                  <a:cubicBezTo>
                    <a:pt x="9026" y="17062"/>
                    <a:pt x="9049" y="17086"/>
                    <a:pt x="9061" y="17086"/>
                  </a:cubicBezTo>
                  <a:cubicBezTo>
                    <a:pt x="9109" y="17098"/>
                    <a:pt x="9145" y="17098"/>
                    <a:pt x="9180" y="17109"/>
                  </a:cubicBezTo>
                  <a:cubicBezTo>
                    <a:pt x="9216" y="17109"/>
                    <a:pt x="9240" y="17121"/>
                    <a:pt x="9264" y="17121"/>
                  </a:cubicBezTo>
                  <a:cubicBezTo>
                    <a:pt x="9288" y="17121"/>
                    <a:pt x="9335" y="17145"/>
                    <a:pt x="9359" y="17145"/>
                  </a:cubicBezTo>
                  <a:cubicBezTo>
                    <a:pt x="9395" y="17145"/>
                    <a:pt x="9419" y="17157"/>
                    <a:pt x="9454" y="17157"/>
                  </a:cubicBezTo>
                  <a:cubicBezTo>
                    <a:pt x="9478" y="17157"/>
                    <a:pt x="9514" y="17169"/>
                    <a:pt x="9538" y="17169"/>
                  </a:cubicBezTo>
                  <a:cubicBezTo>
                    <a:pt x="9573" y="17169"/>
                    <a:pt x="9597" y="17169"/>
                    <a:pt x="9633" y="17181"/>
                  </a:cubicBezTo>
                  <a:lnTo>
                    <a:pt x="10014" y="17181"/>
                  </a:lnTo>
                  <a:cubicBezTo>
                    <a:pt x="10061" y="17181"/>
                    <a:pt x="10109" y="17181"/>
                    <a:pt x="10157" y="17169"/>
                  </a:cubicBezTo>
                  <a:lnTo>
                    <a:pt x="10228" y="17169"/>
                  </a:lnTo>
                  <a:cubicBezTo>
                    <a:pt x="10300" y="17157"/>
                    <a:pt x="10371" y="17157"/>
                    <a:pt x="10454" y="17145"/>
                  </a:cubicBezTo>
                  <a:cubicBezTo>
                    <a:pt x="10478" y="17145"/>
                    <a:pt x="10490" y="17121"/>
                    <a:pt x="10526" y="17121"/>
                  </a:cubicBezTo>
                  <a:cubicBezTo>
                    <a:pt x="10550" y="17121"/>
                    <a:pt x="10597" y="17109"/>
                    <a:pt x="10633" y="17098"/>
                  </a:cubicBezTo>
                  <a:cubicBezTo>
                    <a:pt x="10657" y="17098"/>
                    <a:pt x="10669" y="17086"/>
                    <a:pt x="10704" y="17086"/>
                  </a:cubicBezTo>
                  <a:cubicBezTo>
                    <a:pt x="10728" y="17062"/>
                    <a:pt x="10764" y="17062"/>
                    <a:pt x="10812" y="17050"/>
                  </a:cubicBezTo>
                  <a:cubicBezTo>
                    <a:pt x="10823" y="17050"/>
                    <a:pt x="10835" y="17038"/>
                    <a:pt x="10871" y="17038"/>
                  </a:cubicBezTo>
                  <a:cubicBezTo>
                    <a:pt x="10907" y="17026"/>
                    <a:pt x="10966" y="17002"/>
                    <a:pt x="11014" y="16978"/>
                  </a:cubicBezTo>
                  <a:cubicBezTo>
                    <a:pt x="11026" y="16967"/>
                    <a:pt x="11050" y="16967"/>
                    <a:pt x="11074" y="16943"/>
                  </a:cubicBezTo>
                  <a:lnTo>
                    <a:pt x="11252" y="16859"/>
                  </a:lnTo>
                  <a:lnTo>
                    <a:pt x="29100" y="6513"/>
                  </a:lnTo>
                  <a:lnTo>
                    <a:pt x="29231" y="6430"/>
                  </a:lnTo>
                  <a:lnTo>
                    <a:pt x="29242" y="6406"/>
                  </a:lnTo>
                  <a:cubicBezTo>
                    <a:pt x="29266" y="6406"/>
                    <a:pt x="29266" y="6394"/>
                    <a:pt x="29278" y="6382"/>
                  </a:cubicBezTo>
                  <a:cubicBezTo>
                    <a:pt x="29302" y="6370"/>
                    <a:pt x="29326" y="6334"/>
                    <a:pt x="29350" y="6322"/>
                  </a:cubicBezTo>
                  <a:lnTo>
                    <a:pt x="29362" y="6310"/>
                  </a:lnTo>
                  <a:lnTo>
                    <a:pt x="29397" y="6275"/>
                  </a:lnTo>
                  <a:lnTo>
                    <a:pt x="29457" y="6215"/>
                  </a:lnTo>
                  <a:lnTo>
                    <a:pt x="29469" y="6203"/>
                  </a:lnTo>
                  <a:lnTo>
                    <a:pt x="29504" y="6168"/>
                  </a:lnTo>
                  <a:cubicBezTo>
                    <a:pt x="29516" y="6156"/>
                    <a:pt x="29528" y="6132"/>
                    <a:pt x="29540" y="6108"/>
                  </a:cubicBezTo>
                  <a:cubicBezTo>
                    <a:pt x="29564" y="6096"/>
                    <a:pt x="29564" y="6084"/>
                    <a:pt x="29576" y="6072"/>
                  </a:cubicBezTo>
                  <a:cubicBezTo>
                    <a:pt x="29588" y="6049"/>
                    <a:pt x="29600" y="6025"/>
                    <a:pt x="29600" y="6013"/>
                  </a:cubicBezTo>
                  <a:cubicBezTo>
                    <a:pt x="29600" y="5989"/>
                    <a:pt x="29623" y="5977"/>
                    <a:pt x="29623" y="5965"/>
                  </a:cubicBezTo>
                  <a:cubicBezTo>
                    <a:pt x="29635" y="5953"/>
                    <a:pt x="29635" y="5918"/>
                    <a:pt x="29647" y="5906"/>
                  </a:cubicBezTo>
                  <a:cubicBezTo>
                    <a:pt x="29647" y="5894"/>
                    <a:pt x="29647" y="5870"/>
                    <a:pt x="29659" y="5858"/>
                  </a:cubicBezTo>
                  <a:cubicBezTo>
                    <a:pt x="29659" y="5846"/>
                    <a:pt x="29683" y="5810"/>
                    <a:pt x="29683" y="5799"/>
                  </a:cubicBezTo>
                  <a:lnTo>
                    <a:pt x="29683" y="5751"/>
                  </a:lnTo>
                  <a:cubicBezTo>
                    <a:pt x="29707" y="5441"/>
                    <a:pt x="29516" y="5132"/>
                    <a:pt x="29111" y="4906"/>
                  </a:cubicBezTo>
                  <a:lnTo>
                    <a:pt x="21182" y="322"/>
                  </a:lnTo>
                  <a:cubicBezTo>
                    <a:pt x="20801" y="107"/>
                    <a:pt x="20307" y="0"/>
                    <a:pt x="198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4103636" y="2821092"/>
              <a:ext cx="875431" cy="355806"/>
            </a:xfrm>
            <a:custGeom>
              <a:rect b="b" l="l" r="r" t="t"/>
              <a:pathLst>
                <a:path extrusionOk="0" h="12050" w="29648">
                  <a:moveTo>
                    <a:pt x="29647" y="0"/>
                  </a:moveTo>
                  <a:cubicBezTo>
                    <a:pt x="29647" y="12"/>
                    <a:pt x="29635" y="36"/>
                    <a:pt x="29635" y="60"/>
                  </a:cubicBezTo>
                  <a:cubicBezTo>
                    <a:pt x="29635" y="72"/>
                    <a:pt x="29635" y="83"/>
                    <a:pt x="29623" y="95"/>
                  </a:cubicBezTo>
                  <a:cubicBezTo>
                    <a:pt x="29623" y="119"/>
                    <a:pt x="29600" y="143"/>
                    <a:pt x="29588" y="155"/>
                  </a:cubicBezTo>
                  <a:cubicBezTo>
                    <a:pt x="29588" y="179"/>
                    <a:pt x="29576" y="191"/>
                    <a:pt x="29576" y="202"/>
                  </a:cubicBezTo>
                  <a:cubicBezTo>
                    <a:pt x="29552" y="214"/>
                    <a:pt x="29540" y="250"/>
                    <a:pt x="29540" y="262"/>
                  </a:cubicBezTo>
                  <a:cubicBezTo>
                    <a:pt x="29528" y="274"/>
                    <a:pt x="29528" y="298"/>
                    <a:pt x="29516" y="310"/>
                  </a:cubicBezTo>
                  <a:cubicBezTo>
                    <a:pt x="29492" y="322"/>
                    <a:pt x="29481" y="357"/>
                    <a:pt x="29469" y="369"/>
                  </a:cubicBezTo>
                  <a:lnTo>
                    <a:pt x="29433" y="393"/>
                  </a:lnTo>
                  <a:lnTo>
                    <a:pt x="29421" y="417"/>
                  </a:lnTo>
                  <a:lnTo>
                    <a:pt x="29362" y="476"/>
                  </a:lnTo>
                  <a:lnTo>
                    <a:pt x="29338" y="500"/>
                  </a:lnTo>
                  <a:lnTo>
                    <a:pt x="29314" y="512"/>
                  </a:lnTo>
                  <a:cubicBezTo>
                    <a:pt x="29290" y="536"/>
                    <a:pt x="29278" y="560"/>
                    <a:pt x="29242" y="572"/>
                  </a:cubicBezTo>
                  <a:cubicBezTo>
                    <a:pt x="29231" y="572"/>
                    <a:pt x="29231" y="595"/>
                    <a:pt x="29219" y="607"/>
                  </a:cubicBezTo>
                  <a:lnTo>
                    <a:pt x="29195" y="619"/>
                  </a:lnTo>
                  <a:lnTo>
                    <a:pt x="29064" y="714"/>
                  </a:lnTo>
                  <a:lnTo>
                    <a:pt x="11216" y="11049"/>
                  </a:lnTo>
                  <a:lnTo>
                    <a:pt x="11038" y="11144"/>
                  </a:lnTo>
                  <a:cubicBezTo>
                    <a:pt x="11026" y="11156"/>
                    <a:pt x="11014" y="11156"/>
                    <a:pt x="10978" y="11180"/>
                  </a:cubicBezTo>
                  <a:cubicBezTo>
                    <a:pt x="10943" y="11192"/>
                    <a:pt x="10883" y="11216"/>
                    <a:pt x="10835" y="11240"/>
                  </a:cubicBezTo>
                  <a:cubicBezTo>
                    <a:pt x="10823" y="11240"/>
                    <a:pt x="10800" y="11251"/>
                    <a:pt x="10776" y="11251"/>
                  </a:cubicBezTo>
                  <a:cubicBezTo>
                    <a:pt x="10740" y="11263"/>
                    <a:pt x="10716" y="11263"/>
                    <a:pt x="10669" y="11275"/>
                  </a:cubicBezTo>
                  <a:cubicBezTo>
                    <a:pt x="10645" y="11275"/>
                    <a:pt x="10621" y="11299"/>
                    <a:pt x="10597" y="11299"/>
                  </a:cubicBezTo>
                  <a:cubicBezTo>
                    <a:pt x="10562" y="11311"/>
                    <a:pt x="10526" y="11311"/>
                    <a:pt x="10490" y="11323"/>
                  </a:cubicBezTo>
                  <a:cubicBezTo>
                    <a:pt x="10466" y="11323"/>
                    <a:pt x="10442" y="11335"/>
                    <a:pt x="10419" y="11335"/>
                  </a:cubicBezTo>
                  <a:cubicBezTo>
                    <a:pt x="10347" y="11359"/>
                    <a:pt x="10264" y="11371"/>
                    <a:pt x="10192" y="11371"/>
                  </a:cubicBezTo>
                  <a:lnTo>
                    <a:pt x="10121" y="11371"/>
                  </a:lnTo>
                  <a:cubicBezTo>
                    <a:pt x="10073" y="11371"/>
                    <a:pt x="10026" y="11371"/>
                    <a:pt x="9990" y="11382"/>
                  </a:cubicBezTo>
                  <a:lnTo>
                    <a:pt x="9597" y="11382"/>
                  </a:lnTo>
                  <a:cubicBezTo>
                    <a:pt x="9573" y="11382"/>
                    <a:pt x="9538" y="11382"/>
                    <a:pt x="9514" y="11371"/>
                  </a:cubicBezTo>
                  <a:cubicBezTo>
                    <a:pt x="9478" y="11371"/>
                    <a:pt x="9454" y="11371"/>
                    <a:pt x="9419" y="11359"/>
                  </a:cubicBezTo>
                  <a:cubicBezTo>
                    <a:pt x="9395" y="11359"/>
                    <a:pt x="9359" y="11335"/>
                    <a:pt x="9335" y="11335"/>
                  </a:cubicBezTo>
                  <a:cubicBezTo>
                    <a:pt x="9299" y="11335"/>
                    <a:pt x="9252" y="11323"/>
                    <a:pt x="9228" y="11323"/>
                  </a:cubicBezTo>
                  <a:cubicBezTo>
                    <a:pt x="9192" y="11323"/>
                    <a:pt x="9169" y="11311"/>
                    <a:pt x="9157" y="11311"/>
                  </a:cubicBezTo>
                  <a:cubicBezTo>
                    <a:pt x="9109" y="11299"/>
                    <a:pt x="9073" y="11299"/>
                    <a:pt x="9038" y="11275"/>
                  </a:cubicBezTo>
                  <a:cubicBezTo>
                    <a:pt x="9014" y="11275"/>
                    <a:pt x="8990" y="11263"/>
                    <a:pt x="8978" y="11263"/>
                  </a:cubicBezTo>
                  <a:cubicBezTo>
                    <a:pt x="8895" y="11251"/>
                    <a:pt x="8835" y="11216"/>
                    <a:pt x="8764" y="11192"/>
                  </a:cubicBezTo>
                  <a:cubicBezTo>
                    <a:pt x="8740" y="11180"/>
                    <a:pt x="8704" y="11156"/>
                    <a:pt x="8657" y="11144"/>
                  </a:cubicBezTo>
                  <a:cubicBezTo>
                    <a:pt x="8645" y="11144"/>
                    <a:pt x="8633" y="11132"/>
                    <a:pt x="8621" y="11132"/>
                  </a:cubicBezTo>
                  <a:cubicBezTo>
                    <a:pt x="8573" y="11097"/>
                    <a:pt x="8526" y="11085"/>
                    <a:pt x="8466" y="11061"/>
                  </a:cubicBezTo>
                  <a:lnTo>
                    <a:pt x="572" y="6441"/>
                  </a:lnTo>
                  <a:lnTo>
                    <a:pt x="429" y="6358"/>
                  </a:lnTo>
                  <a:cubicBezTo>
                    <a:pt x="417" y="6334"/>
                    <a:pt x="406" y="6334"/>
                    <a:pt x="394" y="6322"/>
                  </a:cubicBezTo>
                  <a:cubicBezTo>
                    <a:pt x="358" y="6310"/>
                    <a:pt x="334" y="6275"/>
                    <a:pt x="310" y="6263"/>
                  </a:cubicBezTo>
                  <a:lnTo>
                    <a:pt x="275" y="6215"/>
                  </a:lnTo>
                  <a:lnTo>
                    <a:pt x="215" y="6156"/>
                  </a:lnTo>
                  <a:cubicBezTo>
                    <a:pt x="191" y="6144"/>
                    <a:pt x="179" y="6132"/>
                    <a:pt x="179" y="6120"/>
                  </a:cubicBezTo>
                  <a:cubicBezTo>
                    <a:pt x="167" y="6096"/>
                    <a:pt x="155" y="6072"/>
                    <a:pt x="132" y="6060"/>
                  </a:cubicBezTo>
                  <a:cubicBezTo>
                    <a:pt x="120" y="6037"/>
                    <a:pt x="120" y="6025"/>
                    <a:pt x="108" y="6013"/>
                  </a:cubicBezTo>
                  <a:cubicBezTo>
                    <a:pt x="96" y="6001"/>
                    <a:pt x="72" y="5965"/>
                    <a:pt x="72" y="5953"/>
                  </a:cubicBezTo>
                  <a:cubicBezTo>
                    <a:pt x="60" y="5941"/>
                    <a:pt x="60" y="5917"/>
                    <a:pt x="60" y="5906"/>
                  </a:cubicBezTo>
                  <a:cubicBezTo>
                    <a:pt x="48" y="5894"/>
                    <a:pt x="48" y="5858"/>
                    <a:pt x="36" y="5846"/>
                  </a:cubicBezTo>
                  <a:cubicBezTo>
                    <a:pt x="36" y="5834"/>
                    <a:pt x="13" y="5822"/>
                    <a:pt x="13" y="5798"/>
                  </a:cubicBezTo>
                  <a:cubicBezTo>
                    <a:pt x="13" y="5787"/>
                    <a:pt x="1" y="5763"/>
                    <a:pt x="1" y="5739"/>
                  </a:cubicBezTo>
                  <a:lnTo>
                    <a:pt x="1" y="6370"/>
                  </a:lnTo>
                  <a:cubicBezTo>
                    <a:pt x="1" y="6656"/>
                    <a:pt x="191" y="6953"/>
                    <a:pt x="560" y="7168"/>
                  </a:cubicBezTo>
                  <a:lnTo>
                    <a:pt x="8502" y="11752"/>
                  </a:lnTo>
                  <a:cubicBezTo>
                    <a:pt x="8537" y="11787"/>
                    <a:pt x="8585" y="11799"/>
                    <a:pt x="8645" y="11835"/>
                  </a:cubicBezTo>
                  <a:cubicBezTo>
                    <a:pt x="8657" y="11847"/>
                    <a:pt x="8680" y="11847"/>
                    <a:pt x="8692" y="11847"/>
                  </a:cubicBezTo>
                  <a:lnTo>
                    <a:pt x="8776" y="11894"/>
                  </a:lnTo>
                  <a:lnTo>
                    <a:pt x="8799" y="11894"/>
                  </a:lnTo>
                  <a:cubicBezTo>
                    <a:pt x="8871" y="11918"/>
                    <a:pt x="8930" y="11930"/>
                    <a:pt x="9002" y="11966"/>
                  </a:cubicBezTo>
                  <a:lnTo>
                    <a:pt x="9014" y="11966"/>
                  </a:lnTo>
                  <a:cubicBezTo>
                    <a:pt x="9038" y="11966"/>
                    <a:pt x="9049" y="11978"/>
                    <a:pt x="9061" y="11978"/>
                  </a:cubicBezTo>
                  <a:cubicBezTo>
                    <a:pt x="9109" y="11990"/>
                    <a:pt x="9133" y="11990"/>
                    <a:pt x="9180" y="12013"/>
                  </a:cubicBezTo>
                  <a:lnTo>
                    <a:pt x="9216" y="12013"/>
                  </a:lnTo>
                  <a:cubicBezTo>
                    <a:pt x="9228" y="12013"/>
                    <a:pt x="9240" y="12013"/>
                    <a:pt x="9252" y="12025"/>
                  </a:cubicBezTo>
                  <a:cubicBezTo>
                    <a:pt x="9288" y="12025"/>
                    <a:pt x="9335" y="12037"/>
                    <a:pt x="9359" y="12037"/>
                  </a:cubicBezTo>
                  <a:lnTo>
                    <a:pt x="9454" y="12037"/>
                  </a:lnTo>
                  <a:cubicBezTo>
                    <a:pt x="9478" y="12037"/>
                    <a:pt x="9514" y="12049"/>
                    <a:pt x="9538" y="12049"/>
                  </a:cubicBezTo>
                  <a:lnTo>
                    <a:pt x="10014" y="12049"/>
                  </a:lnTo>
                  <a:cubicBezTo>
                    <a:pt x="10061" y="12049"/>
                    <a:pt x="10109" y="12049"/>
                    <a:pt x="10145" y="12037"/>
                  </a:cubicBezTo>
                  <a:lnTo>
                    <a:pt x="10228" y="12037"/>
                  </a:lnTo>
                  <a:cubicBezTo>
                    <a:pt x="10300" y="12025"/>
                    <a:pt x="10371" y="12025"/>
                    <a:pt x="10442" y="12013"/>
                  </a:cubicBezTo>
                  <a:lnTo>
                    <a:pt x="10466" y="12013"/>
                  </a:lnTo>
                  <a:cubicBezTo>
                    <a:pt x="10478" y="12013"/>
                    <a:pt x="10502" y="11990"/>
                    <a:pt x="10526" y="11990"/>
                  </a:cubicBezTo>
                  <a:cubicBezTo>
                    <a:pt x="10550" y="11990"/>
                    <a:pt x="10597" y="11978"/>
                    <a:pt x="10621" y="11966"/>
                  </a:cubicBezTo>
                  <a:cubicBezTo>
                    <a:pt x="10657" y="11966"/>
                    <a:pt x="10669" y="11954"/>
                    <a:pt x="10704" y="11954"/>
                  </a:cubicBezTo>
                  <a:cubicBezTo>
                    <a:pt x="10728" y="11930"/>
                    <a:pt x="10764" y="11930"/>
                    <a:pt x="10800" y="11918"/>
                  </a:cubicBezTo>
                  <a:lnTo>
                    <a:pt x="10823" y="11918"/>
                  </a:lnTo>
                  <a:cubicBezTo>
                    <a:pt x="10835" y="11918"/>
                    <a:pt x="10847" y="11906"/>
                    <a:pt x="10847" y="11906"/>
                  </a:cubicBezTo>
                  <a:cubicBezTo>
                    <a:pt x="10895" y="11894"/>
                    <a:pt x="10954" y="11871"/>
                    <a:pt x="11002" y="11847"/>
                  </a:cubicBezTo>
                  <a:cubicBezTo>
                    <a:pt x="11014" y="11835"/>
                    <a:pt x="11026" y="11835"/>
                    <a:pt x="11062" y="11811"/>
                  </a:cubicBezTo>
                  <a:lnTo>
                    <a:pt x="11240" y="11728"/>
                  </a:lnTo>
                  <a:lnTo>
                    <a:pt x="29076" y="1381"/>
                  </a:lnTo>
                  <a:cubicBezTo>
                    <a:pt x="29100" y="1381"/>
                    <a:pt x="29100" y="1369"/>
                    <a:pt x="29111" y="1369"/>
                  </a:cubicBezTo>
                  <a:cubicBezTo>
                    <a:pt x="29123" y="1357"/>
                    <a:pt x="29135" y="1357"/>
                    <a:pt x="29159" y="1334"/>
                  </a:cubicBezTo>
                  <a:cubicBezTo>
                    <a:pt x="29183" y="1322"/>
                    <a:pt x="29195" y="1310"/>
                    <a:pt x="29231" y="1298"/>
                  </a:cubicBezTo>
                  <a:cubicBezTo>
                    <a:pt x="29242" y="1274"/>
                    <a:pt x="29254" y="1262"/>
                    <a:pt x="29290" y="1250"/>
                  </a:cubicBezTo>
                  <a:cubicBezTo>
                    <a:pt x="29302" y="1238"/>
                    <a:pt x="29338" y="1215"/>
                    <a:pt x="29350" y="1203"/>
                  </a:cubicBezTo>
                  <a:lnTo>
                    <a:pt x="29362" y="1191"/>
                  </a:lnTo>
                  <a:lnTo>
                    <a:pt x="29433" y="1119"/>
                  </a:lnTo>
                  <a:lnTo>
                    <a:pt x="29457" y="1095"/>
                  </a:lnTo>
                  <a:lnTo>
                    <a:pt x="29492" y="1060"/>
                  </a:lnTo>
                  <a:lnTo>
                    <a:pt x="29516" y="1036"/>
                  </a:lnTo>
                  <a:cubicBezTo>
                    <a:pt x="29528" y="1024"/>
                    <a:pt x="29540" y="1000"/>
                    <a:pt x="29552" y="964"/>
                  </a:cubicBezTo>
                  <a:cubicBezTo>
                    <a:pt x="29552" y="953"/>
                    <a:pt x="29576" y="953"/>
                    <a:pt x="29576" y="941"/>
                  </a:cubicBezTo>
                  <a:lnTo>
                    <a:pt x="29576" y="917"/>
                  </a:lnTo>
                  <a:cubicBezTo>
                    <a:pt x="29588" y="905"/>
                    <a:pt x="29588" y="881"/>
                    <a:pt x="29600" y="857"/>
                  </a:cubicBezTo>
                  <a:cubicBezTo>
                    <a:pt x="29600" y="845"/>
                    <a:pt x="29612" y="834"/>
                    <a:pt x="29612" y="822"/>
                  </a:cubicBezTo>
                  <a:lnTo>
                    <a:pt x="29612" y="798"/>
                  </a:lnTo>
                  <a:cubicBezTo>
                    <a:pt x="29612" y="786"/>
                    <a:pt x="29635" y="762"/>
                    <a:pt x="29635" y="738"/>
                  </a:cubicBezTo>
                  <a:cubicBezTo>
                    <a:pt x="29635" y="726"/>
                    <a:pt x="29647" y="714"/>
                    <a:pt x="29647" y="703"/>
                  </a:cubicBezTo>
                  <a:lnTo>
                    <a:pt x="29647" y="643"/>
                  </a:lnTo>
                  <a:lnTo>
                    <a:pt x="29647" y="583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4103636" y="2801043"/>
              <a:ext cx="875431" cy="356161"/>
            </a:xfrm>
            <a:custGeom>
              <a:rect b="b" l="l" r="r" t="t"/>
              <a:pathLst>
                <a:path extrusionOk="0" h="12062" w="29648">
                  <a:moveTo>
                    <a:pt x="29647" y="0"/>
                  </a:moveTo>
                  <a:cubicBezTo>
                    <a:pt x="29647" y="24"/>
                    <a:pt x="29635" y="48"/>
                    <a:pt x="29635" y="60"/>
                  </a:cubicBezTo>
                  <a:cubicBezTo>
                    <a:pt x="29635" y="84"/>
                    <a:pt x="29635" y="96"/>
                    <a:pt x="29623" y="108"/>
                  </a:cubicBezTo>
                  <a:cubicBezTo>
                    <a:pt x="29623" y="119"/>
                    <a:pt x="29600" y="155"/>
                    <a:pt x="29588" y="167"/>
                  </a:cubicBezTo>
                  <a:cubicBezTo>
                    <a:pt x="29588" y="179"/>
                    <a:pt x="29576" y="203"/>
                    <a:pt x="29576" y="215"/>
                  </a:cubicBezTo>
                  <a:cubicBezTo>
                    <a:pt x="29552" y="227"/>
                    <a:pt x="29540" y="262"/>
                    <a:pt x="29540" y="274"/>
                  </a:cubicBezTo>
                  <a:cubicBezTo>
                    <a:pt x="29528" y="286"/>
                    <a:pt x="29528" y="298"/>
                    <a:pt x="29516" y="322"/>
                  </a:cubicBezTo>
                  <a:cubicBezTo>
                    <a:pt x="29492" y="334"/>
                    <a:pt x="29481" y="358"/>
                    <a:pt x="29469" y="381"/>
                  </a:cubicBezTo>
                  <a:lnTo>
                    <a:pt x="29433" y="405"/>
                  </a:lnTo>
                  <a:lnTo>
                    <a:pt x="29421" y="417"/>
                  </a:lnTo>
                  <a:lnTo>
                    <a:pt x="29362" y="477"/>
                  </a:lnTo>
                  <a:lnTo>
                    <a:pt x="29338" y="512"/>
                  </a:lnTo>
                  <a:lnTo>
                    <a:pt x="29314" y="524"/>
                  </a:lnTo>
                  <a:cubicBezTo>
                    <a:pt x="29290" y="536"/>
                    <a:pt x="29278" y="572"/>
                    <a:pt x="29242" y="584"/>
                  </a:cubicBezTo>
                  <a:cubicBezTo>
                    <a:pt x="29231" y="584"/>
                    <a:pt x="29231" y="596"/>
                    <a:pt x="29219" y="620"/>
                  </a:cubicBezTo>
                  <a:lnTo>
                    <a:pt x="29195" y="631"/>
                  </a:lnTo>
                  <a:lnTo>
                    <a:pt x="29064" y="715"/>
                  </a:lnTo>
                  <a:lnTo>
                    <a:pt x="11216" y="11061"/>
                  </a:lnTo>
                  <a:lnTo>
                    <a:pt x="11038" y="11157"/>
                  </a:lnTo>
                  <a:cubicBezTo>
                    <a:pt x="11026" y="11168"/>
                    <a:pt x="11014" y="11168"/>
                    <a:pt x="10978" y="11180"/>
                  </a:cubicBezTo>
                  <a:cubicBezTo>
                    <a:pt x="10943" y="11204"/>
                    <a:pt x="10883" y="11228"/>
                    <a:pt x="10835" y="11240"/>
                  </a:cubicBezTo>
                  <a:cubicBezTo>
                    <a:pt x="10823" y="11240"/>
                    <a:pt x="10800" y="11264"/>
                    <a:pt x="10776" y="11264"/>
                  </a:cubicBezTo>
                  <a:cubicBezTo>
                    <a:pt x="10740" y="11276"/>
                    <a:pt x="10716" y="11276"/>
                    <a:pt x="10669" y="11288"/>
                  </a:cubicBezTo>
                  <a:cubicBezTo>
                    <a:pt x="10645" y="11288"/>
                    <a:pt x="10621" y="11299"/>
                    <a:pt x="10597" y="11299"/>
                  </a:cubicBezTo>
                  <a:cubicBezTo>
                    <a:pt x="10562" y="11323"/>
                    <a:pt x="10526" y="11323"/>
                    <a:pt x="10490" y="11335"/>
                  </a:cubicBezTo>
                  <a:cubicBezTo>
                    <a:pt x="10466" y="11335"/>
                    <a:pt x="10442" y="11347"/>
                    <a:pt x="10419" y="11347"/>
                  </a:cubicBezTo>
                  <a:cubicBezTo>
                    <a:pt x="10347" y="11359"/>
                    <a:pt x="10264" y="11383"/>
                    <a:pt x="10192" y="11383"/>
                  </a:cubicBezTo>
                  <a:lnTo>
                    <a:pt x="10121" y="11383"/>
                  </a:lnTo>
                  <a:cubicBezTo>
                    <a:pt x="10073" y="11383"/>
                    <a:pt x="10026" y="11383"/>
                    <a:pt x="9990" y="11395"/>
                  </a:cubicBezTo>
                  <a:lnTo>
                    <a:pt x="9597" y="11395"/>
                  </a:lnTo>
                  <a:cubicBezTo>
                    <a:pt x="9573" y="11395"/>
                    <a:pt x="9538" y="11395"/>
                    <a:pt x="9514" y="11383"/>
                  </a:cubicBezTo>
                  <a:cubicBezTo>
                    <a:pt x="9478" y="11383"/>
                    <a:pt x="9454" y="11383"/>
                    <a:pt x="9419" y="11359"/>
                  </a:cubicBezTo>
                  <a:cubicBezTo>
                    <a:pt x="9395" y="11359"/>
                    <a:pt x="9359" y="11347"/>
                    <a:pt x="9335" y="11347"/>
                  </a:cubicBezTo>
                  <a:cubicBezTo>
                    <a:pt x="9299" y="11347"/>
                    <a:pt x="9252" y="11335"/>
                    <a:pt x="9228" y="11335"/>
                  </a:cubicBezTo>
                  <a:cubicBezTo>
                    <a:pt x="9192" y="11335"/>
                    <a:pt x="9169" y="11323"/>
                    <a:pt x="9157" y="11323"/>
                  </a:cubicBezTo>
                  <a:cubicBezTo>
                    <a:pt x="9109" y="11299"/>
                    <a:pt x="9073" y="11299"/>
                    <a:pt x="9038" y="11288"/>
                  </a:cubicBezTo>
                  <a:cubicBezTo>
                    <a:pt x="9014" y="11288"/>
                    <a:pt x="8990" y="11276"/>
                    <a:pt x="8978" y="11276"/>
                  </a:cubicBezTo>
                  <a:cubicBezTo>
                    <a:pt x="8895" y="11264"/>
                    <a:pt x="8835" y="11228"/>
                    <a:pt x="8764" y="11204"/>
                  </a:cubicBezTo>
                  <a:cubicBezTo>
                    <a:pt x="8740" y="11180"/>
                    <a:pt x="8704" y="11168"/>
                    <a:pt x="8657" y="11157"/>
                  </a:cubicBezTo>
                  <a:cubicBezTo>
                    <a:pt x="8645" y="11157"/>
                    <a:pt x="8633" y="11145"/>
                    <a:pt x="8621" y="11145"/>
                  </a:cubicBezTo>
                  <a:cubicBezTo>
                    <a:pt x="8573" y="11109"/>
                    <a:pt x="8526" y="11097"/>
                    <a:pt x="8466" y="11061"/>
                  </a:cubicBezTo>
                  <a:lnTo>
                    <a:pt x="572" y="6454"/>
                  </a:lnTo>
                  <a:lnTo>
                    <a:pt x="429" y="6358"/>
                  </a:lnTo>
                  <a:cubicBezTo>
                    <a:pt x="417" y="6346"/>
                    <a:pt x="406" y="6346"/>
                    <a:pt x="394" y="6335"/>
                  </a:cubicBezTo>
                  <a:cubicBezTo>
                    <a:pt x="358" y="6323"/>
                    <a:pt x="334" y="6287"/>
                    <a:pt x="310" y="6275"/>
                  </a:cubicBezTo>
                  <a:lnTo>
                    <a:pt x="275" y="6227"/>
                  </a:lnTo>
                  <a:lnTo>
                    <a:pt x="215" y="6168"/>
                  </a:lnTo>
                  <a:cubicBezTo>
                    <a:pt x="191" y="6156"/>
                    <a:pt x="179" y="6144"/>
                    <a:pt x="179" y="6120"/>
                  </a:cubicBezTo>
                  <a:cubicBezTo>
                    <a:pt x="167" y="6108"/>
                    <a:pt x="155" y="6085"/>
                    <a:pt x="132" y="6061"/>
                  </a:cubicBezTo>
                  <a:cubicBezTo>
                    <a:pt x="120" y="6049"/>
                    <a:pt x="120" y="6037"/>
                    <a:pt x="108" y="6025"/>
                  </a:cubicBezTo>
                  <a:cubicBezTo>
                    <a:pt x="96" y="6001"/>
                    <a:pt x="72" y="5977"/>
                    <a:pt x="72" y="5965"/>
                  </a:cubicBezTo>
                  <a:cubicBezTo>
                    <a:pt x="60" y="5942"/>
                    <a:pt x="60" y="5930"/>
                    <a:pt x="60" y="5918"/>
                  </a:cubicBezTo>
                  <a:cubicBezTo>
                    <a:pt x="48" y="5906"/>
                    <a:pt x="48" y="5870"/>
                    <a:pt x="36" y="5858"/>
                  </a:cubicBezTo>
                  <a:cubicBezTo>
                    <a:pt x="36" y="5846"/>
                    <a:pt x="13" y="5823"/>
                    <a:pt x="13" y="5811"/>
                  </a:cubicBezTo>
                  <a:cubicBezTo>
                    <a:pt x="13" y="5799"/>
                    <a:pt x="1" y="5763"/>
                    <a:pt x="1" y="5751"/>
                  </a:cubicBezTo>
                  <a:lnTo>
                    <a:pt x="1" y="6382"/>
                  </a:lnTo>
                  <a:cubicBezTo>
                    <a:pt x="1" y="6656"/>
                    <a:pt x="191" y="6954"/>
                    <a:pt x="560" y="7180"/>
                  </a:cubicBezTo>
                  <a:lnTo>
                    <a:pt x="8502" y="11764"/>
                  </a:lnTo>
                  <a:cubicBezTo>
                    <a:pt x="8537" y="11799"/>
                    <a:pt x="8585" y="11811"/>
                    <a:pt x="8645" y="11835"/>
                  </a:cubicBezTo>
                  <a:cubicBezTo>
                    <a:pt x="8657" y="11859"/>
                    <a:pt x="8680" y="11859"/>
                    <a:pt x="8692" y="11859"/>
                  </a:cubicBezTo>
                  <a:lnTo>
                    <a:pt x="8776" y="11895"/>
                  </a:lnTo>
                  <a:lnTo>
                    <a:pt x="8799" y="11895"/>
                  </a:lnTo>
                  <a:cubicBezTo>
                    <a:pt x="8871" y="11930"/>
                    <a:pt x="8930" y="11942"/>
                    <a:pt x="9002" y="11978"/>
                  </a:cubicBezTo>
                  <a:lnTo>
                    <a:pt x="9014" y="11978"/>
                  </a:lnTo>
                  <a:cubicBezTo>
                    <a:pt x="9038" y="11978"/>
                    <a:pt x="9049" y="11990"/>
                    <a:pt x="9061" y="11990"/>
                  </a:cubicBezTo>
                  <a:cubicBezTo>
                    <a:pt x="9109" y="12002"/>
                    <a:pt x="9133" y="12002"/>
                    <a:pt x="9180" y="12014"/>
                  </a:cubicBezTo>
                  <a:lnTo>
                    <a:pt x="9216" y="12014"/>
                  </a:lnTo>
                  <a:cubicBezTo>
                    <a:pt x="9228" y="12014"/>
                    <a:pt x="9240" y="12014"/>
                    <a:pt x="9252" y="12038"/>
                  </a:cubicBezTo>
                  <a:cubicBezTo>
                    <a:pt x="9288" y="12038"/>
                    <a:pt x="9335" y="12050"/>
                    <a:pt x="9359" y="12050"/>
                  </a:cubicBezTo>
                  <a:lnTo>
                    <a:pt x="9454" y="12050"/>
                  </a:lnTo>
                  <a:cubicBezTo>
                    <a:pt x="9478" y="12050"/>
                    <a:pt x="9514" y="12061"/>
                    <a:pt x="9538" y="12061"/>
                  </a:cubicBezTo>
                  <a:lnTo>
                    <a:pt x="10014" y="12061"/>
                  </a:lnTo>
                  <a:cubicBezTo>
                    <a:pt x="10061" y="12061"/>
                    <a:pt x="10109" y="12061"/>
                    <a:pt x="10145" y="12050"/>
                  </a:cubicBezTo>
                  <a:lnTo>
                    <a:pt x="10228" y="12050"/>
                  </a:lnTo>
                  <a:cubicBezTo>
                    <a:pt x="10300" y="12038"/>
                    <a:pt x="10371" y="12038"/>
                    <a:pt x="10442" y="12014"/>
                  </a:cubicBezTo>
                  <a:lnTo>
                    <a:pt x="10466" y="12014"/>
                  </a:lnTo>
                  <a:cubicBezTo>
                    <a:pt x="10478" y="12014"/>
                    <a:pt x="10502" y="12002"/>
                    <a:pt x="10526" y="12002"/>
                  </a:cubicBezTo>
                  <a:cubicBezTo>
                    <a:pt x="10550" y="12002"/>
                    <a:pt x="10597" y="11990"/>
                    <a:pt x="10621" y="11978"/>
                  </a:cubicBezTo>
                  <a:cubicBezTo>
                    <a:pt x="10657" y="11978"/>
                    <a:pt x="10669" y="11954"/>
                    <a:pt x="10704" y="11954"/>
                  </a:cubicBezTo>
                  <a:cubicBezTo>
                    <a:pt x="10728" y="11942"/>
                    <a:pt x="10764" y="11942"/>
                    <a:pt x="10800" y="11930"/>
                  </a:cubicBezTo>
                  <a:lnTo>
                    <a:pt x="10823" y="11930"/>
                  </a:lnTo>
                  <a:cubicBezTo>
                    <a:pt x="10835" y="11930"/>
                    <a:pt x="10847" y="11919"/>
                    <a:pt x="10847" y="11919"/>
                  </a:cubicBezTo>
                  <a:cubicBezTo>
                    <a:pt x="10895" y="11895"/>
                    <a:pt x="10954" y="11883"/>
                    <a:pt x="11002" y="11859"/>
                  </a:cubicBezTo>
                  <a:cubicBezTo>
                    <a:pt x="11014" y="11835"/>
                    <a:pt x="11026" y="11835"/>
                    <a:pt x="11062" y="11823"/>
                  </a:cubicBezTo>
                  <a:lnTo>
                    <a:pt x="11240" y="11740"/>
                  </a:lnTo>
                  <a:lnTo>
                    <a:pt x="29076" y="1393"/>
                  </a:lnTo>
                  <a:cubicBezTo>
                    <a:pt x="29100" y="1393"/>
                    <a:pt x="29100" y="1382"/>
                    <a:pt x="29111" y="1382"/>
                  </a:cubicBezTo>
                  <a:cubicBezTo>
                    <a:pt x="29123" y="1358"/>
                    <a:pt x="29135" y="1358"/>
                    <a:pt x="29159" y="1346"/>
                  </a:cubicBezTo>
                  <a:cubicBezTo>
                    <a:pt x="29183" y="1334"/>
                    <a:pt x="29195" y="1322"/>
                    <a:pt x="29231" y="1298"/>
                  </a:cubicBezTo>
                  <a:cubicBezTo>
                    <a:pt x="29242" y="1286"/>
                    <a:pt x="29254" y="1274"/>
                    <a:pt x="29290" y="1262"/>
                  </a:cubicBezTo>
                  <a:cubicBezTo>
                    <a:pt x="29302" y="1239"/>
                    <a:pt x="29338" y="1227"/>
                    <a:pt x="29350" y="1215"/>
                  </a:cubicBezTo>
                  <a:lnTo>
                    <a:pt x="29362" y="1203"/>
                  </a:lnTo>
                  <a:lnTo>
                    <a:pt x="29433" y="1120"/>
                  </a:lnTo>
                  <a:lnTo>
                    <a:pt x="29457" y="1108"/>
                  </a:lnTo>
                  <a:lnTo>
                    <a:pt x="29492" y="1060"/>
                  </a:lnTo>
                  <a:lnTo>
                    <a:pt x="29516" y="1048"/>
                  </a:lnTo>
                  <a:cubicBezTo>
                    <a:pt x="29528" y="1036"/>
                    <a:pt x="29540" y="1001"/>
                    <a:pt x="29552" y="977"/>
                  </a:cubicBezTo>
                  <a:cubicBezTo>
                    <a:pt x="29552" y="965"/>
                    <a:pt x="29576" y="965"/>
                    <a:pt x="29576" y="941"/>
                  </a:cubicBezTo>
                  <a:lnTo>
                    <a:pt x="29576" y="929"/>
                  </a:lnTo>
                  <a:cubicBezTo>
                    <a:pt x="29588" y="917"/>
                    <a:pt x="29588" y="881"/>
                    <a:pt x="29600" y="870"/>
                  </a:cubicBezTo>
                  <a:cubicBezTo>
                    <a:pt x="29600" y="858"/>
                    <a:pt x="29612" y="846"/>
                    <a:pt x="29612" y="822"/>
                  </a:cubicBezTo>
                  <a:lnTo>
                    <a:pt x="29612" y="810"/>
                  </a:lnTo>
                  <a:cubicBezTo>
                    <a:pt x="29612" y="798"/>
                    <a:pt x="29635" y="762"/>
                    <a:pt x="29635" y="751"/>
                  </a:cubicBezTo>
                  <a:cubicBezTo>
                    <a:pt x="29635" y="739"/>
                    <a:pt x="29647" y="727"/>
                    <a:pt x="29647" y="703"/>
                  </a:cubicBezTo>
                  <a:lnTo>
                    <a:pt x="29647" y="643"/>
                  </a:lnTo>
                  <a:lnTo>
                    <a:pt x="29647" y="584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4187317" y="2659016"/>
              <a:ext cx="746042" cy="427174"/>
            </a:xfrm>
            <a:custGeom>
              <a:rect b="b" l="l" r="r" t="t"/>
              <a:pathLst>
                <a:path extrusionOk="0" h="14467" w="25266">
                  <a:moveTo>
                    <a:pt x="16014" y="0"/>
                  </a:moveTo>
                  <a:lnTo>
                    <a:pt x="0" y="9192"/>
                  </a:lnTo>
                  <a:lnTo>
                    <a:pt x="9263" y="14466"/>
                  </a:lnTo>
                  <a:lnTo>
                    <a:pt x="25265" y="5275"/>
                  </a:lnTo>
                  <a:lnTo>
                    <a:pt x="160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4753683" y="2690374"/>
              <a:ext cx="109370" cy="62451"/>
            </a:xfrm>
            <a:custGeom>
              <a:rect b="b" l="l" r="r" t="t"/>
              <a:pathLst>
                <a:path extrusionOk="0" h="2115" w="3704">
                  <a:moveTo>
                    <a:pt x="288" y="1"/>
                  </a:moveTo>
                  <a:cubicBezTo>
                    <a:pt x="221" y="1"/>
                    <a:pt x="155" y="16"/>
                    <a:pt x="108" y="46"/>
                  </a:cubicBezTo>
                  <a:cubicBezTo>
                    <a:pt x="0" y="105"/>
                    <a:pt x="0" y="212"/>
                    <a:pt x="108" y="272"/>
                  </a:cubicBezTo>
                  <a:lnTo>
                    <a:pt x="3227" y="2070"/>
                  </a:lnTo>
                  <a:cubicBezTo>
                    <a:pt x="3281" y="2099"/>
                    <a:pt x="3349" y="2114"/>
                    <a:pt x="3416" y="2114"/>
                  </a:cubicBezTo>
                  <a:cubicBezTo>
                    <a:pt x="3483" y="2114"/>
                    <a:pt x="3548" y="2099"/>
                    <a:pt x="3596" y="2070"/>
                  </a:cubicBezTo>
                  <a:cubicBezTo>
                    <a:pt x="3703" y="2010"/>
                    <a:pt x="3703" y="1927"/>
                    <a:pt x="3596" y="1855"/>
                  </a:cubicBezTo>
                  <a:lnTo>
                    <a:pt x="477" y="46"/>
                  </a:lnTo>
                  <a:cubicBezTo>
                    <a:pt x="423" y="16"/>
                    <a:pt x="355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4368733" y="2848937"/>
              <a:ext cx="227480" cy="129685"/>
            </a:xfrm>
            <a:custGeom>
              <a:rect b="b" l="l" r="r" t="t"/>
              <a:pathLst>
                <a:path extrusionOk="0" h="4392" w="7704">
                  <a:moveTo>
                    <a:pt x="1095" y="450"/>
                  </a:moveTo>
                  <a:lnTo>
                    <a:pt x="1155" y="569"/>
                  </a:lnTo>
                  <a:lnTo>
                    <a:pt x="1298" y="486"/>
                  </a:lnTo>
                  <a:lnTo>
                    <a:pt x="1381" y="533"/>
                  </a:lnTo>
                  <a:lnTo>
                    <a:pt x="1238" y="617"/>
                  </a:lnTo>
                  <a:lnTo>
                    <a:pt x="1441" y="653"/>
                  </a:lnTo>
                  <a:lnTo>
                    <a:pt x="1405" y="724"/>
                  </a:lnTo>
                  <a:lnTo>
                    <a:pt x="1214" y="688"/>
                  </a:lnTo>
                  <a:lnTo>
                    <a:pt x="1274" y="807"/>
                  </a:lnTo>
                  <a:lnTo>
                    <a:pt x="1179" y="831"/>
                  </a:lnTo>
                  <a:lnTo>
                    <a:pt x="1119" y="712"/>
                  </a:lnTo>
                  <a:lnTo>
                    <a:pt x="964" y="795"/>
                  </a:lnTo>
                  <a:lnTo>
                    <a:pt x="881" y="748"/>
                  </a:lnTo>
                  <a:lnTo>
                    <a:pt x="1024" y="664"/>
                  </a:lnTo>
                  <a:lnTo>
                    <a:pt x="822" y="629"/>
                  </a:lnTo>
                  <a:lnTo>
                    <a:pt x="845" y="557"/>
                  </a:lnTo>
                  <a:lnTo>
                    <a:pt x="1036" y="593"/>
                  </a:lnTo>
                  <a:lnTo>
                    <a:pt x="976" y="474"/>
                  </a:lnTo>
                  <a:lnTo>
                    <a:pt x="1095" y="450"/>
                  </a:lnTo>
                  <a:close/>
                  <a:moveTo>
                    <a:pt x="1715" y="807"/>
                  </a:moveTo>
                  <a:lnTo>
                    <a:pt x="1774" y="926"/>
                  </a:lnTo>
                  <a:lnTo>
                    <a:pt x="1905" y="843"/>
                  </a:lnTo>
                  <a:lnTo>
                    <a:pt x="1988" y="891"/>
                  </a:lnTo>
                  <a:lnTo>
                    <a:pt x="1845" y="974"/>
                  </a:lnTo>
                  <a:lnTo>
                    <a:pt x="2048" y="1010"/>
                  </a:lnTo>
                  <a:lnTo>
                    <a:pt x="2024" y="1081"/>
                  </a:lnTo>
                  <a:lnTo>
                    <a:pt x="1834" y="1045"/>
                  </a:lnTo>
                  <a:lnTo>
                    <a:pt x="1893" y="1164"/>
                  </a:lnTo>
                  <a:lnTo>
                    <a:pt x="1786" y="1164"/>
                  </a:lnTo>
                  <a:lnTo>
                    <a:pt x="1726" y="1045"/>
                  </a:lnTo>
                  <a:lnTo>
                    <a:pt x="1572" y="1141"/>
                  </a:lnTo>
                  <a:lnTo>
                    <a:pt x="1488" y="1093"/>
                  </a:lnTo>
                  <a:lnTo>
                    <a:pt x="1631" y="1022"/>
                  </a:lnTo>
                  <a:lnTo>
                    <a:pt x="1429" y="986"/>
                  </a:lnTo>
                  <a:lnTo>
                    <a:pt x="1453" y="914"/>
                  </a:lnTo>
                  <a:lnTo>
                    <a:pt x="1655" y="950"/>
                  </a:lnTo>
                  <a:lnTo>
                    <a:pt x="1595" y="831"/>
                  </a:lnTo>
                  <a:lnTo>
                    <a:pt x="1715" y="807"/>
                  </a:lnTo>
                  <a:close/>
                  <a:moveTo>
                    <a:pt x="2310" y="1153"/>
                  </a:moveTo>
                  <a:lnTo>
                    <a:pt x="2369" y="1272"/>
                  </a:lnTo>
                  <a:lnTo>
                    <a:pt x="2500" y="1188"/>
                  </a:lnTo>
                  <a:lnTo>
                    <a:pt x="2584" y="1224"/>
                  </a:lnTo>
                  <a:lnTo>
                    <a:pt x="2441" y="1319"/>
                  </a:lnTo>
                  <a:lnTo>
                    <a:pt x="2643" y="1343"/>
                  </a:lnTo>
                  <a:lnTo>
                    <a:pt x="2619" y="1426"/>
                  </a:lnTo>
                  <a:lnTo>
                    <a:pt x="2429" y="1391"/>
                  </a:lnTo>
                  <a:lnTo>
                    <a:pt x="2488" y="1510"/>
                  </a:lnTo>
                  <a:lnTo>
                    <a:pt x="2381" y="1510"/>
                  </a:lnTo>
                  <a:lnTo>
                    <a:pt x="2322" y="1391"/>
                  </a:lnTo>
                  <a:lnTo>
                    <a:pt x="2167" y="1486"/>
                  </a:lnTo>
                  <a:lnTo>
                    <a:pt x="2084" y="1438"/>
                  </a:lnTo>
                  <a:lnTo>
                    <a:pt x="2226" y="1367"/>
                  </a:lnTo>
                  <a:lnTo>
                    <a:pt x="2024" y="1331"/>
                  </a:lnTo>
                  <a:lnTo>
                    <a:pt x="2048" y="1260"/>
                  </a:lnTo>
                  <a:lnTo>
                    <a:pt x="2250" y="1284"/>
                  </a:lnTo>
                  <a:lnTo>
                    <a:pt x="2250" y="1284"/>
                  </a:lnTo>
                  <a:lnTo>
                    <a:pt x="2191" y="1164"/>
                  </a:lnTo>
                  <a:lnTo>
                    <a:pt x="2310" y="1153"/>
                  </a:lnTo>
                  <a:close/>
                  <a:moveTo>
                    <a:pt x="2905" y="1498"/>
                  </a:moveTo>
                  <a:lnTo>
                    <a:pt x="2965" y="1617"/>
                  </a:lnTo>
                  <a:lnTo>
                    <a:pt x="3096" y="1522"/>
                  </a:lnTo>
                  <a:lnTo>
                    <a:pt x="3179" y="1569"/>
                  </a:lnTo>
                  <a:lnTo>
                    <a:pt x="3036" y="1665"/>
                  </a:lnTo>
                  <a:lnTo>
                    <a:pt x="3239" y="1688"/>
                  </a:lnTo>
                  <a:lnTo>
                    <a:pt x="3215" y="1760"/>
                  </a:lnTo>
                  <a:lnTo>
                    <a:pt x="3024" y="1736"/>
                  </a:lnTo>
                  <a:lnTo>
                    <a:pt x="3024" y="1736"/>
                  </a:lnTo>
                  <a:lnTo>
                    <a:pt x="3084" y="1855"/>
                  </a:lnTo>
                  <a:lnTo>
                    <a:pt x="2977" y="1867"/>
                  </a:lnTo>
                  <a:lnTo>
                    <a:pt x="2917" y="1748"/>
                  </a:lnTo>
                  <a:lnTo>
                    <a:pt x="2762" y="1843"/>
                  </a:lnTo>
                  <a:lnTo>
                    <a:pt x="2679" y="1796"/>
                  </a:lnTo>
                  <a:lnTo>
                    <a:pt x="2822" y="1700"/>
                  </a:lnTo>
                  <a:lnTo>
                    <a:pt x="2619" y="1676"/>
                  </a:lnTo>
                  <a:lnTo>
                    <a:pt x="2643" y="1605"/>
                  </a:lnTo>
                  <a:lnTo>
                    <a:pt x="2846" y="1629"/>
                  </a:lnTo>
                  <a:lnTo>
                    <a:pt x="2786" y="1510"/>
                  </a:lnTo>
                  <a:lnTo>
                    <a:pt x="2905" y="1498"/>
                  </a:lnTo>
                  <a:close/>
                  <a:moveTo>
                    <a:pt x="3500" y="1843"/>
                  </a:moveTo>
                  <a:lnTo>
                    <a:pt x="3560" y="1962"/>
                  </a:lnTo>
                  <a:lnTo>
                    <a:pt x="3691" y="1867"/>
                  </a:lnTo>
                  <a:lnTo>
                    <a:pt x="3774" y="1915"/>
                  </a:lnTo>
                  <a:lnTo>
                    <a:pt x="3631" y="1998"/>
                  </a:lnTo>
                  <a:lnTo>
                    <a:pt x="3834" y="2034"/>
                  </a:lnTo>
                  <a:lnTo>
                    <a:pt x="3810" y="2105"/>
                  </a:lnTo>
                  <a:lnTo>
                    <a:pt x="3620" y="2081"/>
                  </a:lnTo>
                  <a:lnTo>
                    <a:pt x="3679" y="2200"/>
                  </a:lnTo>
                  <a:lnTo>
                    <a:pt x="3572" y="2212"/>
                  </a:lnTo>
                  <a:lnTo>
                    <a:pt x="3512" y="2093"/>
                  </a:lnTo>
                  <a:lnTo>
                    <a:pt x="3358" y="2177"/>
                  </a:lnTo>
                  <a:lnTo>
                    <a:pt x="3274" y="2141"/>
                  </a:lnTo>
                  <a:lnTo>
                    <a:pt x="3417" y="2046"/>
                  </a:lnTo>
                  <a:lnTo>
                    <a:pt x="3215" y="2022"/>
                  </a:lnTo>
                  <a:lnTo>
                    <a:pt x="3239" y="1938"/>
                  </a:lnTo>
                  <a:lnTo>
                    <a:pt x="3441" y="1974"/>
                  </a:lnTo>
                  <a:lnTo>
                    <a:pt x="3381" y="1855"/>
                  </a:lnTo>
                  <a:lnTo>
                    <a:pt x="3500" y="1843"/>
                  </a:lnTo>
                  <a:close/>
                  <a:moveTo>
                    <a:pt x="4108" y="2200"/>
                  </a:moveTo>
                  <a:lnTo>
                    <a:pt x="4167" y="2319"/>
                  </a:lnTo>
                  <a:lnTo>
                    <a:pt x="4298" y="2224"/>
                  </a:lnTo>
                  <a:lnTo>
                    <a:pt x="4393" y="2272"/>
                  </a:lnTo>
                  <a:lnTo>
                    <a:pt x="4239" y="2355"/>
                  </a:lnTo>
                  <a:lnTo>
                    <a:pt x="4453" y="2391"/>
                  </a:lnTo>
                  <a:lnTo>
                    <a:pt x="4417" y="2462"/>
                  </a:lnTo>
                  <a:lnTo>
                    <a:pt x="4227" y="2438"/>
                  </a:lnTo>
                  <a:lnTo>
                    <a:pt x="4286" y="2558"/>
                  </a:lnTo>
                  <a:lnTo>
                    <a:pt x="4179" y="2558"/>
                  </a:lnTo>
                  <a:lnTo>
                    <a:pt x="4120" y="2438"/>
                  </a:lnTo>
                  <a:lnTo>
                    <a:pt x="3977" y="2522"/>
                  </a:lnTo>
                  <a:lnTo>
                    <a:pt x="3881" y="2474"/>
                  </a:lnTo>
                  <a:lnTo>
                    <a:pt x="4036" y="2403"/>
                  </a:lnTo>
                  <a:lnTo>
                    <a:pt x="3822" y="2379"/>
                  </a:lnTo>
                  <a:lnTo>
                    <a:pt x="3858" y="2296"/>
                  </a:lnTo>
                  <a:lnTo>
                    <a:pt x="4048" y="2331"/>
                  </a:lnTo>
                  <a:lnTo>
                    <a:pt x="3989" y="2212"/>
                  </a:lnTo>
                  <a:lnTo>
                    <a:pt x="4108" y="2200"/>
                  </a:lnTo>
                  <a:close/>
                  <a:moveTo>
                    <a:pt x="4703" y="2534"/>
                  </a:moveTo>
                  <a:lnTo>
                    <a:pt x="4763" y="2653"/>
                  </a:lnTo>
                  <a:lnTo>
                    <a:pt x="4893" y="2569"/>
                  </a:lnTo>
                  <a:lnTo>
                    <a:pt x="4989" y="2617"/>
                  </a:lnTo>
                  <a:lnTo>
                    <a:pt x="4834" y="2700"/>
                  </a:lnTo>
                  <a:lnTo>
                    <a:pt x="5048" y="2736"/>
                  </a:lnTo>
                  <a:lnTo>
                    <a:pt x="5013" y="2808"/>
                  </a:lnTo>
                  <a:lnTo>
                    <a:pt x="4822" y="2772"/>
                  </a:lnTo>
                  <a:lnTo>
                    <a:pt x="4822" y="2772"/>
                  </a:lnTo>
                  <a:lnTo>
                    <a:pt x="4882" y="2891"/>
                  </a:lnTo>
                  <a:lnTo>
                    <a:pt x="4774" y="2891"/>
                  </a:lnTo>
                  <a:lnTo>
                    <a:pt x="4715" y="2772"/>
                  </a:lnTo>
                  <a:lnTo>
                    <a:pt x="4572" y="2867"/>
                  </a:lnTo>
                  <a:lnTo>
                    <a:pt x="4477" y="2819"/>
                  </a:lnTo>
                  <a:lnTo>
                    <a:pt x="4632" y="2748"/>
                  </a:lnTo>
                  <a:lnTo>
                    <a:pt x="4417" y="2712"/>
                  </a:lnTo>
                  <a:lnTo>
                    <a:pt x="4453" y="2641"/>
                  </a:lnTo>
                  <a:lnTo>
                    <a:pt x="4643" y="2677"/>
                  </a:lnTo>
                  <a:lnTo>
                    <a:pt x="4643" y="2677"/>
                  </a:lnTo>
                  <a:lnTo>
                    <a:pt x="4584" y="2558"/>
                  </a:lnTo>
                  <a:lnTo>
                    <a:pt x="4703" y="2534"/>
                  </a:lnTo>
                  <a:close/>
                  <a:moveTo>
                    <a:pt x="5298" y="2879"/>
                  </a:moveTo>
                  <a:lnTo>
                    <a:pt x="5358" y="2998"/>
                  </a:lnTo>
                  <a:lnTo>
                    <a:pt x="5489" y="2915"/>
                  </a:lnTo>
                  <a:lnTo>
                    <a:pt x="5584" y="2950"/>
                  </a:lnTo>
                  <a:lnTo>
                    <a:pt x="5429" y="3046"/>
                  </a:lnTo>
                  <a:lnTo>
                    <a:pt x="5644" y="3069"/>
                  </a:lnTo>
                  <a:lnTo>
                    <a:pt x="5608" y="3153"/>
                  </a:lnTo>
                  <a:lnTo>
                    <a:pt x="5417" y="3117"/>
                  </a:lnTo>
                  <a:lnTo>
                    <a:pt x="5477" y="3236"/>
                  </a:lnTo>
                  <a:lnTo>
                    <a:pt x="5370" y="3248"/>
                  </a:lnTo>
                  <a:lnTo>
                    <a:pt x="5310" y="3129"/>
                  </a:lnTo>
                  <a:lnTo>
                    <a:pt x="5167" y="3224"/>
                  </a:lnTo>
                  <a:lnTo>
                    <a:pt x="5072" y="3177"/>
                  </a:lnTo>
                  <a:lnTo>
                    <a:pt x="5227" y="3093"/>
                  </a:lnTo>
                  <a:lnTo>
                    <a:pt x="5013" y="3058"/>
                  </a:lnTo>
                  <a:lnTo>
                    <a:pt x="5048" y="2986"/>
                  </a:lnTo>
                  <a:lnTo>
                    <a:pt x="5239" y="3010"/>
                  </a:lnTo>
                  <a:lnTo>
                    <a:pt x="5179" y="2891"/>
                  </a:lnTo>
                  <a:lnTo>
                    <a:pt x="5298" y="2879"/>
                  </a:lnTo>
                  <a:close/>
                  <a:moveTo>
                    <a:pt x="5894" y="3224"/>
                  </a:moveTo>
                  <a:lnTo>
                    <a:pt x="5953" y="3343"/>
                  </a:lnTo>
                  <a:lnTo>
                    <a:pt x="6084" y="3248"/>
                  </a:lnTo>
                  <a:lnTo>
                    <a:pt x="6179" y="3296"/>
                  </a:lnTo>
                  <a:lnTo>
                    <a:pt x="6025" y="3391"/>
                  </a:lnTo>
                  <a:lnTo>
                    <a:pt x="6239" y="3415"/>
                  </a:lnTo>
                  <a:lnTo>
                    <a:pt x="6203" y="3486"/>
                  </a:lnTo>
                  <a:lnTo>
                    <a:pt x="6013" y="3462"/>
                  </a:lnTo>
                  <a:lnTo>
                    <a:pt x="6072" y="3581"/>
                  </a:lnTo>
                  <a:lnTo>
                    <a:pt x="5965" y="3593"/>
                  </a:lnTo>
                  <a:lnTo>
                    <a:pt x="5906" y="3474"/>
                  </a:lnTo>
                  <a:lnTo>
                    <a:pt x="5763" y="3570"/>
                  </a:lnTo>
                  <a:lnTo>
                    <a:pt x="5667" y="3522"/>
                  </a:lnTo>
                  <a:lnTo>
                    <a:pt x="5822" y="3427"/>
                  </a:lnTo>
                  <a:lnTo>
                    <a:pt x="5608" y="3403"/>
                  </a:lnTo>
                  <a:lnTo>
                    <a:pt x="5644" y="3331"/>
                  </a:lnTo>
                  <a:lnTo>
                    <a:pt x="5834" y="3355"/>
                  </a:lnTo>
                  <a:lnTo>
                    <a:pt x="5775" y="3236"/>
                  </a:lnTo>
                  <a:lnTo>
                    <a:pt x="5894" y="3224"/>
                  </a:lnTo>
                  <a:close/>
                  <a:moveTo>
                    <a:pt x="6501" y="3581"/>
                  </a:moveTo>
                  <a:lnTo>
                    <a:pt x="6560" y="3701"/>
                  </a:lnTo>
                  <a:lnTo>
                    <a:pt x="6691" y="3605"/>
                  </a:lnTo>
                  <a:lnTo>
                    <a:pt x="6787" y="3653"/>
                  </a:lnTo>
                  <a:lnTo>
                    <a:pt x="6632" y="3748"/>
                  </a:lnTo>
                  <a:lnTo>
                    <a:pt x="6846" y="3772"/>
                  </a:lnTo>
                  <a:lnTo>
                    <a:pt x="6834" y="3831"/>
                  </a:lnTo>
                  <a:lnTo>
                    <a:pt x="6632" y="3808"/>
                  </a:lnTo>
                  <a:lnTo>
                    <a:pt x="6691" y="3915"/>
                  </a:lnTo>
                  <a:lnTo>
                    <a:pt x="6572" y="3939"/>
                  </a:lnTo>
                  <a:lnTo>
                    <a:pt x="6513" y="3820"/>
                  </a:lnTo>
                  <a:lnTo>
                    <a:pt x="6370" y="3903"/>
                  </a:lnTo>
                  <a:lnTo>
                    <a:pt x="6275" y="3867"/>
                  </a:lnTo>
                  <a:lnTo>
                    <a:pt x="6429" y="3784"/>
                  </a:lnTo>
                  <a:lnTo>
                    <a:pt x="6215" y="3760"/>
                  </a:lnTo>
                  <a:lnTo>
                    <a:pt x="6251" y="3689"/>
                  </a:lnTo>
                  <a:lnTo>
                    <a:pt x="6441" y="3712"/>
                  </a:lnTo>
                  <a:lnTo>
                    <a:pt x="6382" y="3593"/>
                  </a:lnTo>
                  <a:lnTo>
                    <a:pt x="6501" y="3581"/>
                  </a:lnTo>
                  <a:close/>
                  <a:moveTo>
                    <a:pt x="710" y="1"/>
                  </a:moveTo>
                  <a:cubicBezTo>
                    <a:pt x="542" y="1"/>
                    <a:pt x="375" y="39"/>
                    <a:pt x="250" y="117"/>
                  </a:cubicBezTo>
                  <a:cubicBezTo>
                    <a:pt x="0" y="260"/>
                    <a:pt x="0" y="498"/>
                    <a:pt x="250" y="653"/>
                  </a:cubicBezTo>
                  <a:lnTo>
                    <a:pt x="6537" y="4284"/>
                  </a:lnTo>
                  <a:cubicBezTo>
                    <a:pt x="6662" y="4355"/>
                    <a:pt x="6828" y="4391"/>
                    <a:pt x="6995" y="4391"/>
                  </a:cubicBezTo>
                  <a:cubicBezTo>
                    <a:pt x="7162" y="4391"/>
                    <a:pt x="7328" y="4355"/>
                    <a:pt x="7453" y="4284"/>
                  </a:cubicBezTo>
                  <a:cubicBezTo>
                    <a:pt x="7703" y="4129"/>
                    <a:pt x="7703" y="3891"/>
                    <a:pt x="7453" y="3748"/>
                  </a:cubicBezTo>
                  <a:lnTo>
                    <a:pt x="1179" y="117"/>
                  </a:lnTo>
                  <a:cubicBezTo>
                    <a:pt x="1048" y="39"/>
                    <a:pt x="878" y="1"/>
                    <a:pt x="71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4393684" y="2862224"/>
              <a:ext cx="18661" cy="11280"/>
            </a:xfrm>
            <a:custGeom>
              <a:rect b="b" l="l" r="r" t="t"/>
              <a:pathLst>
                <a:path extrusionOk="0" h="382" w="632">
                  <a:moveTo>
                    <a:pt x="286" y="0"/>
                  </a:moveTo>
                  <a:lnTo>
                    <a:pt x="167" y="36"/>
                  </a:lnTo>
                  <a:lnTo>
                    <a:pt x="227" y="143"/>
                  </a:lnTo>
                  <a:lnTo>
                    <a:pt x="36" y="107"/>
                  </a:lnTo>
                  <a:lnTo>
                    <a:pt x="0" y="179"/>
                  </a:lnTo>
                  <a:lnTo>
                    <a:pt x="191" y="214"/>
                  </a:lnTo>
                  <a:lnTo>
                    <a:pt x="60" y="286"/>
                  </a:lnTo>
                  <a:lnTo>
                    <a:pt x="131" y="345"/>
                  </a:lnTo>
                  <a:lnTo>
                    <a:pt x="286" y="262"/>
                  </a:lnTo>
                  <a:lnTo>
                    <a:pt x="334" y="381"/>
                  </a:lnTo>
                  <a:lnTo>
                    <a:pt x="453" y="357"/>
                  </a:lnTo>
                  <a:lnTo>
                    <a:pt x="405" y="238"/>
                  </a:lnTo>
                  <a:lnTo>
                    <a:pt x="596" y="274"/>
                  </a:lnTo>
                  <a:lnTo>
                    <a:pt x="631" y="214"/>
                  </a:lnTo>
                  <a:lnTo>
                    <a:pt x="417" y="167"/>
                  </a:lnTo>
                  <a:lnTo>
                    <a:pt x="572" y="95"/>
                  </a:lnTo>
                  <a:lnTo>
                    <a:pt x="477" y="48"/>
                  </a:lnTo>
                  <a:lnTo>
                    <a:pt x="346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4411253" y="2872765"/>
              <a:ext cx="18661" cy="10571"/>
            </a:xfrm>
            <a:custGeom>
              <a:rect b="b" l="l" r="r" t="t"/>
              <a:pathLst>
                <a:path extrusionOk="0" h="358" w="632">
                  <a:moveTo>
                    <a:pt x="286" y="0"/>
                  </a:moveTo>
                  <a:lnTo>
                    <a:pt x="167" y="24"/>
                  </a:lnTo>
                  <a:lnTo>
                    <a:pt x="227" y="143"/>
                  </a:lnTo>
                  <a:lnTo>
                    <a:pt x="36" y="96"/>
                  </a:lnTo>
                  <a:lnTo>
                    <a:pt x="1" y="167"/>
                  </a:lnTo>
                  <a:lnTo>
                    <a:pt x="191" y="203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8"/>
                  </a:lnTo>
                  <a:lnTo>
                    <a:pt x="346" y="357"/>
                  </a:lnTo>
                  <a:lnTo>
                    <a:pt x="465" y="346"/>
                  </a:lnTo>
                  <a:lnTo>
                    <a:pt x="405" y="227"/>
                  </a:lnTo>
                  <a:lnTo>
                    <a:pt x="596" y="262"/>
                  </a:lnTo>
                  <a:lnTo>
                    <a:pt x="632" y="203"/>
                  </a:lnTo>
                  <a:lnTo>
                    <a:pt x="417" y="167"/>
                  </a:lnTo>
                  <a:lnTo>
                    <a:pt x="572" y="84"/>
                  </a:lnTo>
                  <a:lnTo>
                    <a:pt x="477" y="36"/>
                  </a:lnTo>
                  <a:lnTo>
                    <a:pt x="346" y="107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4428822" y="2882952"/>
              <a:ext cx="19016" cy="10571"/>
            </a:xfrm>
            <a:custGeom>
              <a:rect b="b" l="l" r="r" t="t"/>
              <a:pathLst>
                <a:path extrusionOk="0" h="358" w="644">
                  <a:moveTo>
                    <a:pt x="299" y="1"/>
                  </a:moveTo>
                  <a:lnTo>
                    <a:pt x="180" y="12"/>
                  </a:lnTo>
                  <a:lnTo>
                    <a:pt x="227" y="132"/>
                  </a:lnTo>
                  <a:lnTo>
                    <a:pt x="37" y="108"/>
                  </a:lnTo>
                  <a:lnTo>
                    <a:pt x="1" y="167"/>
                  </a:lnTo>
                  <a:lnTo>
                    <a:pt x="215" y="191"/>
                  </a:lnTo>
                  <a:lnTo>
                    <a:pt x="61" y="286"/>
                  </a:lnTo>
                  <a:lnTo>
                    <a:pt x="156" y="334"/>
                  </a:lnTo>
                  <a:lnTo>
                    <a:pt x="287" y="239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6" y="227"/>
                  </a:lnTo>
                  <a:lnTo>
                    <a:pt x="596" y="274"/>
                  </a:lnTo>
                  <a:lnTo>
                    <a:pt x="644" y="191"/>
                  </a:lnTo>
                  <a:lnTo>
                    <a:pt x="430" y="167"/>
                  </a:lnTo>
                  <a:lnTo>
                    <a:pt x="572" y="72"/>
                  </a:lnTo>
                  <a:lnTo>
                    <a:pt x="489" y="36"/>
                  </a:lnTo>
                  <a:lnTo>
                    <a:pt x="346" y="120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4446420" y="2893139"/>
              <a:ext cx="19016" cy="10925"/>
            </a:xfrm>
            <a:custGeom>
              <a:rect b="b" l="l" r="r" t="t"/>
              <a:pathLst>
                <a:path extrusionOk="0" h="370" w="644">
                  <a:moveTo>
                    <a:pt x="298" y="1"/>
                  </a:moveTo>
                  <a:lnTo>
                    <a:pt x="179" y="13"/>
                  </a:lnTo>
                  <a:lnTo>
                    <a:pt x="238" y="132"/>
                  </a:lnTo>
                  <a:lnTo>
                    <a:pt x="36" y="108"/>
                  </a:lnTo>
                  <a:lnTo>
                    <a:pt x="0" y="168"/>
                  </a:lnTo>
                  <a:lnTo>
                    <a:pt x="215" y="191"/>
                  </a:lnTo>
                  <a:lnTo>
                    <a:pt x="60" y="287"/>
                  </a:lnTo>
                  <a:lnTo>
                    <a:pt x="155" y="322"/>
                  </a:lnTo>
                  <a:lnTo>
                    <a:pt x="298" y="251"/>
                  </a:lnTo>
                  <a:lnTo>
                    <a:pt x="346" y="370"/>
                  </a:lnTo>
                  <a:lnTo>
                    <a:pt x="465" y="346"/>
                  </a:lnTo>
                  <a:lnTo>
                    <a:pt x="405" y="239"/>
                  </a:lnTo>
                  <a:lnTo>
                    <a:pt x="608" y="263"/>
                  </a:lnTo>
                  <a:lnTo>
                    <a:pt x="643" y="191"/>
                  </a:lnTo>
                  <a:lnTo>
                    <a:pt x="429" y="168"/>
                  </a:lnTo>
                  <a:lnTo>
                    <a:pt x="584" y="84"/>
                  </a:lnTo>
                  <a:lnTo>
                    <a:pt x="488" y="25"/>
                  </a:lnTo>
                  <a:lnTo>
                    <a:pt x="346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4464344" y="2903356"/>
              <a:ext cx="18661" cy="10925"/>
            </a:xfrm>
            <a:custGeom>
              <a:rect b="b" l="l" r="r" t="t"/>
              <a:pathLst>
                <a:path extrusionOk="0" h="370" w="632">
                  <a:moveTo>
                    <a:pt x="286" y="0"/>
                  </a:moveTo>
                  <a:lnTo>
                    <a:pt x="167" y="12"/>
                  </a:lnTo>
                  <a:lnTo>
                    <a:pt x="227" y="131"/>
                  </a:lnTo>
                  <a:lnTo>
                    <a:pt x="36" y="95"/>
                  </a:lnTo>
                  <a:lnTo>
                    <a:pt x="1" y="179"/>
                  </a:lnTo>
                  <a:lnTo>
                    <a:pt x="203" y="203"/>
                  </a:lnTo>
                  <a:lnTo>
                    <a:pt x="60" y="274"/>
                  </a:lnTo>
                  <a:lnTo>
                    <a:pt x="143" y="334"/>
                  </a:lnTo>
                  <a:lnTo>
                    <a:pt x="286" y="250"/>
                  </a:lnTo>
                  <a:lnTo>
                    <a:pt x="334" y="369"/>
                  </a:lnTo>
                  <a:lnTo>
                    <a:pt x="453" y="357"/>
                  </a:lnTo>
                  <a:lnTo>
                    <a:pt x="405" y="238"/>
                  </a:lnTo>
                  <a:lnTo>
                    <a:pt x="596" y="262"/>
                  </a:lnTo>
                  <a:lnTo>
                    <a:pt x="632" y="191"/>
                  </a:lnTo>
                  <a:lnTo>
                    <a:pt x="417" y="155"/>
                  </a:lnTo>
                  <a:lnTo>
                    <a:pt x="572" y="83"/>
                  </a:lnTo>
                  <a:lnTo>
                    <a:pt x="477" y="36"/>
                  </a:lnTo>
                  <a:lnTo>
                    <a:pt x="346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4481912" y="2913188"/>
              <a:ext cx="18661" cy="11280"/>
            </a:xfrm>
            <a:custGeom>
              <a:rect b="b" l="l" r="r" t="t"/>
              <a:pathLst>
                <a:path extrusionOk="0" h="382" w="632">
                  <a:moveTo>
                    <a:pt x="287" y="1"/>
                  </a:moveTo>
                  <a:lnTo>
                    <a:pt x="168" y="36"/>
                  </a:lnTo>
                  <a:lnTo>
                    <a:pt x="227" y="143"/>
                  </a:lnTo>
                  <a:lnTo>
                    <a:pt x="37" y="108"/>
                  </a:lnTo>
                  <a:lnTo>
                    <a:pt x="1" y="179"/>
                  </a:lnTo>
                  <a:lnTo>
                    <a:pt x="203" y="215"/>
                  </a:lnTo>
                  <a:lnTo>
                    <a:pt x="60" y="286"/>
                  </a:lnTo>
                  <a:lnTo>
                    <a:pt x="144" y="346"/>
                  </a:lnTo>
                  <a:lnTo>
                    <a:pt x="287" y="262"/>
                  </a:lnTo>
                  <a:lnTo>
                    <a:pt x="346" y="382"/>
                  </a:lnTo>
                  <a:lnTo>
                    <a:pt x="465" y="358"/>
                  </a:lnTo>
                  <a:lnTo>
                    <a:pt x="406" y="239"/>
                  </a:lnTo>
                  <a:lnTo>
                    <a:pt x="596" y="274"/>
                  </a:lnTo>
                  <a:lnTo>
                    <a:pt x="632" y="215"/>
                  </a:lnTo>
                  <a:lnTo>
                    <a:pt x="418" y="179"/>
                  </a:lnTo>
                  <a:lnTo>
                    <a:pt x="572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4499511" y="2923730"/>
              <a:ext cx="18661" cy="10571"/>
            </a:xfrm>
            <a:custGeom>
              <a:rect b="b" l="l" r="r" t="t"/>
              <a:pathLst>
                <a:path extrusionOk="0" h="358" w="632">
                  <a:moveTo>
                    <a:pt x="298" y="1"/>
                  </a:moveTo>
                  <a:lnTo>
                    <a:pt x="167" y="25"/>
                  </a:lnTo>
                  <a:lnTo>
                    <a:pt x="226" y="144"/>
                  </a:lnTo>
                  <a:lnTo>
                    <a:pt x="36" y="96"/>
                  </a:lnTo>
                  <a:lnTo>
                    <a:pt x="0" y="167"/>
                  </a:lnTo>
                  <a:lnTo>
                    <a:pt x="214" y="203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9"/>
                  </a:lnTo>
                  <a:lnTo>
                    <a:pt x="345" y="358"/>
                  </a:lnTo>
                  <a:lnTo>
                    <a:pt x="464" y="346"/>
                  </a:lnTo>
                  <a:lnTo>
                    <a:pt x="405" y="227"/>
                  </a:lnTo>
                  <a:lnTo>
                    <a:pt x="405" y="227"/>
                  </a:lnTo>
                  <a:lnTo>
                    <a:pt x="595" y="275"/>
                  </a:lnTo>
                  <a:lnTo>
                    <a:pt x="631" y="203"/>
                  </a:lnTo>
                  <a:lnTo>
                    <a:pt x="441" y="167"/>
                  </a:lnTo>
                  <a:lnTo>
                    <a:pt x="572" y="84"/>
                  </a:lnTo>
                  <a:lnTo>
                    <a:pt x="500" y="36"/>
                  </a:lnTo>
                  <a:lnTo>
                    <a:pt x="345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4517080" y="2933917"/>
              <a:ext cx="19016" cy="10955"/>
            </a:xfrm>
            <a:custGeom>
              <a:rect b="b" l="l" r="r" t="t"/>
              <a:pathLst>
                <a:path extrusionOk="0" h="371" w="644">
                  <a:moveTo>
                    <a:pt x="298" y="1"/>
                  </a:moveTo>
                  <a:lnTo>
                    <a:pt x="179" y="13"/>
                  </a:lnTo>
                  <a:lnTo>
                    <a:pt x="239" y="132"/>
                  </a:lnTo>
                  <a:lnTo>
                    <a:pt x="36" y="108"/>
                  </a:lnTo>
                  <a:lnTo>
                    <a:pt x="0" y="168"/>
                  </a:lnTo>
                  <a:lnTo>
                    <a:pt x="215" y="191"/>
                  </a:lnTo>
                  <a:lnTo>
                    <a:pt x="60" y="287"/>
                  </a:lnTo>
                  <a:lnTo>
                    <a:pt x="155" y="334"/>
                  </a:lnTo>
                  <a:lnTo>
                    <a:pt x="286" y="251"/>
                  </a:lnTo>
                  <a:lnTo>
                    <a:pt x="346" y="370"/>
                  </a:lnTo>
                  <a:lnTo>
                    <a:pt x="465" y="346"/>
                  </a:lnTo>
                  <a:lnTo>
                    <a:pt x="405" y="239"/>
                  </a:lnTo>
                  <a:lnTo>
                    <a:pt x="620" y="275"/>
                  </a:lnTo>
                  <a:lnTo>
                    <a:pt x="643" y="191"/>
                  </a:lnTo>
                  <a:lnTo>
                    <a:pt x="441" y="168"/>
                  </a:lnTo>
                  <a:lnTo>
                    <a:pt x="584" y="96"/>
                  </a:lnTo>
                  <a:lnTo>
                    <a:pt x="501" y="37"/>
                  </a:lnTo>
                  <a:lnTo>
                    <a:pt x="346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4534649" y="2944133"/>
              <a:ext cx="19016" cy="10925"/>
            </a:xfrm>
            <a:custGeom>
              <a:rect b="b" l="l" r="r" t="t"/>
              <a:pathLst>
                <a:path extrusionOk="0" h="370" w="644">
                  <a:moveTo>
                    <a:pt x="298" y="0"/>
                  </a:moveTo>
                  <a:lnTo>
                    <a:pt x="179" y="12"/>
                  </a:lnTo>
                  <a:lnTo>
                    <a:pt x="239" y="131"/>
                  </a:lnTo>
                  <a:lnTo>
                    <a:pt x="48" y="107"/>
                  </a:lnTo>
                  <a:lnTo>
                    <a:pt x="1" y="179"/>
                  </a:lnTo>
                  <a:lnTo>
                    <a:pt x="215" y="203"/>
                  </a:lnTo>
                  <a:lnTo>
                    <a:pt x="60" y="286"/>
                  </a:lnTo>
                  <a:lnTo>
                    <a:pt x="156" y="322"/>
                  </a:lnTo>
                  <a:lnTo>
                    <a:pt x="298" y="250"/>
                  </a:lnTo>
                  <a:lnTo>
                    <a:pt x="346" y="369"/>
                  </a:lnTo>
                  <a:lnTo>
                    <a:pt x="465" y="357"/>
                  </a:lnTo>
                  <a:lnTo>
                    <a:pt x="417" y="238"/>
                  </a:lnTo>
                  <a:lnTo>
                    <a:pt x="620" y="262"/>
                  </a:lnTo>
                  <a:lnTo>
                    <a:pt x="644" y="191"/>
                  </a:lnTo>
                  <a:lnTo>
                    <a:pt x="441" y="167"/>
                  </a:lnTo>
                  <a:lnTo>
                    <a:pt x="584" y="84"/>
                  </a:lnTo>
                  <a:lnTo>
                    <a:pt x="501" y="48"/>
                  </a:lnTo>
                  <a:lnTo>
                    <a:pt x="358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4552926" y="2954320"/>
              <a:ext cx="18307" cy="10925"/>
            </a:xfrm>
            <a:custGeom>
              <a:rect b="b" l="l" r="r" t="t"/>
              <a:pathLst>
                <a:path extrusionOk="0" h="370" w="620">
                  <a:moveTo>
                    <a:pt x="275" y="1"/>
                  </a:moveTo>
                  <a:lnTo>
                    <a:pt x="156" y="24"/>
                  </a:lnTo>
                  <a:lnTo>
                    <a:pt x="215" y="132"/>
                  </a:lnTo>
                  <a:lnTo>
                    <a:pt x="25" y="96"/>
                  </a:lnTo>
                  <a:lnTo>
                    <a:pt x="1" y="179"/>
                  </a:lnTo>
                  <a:lnTo>
                    <a:pt x="191" y="203"/>
                  </a:lnTo>
                  <a:lnTo>
                    <a:pt x="60" y="274"/>
                  </a:lnTo>
                  <a:lnTo>
                    <a:pt x="132" y="334"/>
                  </a:lnTo>
                  <a:lnTo>
                    <a:pt x="275" y="251"/>
                  </a:lnTo>
                  <a:lnTo>
                    <a:pt x="334" y="370"/>
                  </a:lnTo>
                  <a:lnTo>
                    <a:pt x="453" y="358"/>
                  </a:lnTo>
                  <a:lnTo>
                    <a:pt x="394" y="239"/>
                  </a:lnTo>
                  <a:lnTo>
                    <a:pt x="596" y="262"/>
                  </a:lnTo>
                  <a:lnTo>
                    <a:pt x="620" y="203"/>
                  </a:lnTo>
                  <a:lnTo>
                    <a:pt x="418" y="179"/>
                  </a:lnTo>
                  <a:lnTo>
                    <a:pt x="560" y="84"/>
                  </a:lnTo>
                  <a:lnTo>
                    <a:pt x="477" y="36"/>
                  </a:lnTo>
                  <a:lnTo>
                    <a:pt x="334" y="12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4321962" y="2875659"/>
              <a:ext cx="227834" cy="129655"/>
            </a:xfrm>
            <a:custGeom>
              <a:rect b="b" l="l" r="r" t="t"/>
              <a:pathLst>
                <a:path extrusionOk="0" h="4391" w="7716">
                  <a:moveTo>
                    <a:pt x="1120" y="462"/>
                  </a:moveTo>
                  <a:lnTo>
                    <a:pt x="1179" y="581"/>
                  </a:lnTo>
                  <a:lnTo>
                    <a:pt x="1310" y="486"/>
                  </a:lnTo>
                  <a:lnTo>
                    <a:pt x="1405" y="533"/>
                  </a:lnTo>
                  <a:lnTo>
                    <a:pt x="1251" y="617"/>
                  </a:lnTo>
                  <a:lnTo>
                    <a:pt x="1465" y="652"/>
                  </a:lnTo>
                  <a:lnTo>
                    <a:pt x="1429" y="724"/>
                  </a:lnTo>
                  <a:lnTo>
                    <a:pt x="1239" y="700"/>
                  </a:lnTo>
                  <a:lnTo>
                    <a:pt x="1298" y="819"/>
                  </a:lnTo>
                  <a:lnTo>
                    <a:pt x="1191" y="831"/>
                  </a:lnTo>
                  <a:lnTo>
                    <a:pt x="1132" y="712"/>
                  </a:lnTo>
                  <a:lnTo>
                    <a:pt x="989" y="795"/>
                  </a:lnTo>
                  <a:lnTo>
                    <a:pt x="893" y="760"/>
                  </a:lnTo>
                  <a:lnTo>
                    <a:pt x="1048" y="664"/>
                  </a:lnTo>
                  <a:lnTo>
                    <a:pt x="834" y="640"/>
                  </a:lnTo>
                  <a:lnTo>
                    <a:pt x="870" y="557"/>
                  </a:lnTo>
                  <a:lnTo>
                    <a:pt x="1060" y="593"/>
                  </a:lnTo>
                  <a:lnTo>
                    <a:pt x="1001" y="474"/>
                  </a:lnTo>
                  <a:lnTo>
                    <a:pt x="1120" y="462"/>
                  </a:lnTo>
                  <a:close/>
                  <a:moveTo>
                    <a:pt x="1715" y="831"/>
                  </a:moveTo>
                  <a:lnTo>
                    <a:pt x="1775" y="950"/>
                  </a:lnTo>
                  <a:lnTo>
                    <a:pt x="1905" y="855"/>
                  </a:lnTo>
                  <a:lnTo>
                    <a:pt x="2001" y="902"/>
                  </a:lnTo>
                  <a:lnTo>
                    <a:pt x="1846" y="998"/>
                  </a:lnTo>
                  <a:lnTo>
                    <a:pt x="2060" y="1021"/>
                  </a:lnTo>
                  <a:lnTo>
                    <a:pt x="2025" y="1093"/>
                  </a:lnTo>
                  <a:lnTo>
                    <a:pt x="1834" y="1069"/>
                  </a:lnTo>
                  <a:lnTo>
                    <a:pt x="1894" y="1188"/>
                  </a:lnTo>
                  <a:lnTo>
                    <a:pt x="1786" y="1188"/>
                  </a:lnTo>
                  <a:lnTo>
                    <a:pt x="1727" y="1069"/>
                  </a:lnTo>
                  <a:lnTo>
                    <a:pt x="1584" y="1152"/>
                  </a:lnTo>
                  <a:lnTo>
                    <a:pt x="1489" y="1117"/>
                  </a:lnTo>
                  <a:lnTo>
                    <a:pt x="1644" y="1033"/>
                  </a:lnTo>
                  <a:lnTo>
                    <a:pt x="1429" y="1010"/>
                  </a:lnTo>
                  <a:lnTo>
                    <a:pt x="1465" y="938"/>
                  </a:lnTo>
                  <a:lnTo>
                    <a:pt x="1655" y="962"/>
                  </a:lnTo>
                  <a:lnTo>
                    <a:pt x="1596" y="843"/>
                  </a:lnTo>
                  <a:lnTo>
                    <a:pt x="1715" y="831"/>
                  </a:lnTo>
                  <a:close/>
                  <a:moveTo>
                    <a:pt x="2310" y="1176"/>
                  </a:moveTo>
                  <a:lnTo>
                    <a:pt x="2370" y="1295"/>
                  </a:lnTo>
                  <a:lnTo>
                    <a:pt x="2501" y="1200"/>
                  </a:lnTo>
                  <a:lnTo>
                    <a:pt x="2596" y="1248"/>
                  </a:lnTo>
                  <a:lnTo>
                    <a:pt x="2441" y="1331"/>
                  </a:lnTo>
                  <a:lnTo>
                    <a:pt x="2656" y="1367"/>
                  </a:lnTo>
                  <a:lnTo>
                    <a:pt x="2620" y="1438"/>
                  </a:lnTo>
                  <a:lnTo>
                    <a:pt x="2429" y="1414"/>
                  </a:lnTo>
                  <a:lnTo>
                    <a:pt x="2489" y="1533"/>
                  </a:lnTo>
                  <a:lnTo>
                    <a:pt x="2382" y="1533"/>
                  </a:lnTo>
                  <a:lnTo>
                    <a:pt x="2322" y="1414"/>
                  </a:lnTo>
                  <a:lnTo>
                    <a:pt x="2179" y="1498"/>
                  </a:lnTo>
                  <a:lnTo>
                    <a:pt x="2084" y="1450"/>
                  </a:lnTo>
                  <a:lnTo>
                    <a:pt x="2239" y="1379"/>
                  </a:lnTo>
                  <a:lnTo>
                    <a:pt x="2025" y="1355"/>
                  </a:lnTo>
                  <a:lnTo>
                    <a:pt x="2060" y="1272"/>
                  </a:lnTo>
                  <a:lnTo>
                    <a:pt x="2251" y="1307"/>
                  </a:lnTo>
                  <a:lnTo>
                    <a:pt x="2191" y="1188"/>
                  </a:lnTo>
                  <a:lnTo>
                    <a:pt x="2310" y="1176"/>
                  </a:lnTo>
                  <a:close/>
                  <a:moveTo>
                    <a:pt x="2918" y="1498"/>
                  </a:moveTo>
                  <a:lnTo>
                    <a:pt x="2977" y="1617"/>
                  </a:lnTo>
                  <a:lnTo>
                    <a:pt x="3120" y="1533"/>
                  </a:lnTo>
                  <a:lnTo>
                    <a:pt x="3203" y="1569"/>
                  </a:lnTo>
                  <a:lnTo>
                    <a:pt x="3060" y="1664"/>
                  </a:lnTo>
                  <a:lnTo>
                    <a:pt x="3263" y="1688"/>
                  </a:lnTo>
                  <a:lnTo>
                    <a:pt x="3227" y="1772"/>
                  </a:lnTo>
                  <a:lnTo>
                    <a:pt x="3037" y="1736"/>
                  </a:lnTo>
                  <a:lnTo>
                    <a:pt x="3096" y="1855"/>
                  </a:lnTo>
                  <a:lnTo>
                    <a:pt x="3001" y="1867"/>
                  </a:lnTo>
                  <a:lnTo>
                    <a:pt x="2941" y="1748"/>
                  </a:lnTo>
                  <a:lnTo>
                    <a:pt x="2787" y="1843"/>
                  </a:lnTo>
                  <a:lnTo>
                    <a:pt x="2703" y="1795"/>
                  </a:lnTo>
                  <a:lnTo>
                    <a:pt x="2846" y="1712"/>
                  </a:lnTo>
                  <a:lnTo>
                    <a:pt x="2644" y="1676"/>
                  </a:lnTo>
                  <a:lnTo>
                    <a:pt x="2667" y="1605"/>
                  </a:lnTo>
                  <a:lnTo>
                    <a:pt x="2858" y="1629"/>
                  </a:lnTo>
                  <a:lnTo>
                    <a:pt x="2798" y="1510"/>
                  </a:lnTo>
                  <a:lnTo>
                    <a:pt x="2918" y="1498"/>
                  </a:lnTo>
                  <a:close/>
                  <a:moveTo>
                    <a:pt x="3513" y="1843"/>
                  </a:moveTo>
                  <a:lnTo>
                    <a:pt x="3572" y="1962"/>
                  </a:lnTo>
                  <a:lnTo>
                    <a:pt x="3715" y="1867"/>
                  </a:lnTo>
                  <a:lnTo>
                    <a:pt x="3799" y="1914"/>
                  </a:lnTo>
                  <a:lnTo>
                    <a:pt x="3656" y="2010"/>
                  </a:lnTo>
                  <a:lnTo>
                    <a:pt x="3858" y="2034"/>
                  </a:lnTo>
                  <a:lnTo>
                    <a:pt x="3822" y="2105"/>
                  </a:lnTo>
                  <a:lnTo>
                    <a:pt x="3632" y="2081"/>
                  </a:lnTo>
                  <a:lnTo>
                    <a:pt x="3632" y="2081"/>
                  </a:lnTo>
                  <a:lnTo>
                    <a:pt x="3691" y="2200"/>
                  </a:lnTo>
                  <a:lnTo>
                    <a:pt x="3596" y="2212"/>
                  </a:lnTo>
                  <a:lnTo>
                    <a:pt x="3537" y="2093"/>
                  </a:lnTo>
                  <a:lnTo>
                    <a:pt x="3382" y="2188"/>
                  </a:lnTo>
                  <a:lnTo>
                    <a:pt x="3299" y="2141"/>
                  </a:lnTo>
                  <a:lnTo>
                    <a:pt x="3441" y="2045"/>
                  </a:lnTo>
                  <a:lnTo>
                    <a:pt x="3239" y="2022"/>
                  </a:lnTo>
                  <a:lnTo>
                    <a:pt x="3263" y="1950"/>
                  </a:lnTo>
                  <a:lnTo>
                    <a:pt x="3453" y="1974"/>
                  </a:lnTo>
                  <a:lnTo>
                    <a:pt x="3394" y="1855"/>
                  </a:lnTo>
                  <a:lnTo>
                    <a:pt x="3513" y="1843"/>
                  </a:lnTo>
                  <a:close/>
                  <a:moveTo>
                    <a:pt x="4108" y="2212"/>
                  </a:moveTo>
                  <a:lnTo>
                    <a:pt x="4168" y="2331"/>
                  </a:lnTo>
                  <a:lnTo>
                    <a:pt x="4311" y="2248"/>
                  </a:lnTo>
                  <a:lnTo>
                    <a:pt x="4394" y="2284"/>
                  </a:lnTo>
                  <a:lnTo>
                    <a:pt x="4251" y="2379"/>
                  </a:lnTo>
                  <a:lnTo>
                    <a:pt x="4453" y="2403"/>
                  </a:lnTo>
                  <a:lnTo>
                    <a:pt x="4418" y="2486"/>
                  </a:lnTo>
                  <a:lnTo>
                    <a:pt x="4227" y="2450"/>
                  </a:lnTo>
                  <a:lnTo>
                    <a:pt x="4287" y="2569"/>
                  </a:lnTo>
                  <a:lnTo>
                    <a:pt x="4191" y="2569"/>
                  </a:lnTo>
                  <a:lnTo>
                    <a:pt x="4132" y="2450"/>
                  </a:lnTo>
                  <a:lnTo>
                    <a:pt x="3977" y="2545"/>
                  </a:lnTo>
                  <a:lnTo>
                    <a:pt x="3894" y="2498"/>
                  </a:lnTo>
                  <a:lnTo>
                    <a:pt x="4037" y="2426"/>
                  </a:lnTo>
                  <a:lnTo>
                    <a:pt x="3834" y="2391"/>
                  </a:lnTo>
                  <a:lnTo>
                    <a:pt x="3858" y="2319"/>
                  </a:lnTo>
                  <a:lnTo>
                    <a:pt x="4049" y="2343"/>
                  </a:lnTo>
                  <a:lnTo>
                    <a:pt x="3989" y="2224"/>
                  </a:lnTo>
                  <a:lnTo>
                    <a:pt x="4108" y="2212"/>
                  </a:lnTo>
                  <a:close/>
                  <a:moveTo>
                    <a:pt x="4703" y="2557"/>
                  </a:moveTo>
                  <a:lnTo>
                    <a:pt x="4763" y="2676"/>
                  </a:lnTo>
                  <a:lnTo>
                    <a:pt x="4906" y="2581"/>
                  </a:lnTo>
                  <a:lnTo>
                    <a:pt x="4989" y="2629"/>
                  </a:lnTo>
                  <a:lnTo>
                    <a:pt x="4846" y="2724"/>
                  </a:lnTo>
                  <a:lnTo>
                    <a:pt x="5049" y="2748"/>
                  </a:lnTo>
                  <a:lnTo>
                    <a:pt x="5013" y="2819"/>
                  </a:lnTo>
                  <a:lnTo>
                    <a:pt x="4823" y="2796"/>
                  </a:lnTo>
                  <a:lnTo>
                    <a:pt x="4882" y="2915"/>
                  </a:lnTo>
                  <a:lnTo>
                    <a:pt x="4787" y="2915"/>
                  </a:lnTo>
                  <a:lnTo>
                    <a:pt x="4727" y="2796"/>
                  </a:lnTo>
                  <a:lnTo>
                    <a:pt x="4572" y="2879"/>
                  </a:lnTo>
                  <a:lnTo>
                    <a:pt x="4489" y="2843"/>
                  </a:lnTo>
                  <a:lnTo>
                    <a:pt x="4632" y="2760"/>
                  </a:lnTo>
                  <a:lnTo>
                    <a:pt x="4430" y="2736"/>
                  </a:lnTo>
                  <a:lnTo>
                    <a:pt x="4453" y="2665"/>
                  </a:lnTo>
                  <a:lnTo>
                    <a:pt x="4644" y="2688"/>
                  </a:lnTo>
                  <a:lnTo>
                    <a:pt x="4584" y="2569"/>
                  </a:lnTo>
                  <a:lnTo>
                    <a:pt x="4703" y="2557"/>
                  </a:lnTo>
                  <a:close/>
                  <a:moveTo>
                    <a:pt x="5299" y="2879"/>
                  </a:moveTo>
                  <a:lnTo>
                    <a:pt x="5358" y="2998"/>
                  </a:lnTo>
                  <a:lnTo>
                    <a:pt x="5501" y="2915"/>
                  </a:lnTo>
                  <a:lnTo>
                    <a:pt x="5585" y="2962"/>
                  </a:lnTo>
                  <a:lnTo>
                    <a:pt x="5442" y="3046"/>
                  </a:lnTo>
                  <a:lnTo>
                    <a:pt x="5644" y="3081"/>
                  </a:lnTo>
                  <a:lnTo>
                    <a:pt x="5608" y="3153"/>
                  </a:lnTo>
                  <a:lnTo>
                    <a:pt x="5418" y="3117"/>
                  </a:lnTo>
                  <a:lnTo>
                    <a:pt x="5477" y="3236"/>
                  </a:lnTo>
                  <a:lnTo>
                    <a:pt x="5382" y="3260"/>
                  </a:lnTo>
                  <a:lnTo>
                    <a:pt x="5323" y="3141"/>
                  </a:lnTo>
                  <a:lnTo>
                    <a:pt x="5168" y="3224"/>
                  </a:lnTo>
                  <a:lnTo>
                    <a:pt x="5084" y="3177"/>
                  </a:lnTo>
                  <a:lnTo>
                    <a:pt x="5227" y="3093"/>
                  </a:lnTo>
                  <a:lnTo>
                    <a:pt x="5025" y="3057"/>
                  </a:lnTo>
                  <a:lnTo>
                    <a:pt x="5049" y="2986"/>
                  </a:lnTo>
                  <a:lnTo>
                    <a:pt x="5239" y="3022"/>
                  </a:lnTo>
                  <a:lnTo>
                    <a:pt x="5180" y="2903"/>
                  </a:lnTo>
                  <a:lnTo>
                    <a:pt x="5299" y="2879"/>
                  </a:lnTo>
                  <a:close/>
                  <a:moveTo>
                    <a:pt x="5918" y="3224"/>
                  </a:moveTo>
                  <a:lnTo>
                    <a:pt x="5977" y="3343"/>
                  </a:lnTo>
                  <a:lnTo>
                    <a:pt x="6108" y="3260"/>
                  </a:lnTo>
                  <a:lnTo>
                    <a:pt x="6192" y="3296"/>
                  </a:lnTo>
                  <a:lnTo>
                    <a:pt x="6049" y="3391"/>
                  </a:lnTo>
                  <a:lnTo>
                    <a:pt x="6251" y="3415"/>
                  </a:lnTo>
                  <a:lnTo>
                    <a:pt x="6227" y="3498"/>
                  </a:lnTo>
                  <a:lnTo>
                    <a:pt x="6037" y="3462"/>
                  </a:lnTo>
                  <a:lnTo>
                    <a:pt x="6096" y="3581"/>
                  </a:lnTo>
                  <a:lnTo>
                    <a:pt x="5989" y="3593"/>
                  </a:lnTo>
                  <a:lnTo>
                    <a:pt x="5930" y="3474"/>
                  </a:lnTo>
                  <a:lnTo>
                    <a:pt x="5775" y="3569"/>
                  </a:lnTo>
                  <a:lnTo>
                    <a:pt x="5692" y="3522"/>
                  </a:lnTo>
                  <a:lnTo>
                    <a:pt x="5835" y="3438"/>
                  </a:lnTo>
                  <a:lnTo>
                    <a:pt x="5632" y="3403"/>
                  </a:lnTo>
                  <a:lnTo>
                    <a:pt x="5656" y="3331"/>
                  </a:lnTo>
                  <a:lnTo>
                    <a:pt x="5858" y="3355"/>
                  </a:lnTo>
                  <a:lnTo>
                    <a:pt x="5799" y="3236"/>
                  </a:lnTo>
                  <a:lnTo>
                    <a:pt x="5918" y="3224"/>
                  </a:lnTo>
                  <a:close/>
                  <a:moveTo>
                    <a:pt x="6525" y="3581"/>
                  </a:moveTo>
                  <a:lnTo>
                    <a:pt x="6585" y="3700"/>
                  </a:lnTo>
                  <a:lnTo>
                    <a:pt x="6716" y="3617"/>
                  </a:lnTo>
                  <a:lnTo>
                    <a:pt x="6799" y="3653"/>
                  </a:lnTo>
                  <a:lnTo>
                    <a:pt x="6656" y="3748"/>
                  </a:lnTo>
                  <a:lnTo>
                    <a:pt x="6858" y="3772"/>
                  </a:lnTo>
                  <a:lnTo>
                    <a:pt x="6835" y="3855"/>
                  </a:lnTo>
                  <a:lnTo>
                    <a:pt x="6644" y="3819"/>
                  </a:lnTo>
                  <a:lnTo>
                    <a:pt x="6704" y="3939"/>
                  </a:lnTo>
                  <a:lnTo>
                    <a:pt x="6585" y="3950"/>
                  </a:lnTo>
                  <a:lnTo>
                    <a:pt x="6525" y="3831"/>
                  </a:lnTo>
                  <a:lnTo>
                    <a:pt x="6394" y="3915"/>
                  </a:lnTo>
                  <a:lnTo>
                    <a:pt x="6299" y="3867"/>
                  </a:lnTo>
                  <a:lnTo>
                    <a:pt x="6454" y="3796"/>
                  </a:lnTo>
                  <a:lnTo>
                    <a:pt x="6239" y="3760"/>
                  </a:lnTo>
                  <a:lnTo>
                    <a:pt x="6275" y="3688"/>
                  </a:lnTo>
                  <a:lnTo>
                    <a:pt x="6466" y="3712"/>
                  </a:lnTo>
                  <a:lnTo>
                    <a:pt x="6406" y="3593"/>
                  </a:lnTo>
                  <a:lnTo>
                    <a:pt x="6525" y="3581"/>
                  </a:lnTo>
                  <a:close/>
                  <a:moveTo>
                    <a:pt x="719" y="1"/>
                  </a:moveTo>
                  <a:cubicBezTo>
                    <a:pt x="551" y="1"/>
                    <a:pt x="381" y="39"/>
                    <a:pt x="251" y="117"/>
                  </a:cubicBezTo>
                  <a:cubicBezTo>
                    <a:pt x="0" y="259"/>
                    <a:pt x="0" y="498"/>
                    <a:pt x="251" y="652"/>
                  </a:cubicBezTo>
                  <a:lnTo>
                    <a:pt x="3394" y="2462"/>
                  </a:lnTo>
                  <a:lnTo>
                    <a:pt x="6537" y="4284"/>
                  </a:lnTo>
                  <a:cubicBezTo>
                    <a:pt x="6662" y="4355"/>
                    <a:pt x="6829" y="4391"/>
                    <a:pt x="6997" y="4391"/>
                  </a:cubicBezTo>
                  <a:cubicBezTo>
                    <a:pt x="7165" y="4391"/>
                    <a:pt x="7335" y="4355"/>
                    <a:pt x="7466" y="4284"/>
                  </a:cubicBezTo>
                  <a:cubicBezTo>
                    <a:pt x="7716" y="4129"/>
                    <a:pt x="7716" y="3891"/>
                    <a:pt x="7466" y="3748"/>
                  </a:cubicBezTo>
                  <a:lnTo>
                    <a:pt x="1179" y="117"/>
                  </a:lnTo>
                  <a:cubicBezTo>
                    <a:pt x="1054" y="39"/>
                    <a:pt x="887" y="1"/>
                    <a:pt x="719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4347267" y="2889626"/>
              <a:ext cx="18307" cy="10571"/>
            </a:xfrm>
            <a:custGeom>
              <a:rect b="b" l="l" r="r" t="t"/>
              <a:pathLst>
                <a:path extrusionOk="0" h="358" w="620">
                  <a:moveTo>
                    <a:pt x="298" y="1"/>
                  </a:moveTo>
                  <a:lnTo>
                    <a:pt x="156" y="13"/>
                  </a:lnTo>
                  <a:lnTo>
                    <a:pt x="215" y="132"/>
                  </a:lnTo>
                  <a:lnTo>
                    <a:pt x="25" y="84"/>
                  </a:lnTo>
                  <a:lnTo>
                    <a:pt x="1" y="167"/>
                  </a:lnTo>
                  <a:lnTo>
                    <a:pt x="203" y="191"/>
                  </a:lnTo>
                  <a:lnTo>
                    <a:pt x="60" y="287"/>
                  </a:lnTo>
                  <a:lnTo>
                    <a:pt x="144" y="322"/>
                  </a:lnTo>
                  <a:lnTo>
                    <a:pt x="275" y="239"/>
                  </a:lnTo>
                  <a:lnTo>
                    <a:pt x="334" y="358"/>
                  </a:lnTo>
                  <a:lnTo>
                    <a:pt x="453" y="346"/>
                  </a:lnTo>
                  <a:lnTo>
                    <a:pt x="394" y="227"/>
                  </a:lnTo>
                  <a:lnTo>
                    <a:pt x="394" y="227"/>
                  </a:lnTo>
                  <a:lnTo>
                    <a:pt x="596" y="263"/>
                  </a:lnTo>
                  <a:lnTo>
                    <a:pt x="620" y="191"/>
                  </a:lnTo>
                  <a:lnTo>
                    <a:pt x="429" y="167"/>
                  </a:lnTo>
                  <a:lnTo>
                    <a:pt x="560" y="72"/>
                  </a:lnTo>
                  <a:lnTo>
                    <a:pt x="489" y="25"/>
                  </a:lnTo>
                  <a:lnTo>
                    <a:pt x="334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4364865" y="2899842"/>
              <a:ext cx="18661" cy="10925"/>
            </a:xfrm>
            <a:custGeom>
              <a:rect b="b" l="l" r="r" t="t"/>
              <a:pathLst>
                <a:path extrusionOk="0" h="370" w="632">
                  <a:moveTo>
                    <a:pt x="298" y="0"/>
                  </a:moveTo>
                  <a:lnTo>
                    <a:pt x="179" y="12"/>
                  </a:lnTo>
                  <a:lnTo>
                    <a:pt x="238" y="131"/>
                  </a:lnTo>
                  <a:lnTo>
                    <a:pt x="24" y="95"/>
                  </a:lnTo>
                  <a:lnTo>
                    <a:pt x="0" y="155"/>
                  </a:lnTo>
                  <a:lnTo>
                    <a:pt x="202" y="191"/>
                  </a:lnTo>
                  <a:lnTo>
                    <a:pt x="60" y="274"/>
                  </a:lnTo>
                  <a:lnTo>
                    <a:pt x="143" y="322"/>
                  </a:lnTo>
                  <a:lnTo>
                    <a:pt x="274" y="250"/>
                  </a:lnTo>
                  <a:lnTo>
                    <a:pt x="333" y="369"/>
                  </a:lnTo>
                  <a:lnTo>
                    <a:pt x="452" y="333"/>
                  </a:lnTo>
                  <a:lnTo>
                    <a:pt x="393" y="238"/>
                  </a:lnTo>
                  <a:lnTo>
                    <a:pt x="595" y="262"/>
                  </a:lnTo>
                  <a:lnTo>
                    <a:pt x="631" y="191"/>
                  </a:lnTo>
                  <a:lnTo>
                    <a:pt x="429" y="155"/>
                  </a:lnTo>
                  <a:lnTo>
                    <a:pt x="560" y="83"/>
                  </a:lnTo>
                  <a:lnTo>
                    <a:pt x="488" y="24"/>
                  </a:lnTo>
                  <a:lnTo>
                    <a:pt x="333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4382434" y="2909675"/>
              <a:ext cx="18661" cy="11280"/>
            </a:xfrm>
            <a:custGeom>
              <a:rect b="b" l="l" r="r" t="t"/>
              <a:pathLst>
                <a:path extrusionOk="0" h="382" w="632">
                  <a:moveTo>
                    <a:pt x="298" y="0"/>
                  </a:moveTo>
                  <a:lnTo>
                    <a:pt x="179" y="24"/>
                  </a:lnTo>
                  <a:lnTo>
                    <a:pt x="238" y="143"/>
                  </a:lnTo>
                  <a:lnTo>
                    <a:pt x="24" y="108"/>
                  </a:lnTo>
                  <a:lnTo>
                    <a:pt x="0" y="179"/>
                  </a:lnTo>
                  <a:lnTo>
                    <a:pt x="203" y="215"/>
                  </a:lnTo>
                  <a:lnTo>
                    <a:pt x="60" y="286"/>
                  </a:lnTo>
                  <a:lnTo>
                    <a:pt x="143" y="334"/>
                  </a:lnTo>
                  <a:lnTo>
                    <a:pt x="298" y="262"/>
                  </a:lnTo>
                  <a:lnTo>
                    <a:pt x="334" y="381"/>
                  </a:lnTo>
                  <a:lnTo>
                    <a:pt x="453" y="358"/>
                  </a:lnTo>
                  <a:lnTo>
                    <a:pt x="393" y="239"/>
                  </a:lnTo>
                  <a:lnTo>
                    <a:pt x="608" y="274"/>
                  </a:lnTo>
                  <a:lnTo>
                    <a:pt x="631" y="203"/>
                  </a:lnTo>
                  <a:lnTo>
                    <a:pt x="429" y="167"/>
                  </a:lnTo>
                  <a:lnTo>
                    <a:pt x="572" y="96"/>
                  </a:lnTo>
                  <a:lnTo>
                    <a:pt x="489" y="48"/>
                  </a:lnTo>
                  <a:lnTo>
                    <a:pt x="35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4400357" y="2919862"/>
              <a:ext cx="18307" cy="10925"/>
            </a:xfrm>
            <a:custGeom>
              <a:rect b="b" l="l" r="r" t="t"/>
              <a:pathLst>
                <a:path extrusionOk="0" h="370" w="620">
                  <a:moveTo>
                    <a:pt x="286" y="1"/>
                  </a:moveTo>
                  <a:lnTo>
                    <a:pt x="167" y="36"/>
                  </a:lnTo>
                  <a:lnTo>
                    <a:pt x="227" y="132"/>
                  </a:lnTo>
                  <a:lnTo>
                    <a:pt x="24" y="108"/>
                  </a:lnTo>
                  <a:lnTo>
                    <a:pt x="1" y="179"/>
                  </a:lnTo>
                  <a:lnTo>
                    <a:pt x="191" y="215"/>
                  </a:lnTo>
                  <a:lnTo>
                    <a:pt x="60" y="286"/>
                  </a:lnTo>
                  <a:lnTo>
                    <a:pt x="132" y="346"/>
                  </a:lnTo>
                  <a:lnTo>
                    <a:pt x="286" y="251"/>
                  </a:lnTo>
                  <a:lnTo>
                    <a:pt x="346" y="370"/>
                  </a:lnTo>
                  <a:lnTo>
                    <a:pt x="465" y="358"/>
                  </a:lnTo>
                  <a:lnTo>
                    <a:pt x="405" y="239"/>
                  </a:lnTo>
                  <a:lnTo>
                    <a:pt x="596" y="275"/>
                  </a:lnTo>
                  <a:lnTo>
                    <a:pt x="620" y="215"/>
                  </a:lnTo>
                  <a:lnTo>
                    <a:pt x="417" y="179"/>
                  </a:lnTo>
                  <a:lnTo>
                    <a:pt x="560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4417926" y="2930403"/>
              <a:ext cx="18307" cy="10600"/>
            </a:xfrm>
            <a:custGeom>
              <a:rect b="b" l="l" r="r" t="t"/>
              <a:pathLst>
                <a:path extrusionOk="0" h="359" w="620">
                  <a:moveTo>
                    <a:pt x="287" y="1"/>
                  </a:moveTo>
                  <a:lnTo>
                    <a:pt x="168" y="13"/>
                  </a:lnTo>
                  <a:lnTo>
                    <a:pt x="227" y="132"/>
                  </a:lnTo>
                  <a:lnTo>
                    <a:pt x="25" y="96"/>
                  </a:lnTo>
                  <a:lnTo>
                    <a:pt x="1" y="168"/>
                  </a:lnTo>
                  <a:lnTo>
                    <a:pt x="191" y="191"/>
                  </a:lnTo>
                  <a:lnTo>
                    <a:pt x="60" y="287"/>
                  </a:lnTo>
                  <a:lnTo>
                    <a:pt x="144" y="334"/>
                  </a:lnTo>
                  <a:lnTo>
                    <a:pt x="287" y="239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6" y="227"/>
                  </a:lnTo>
                  <a:lnTo>
                    <a:pt x="406" y="227"/>
                  </a:lnTo>
                  <a:lnTo>
                    <a:pt x="596" y="275"/>
                  </a:lnTo>
                  <a:lnTo>
                    <a:pt x="620" y="191"/>
                  </a:lnTo>
                  <a:lnTo>
                    <a:pt x="430" y="168"/>
                  </a:lnTo>
                  <a:lnTo>
                    <a:pt x="560" y="72"/>
                  </a:lnTo>
                  <a:lnTo>
                    <a:pt x="489" y="37"/>
                  </a:lnTo>
                  <a:lnTo>
                    <a:pt x="346" y="12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4435525" y="2940620"/>
              <a:ext cx="19016" cy="10925"/>
            </a:xfrm>
            <a:custGeom>
              <a:rect b="b" l="l" r="r" t="t"/>
              <a:pathLst>
                <a:path extrusionOk="0" h="370" w="644">
                  <a:moveTo>
                    <a:pt x="298" y="0"/>
                  </a:moveTo>
                  <a:lnTo>
                    <a:pt x="179" y="12"/>
                  </a:lnTo>
                  <a:lnTo>
                    <a:pt x="226" y="131"/>
                  </a:lnTo>
                  <a:lnTo>
                    <a:pt x="24" y="107"/>
                  </a:lnTo>
                  <a:lnTo>
                    <a:pt x="0" y="167"/>
                  </a:lnTo>
                  <a:lnTo>
                    <a:pt x="203" y="191"/>
                  </a:lnTo>
                  <a:lnTo>
                    <a:pt x="60" y="286"/>
                  </a:lnTo>
                  <a:lnTo>
                    <a:pt x="143" y="322"/>
                  </a:lnTo>
                  <a:lnTo>
                    <a:pt x="286" y="250"/>
                  </a:lnTo>
                  <a:lnTo>
                    <a:pt x="345" y="369"/>
                  </a:lnTo>
                  <a:lnTo>
                    <a:pt x="465" y="345"/>
                  </a:lnTo>
                  <a:lnTo>
                    <a:pt x="405" y="238"/>
                  </a:lnTo>
                  <a:lnTo>
                    <a:pt x="596" y="262"/>
                  </a:lnTo>
                  <a:lnTo>
                    <a:pt x="643" y="191"/>
                  </a:lnTo>
                  <a:lnTo>
                    <a:pt x="429" y="167"/>
                  </a:lnTo>
                  <a:lnTo>
                    <a:pt x="560" y="84"/>
                  </a:lnTo>
                  <a:lnTo>
                    <a:pt x="488" y="24"/>
                  </a:lnTo>
                  <a:lnTo>
                    <a:pt x="345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4453094" y="2950807"/>
              <a:ext cx="19016" cy="10925"/>
            </a:xfrm>
            <a:custGeom>
              <a:rect b="b" l="l" r="r" t="t"/>
              <a:pathLst>
                <a:path extrusionOk="0" h="370" w="644">
                  <a:moveTo>
                    <a:pt x="298" y="0"/>
                  </a:moveTo>
                  <a:lnTo>
                    <a:pt x="179" y="12"/>
                  </a:lnTo>
                  <a:lnTo>
                    <a:pt x="239" y="131"/>
                  </a:lnTo>
                  <a:lnTo>
                    <a:pt x="24" y="96"/>
                  </a:lnTo>
                  <a:lnTo>
                    <a:pt x="1" y="179"/>
                  </a:lnTo>
                  <a:lnTo>
                    <a:pt x="203" y="203"/>
                  </a:lnTo>
                  <a:lnTo>
                    <a:pt x="60" y="274"/>
                  </a:lnTo>
                  <a:lnTo>
                    <a:pt x="143" y="322"/>
                  </a:lnTo>
                  <a:lnTo>
                    <a:pt x="298" y="251"/>
                  </a:lnTo>
                  <a:lnTo>
                    <a:pt x="346" y="370"/>
                  </a:lnTo>
                  <a:lnTo>
                    <a:pt x="465" y="334"/>
                  </a:lnTo>
                  <a:lnTo>
                    <a:pt x="405" y="239"/>
                  </a:lnTo>
                  <a:lnTo>
                    <a:pt x="608" y="262"/>
                  </a:lnTo>
                  <a:lnTo>
                    <a:pt x="643" y="191"/>
                  </a:lnTo>
                  <a:lnTo>
                    <a:pt x="429" y="155"/>
                  </a:lnTo>
                  <a:lnTo>
                    <a:pt x="584" y="84"/>
                  </a:lnTo>
                  <a:lnTo>
                    <a:pt x="489" y="24"/>
                  </a:lnTo>
                  <a:lnTo>
                    <a:pt x="35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4471017" y="2960639"/>
              <a:ext cx="18661" cy="11280"/>
            </a:xfrm>
            <a:custGeom>
              <a:rect b="b" l="l" r="r" t="t"/>
              <a:pathLst>
                <a:path extrusionOk="0" h="382" w="632">
                  <a:moveTo>
                    <a:pt x="286" y="1"/>
                  </a:moveTo>
                  <a:lnTo>
                    <a:pt x="167" y="37"/>
                  </a:lnTo>
                  <a:lnTo>
                    <a:pt x="227" y="144"/>
                  </a:lnTo>
                  <a:lnTo>
                    <a:pt x="36" y="108"/>
                  </a:lnTo>
                  <a:lnTo>
                    <a:pt x="1" y="179"/>
                  </a:lnTo>
                  <a:lnTo>
                    <a:pt x="191" y="215"/>
                  </a:lnTo>
                  <a:lnTo>
                    <a:pt x="60" y="287"/>
                  </a:lnTo>
                  <a:lnTo>
                    <a:pt x="132" y="346"/>
                  </a:lnTo>
                  <a:lnTo>
                    <a:pt x="286" y="263"/>
                  </a:lnTo>
                  <a:lnTo>
                    <a:pt x="334" y="382"/>
                  </a:lnTo>
                  <a:lnTo>
                    <a:pt x="453" y="358"/>
                  </a:lnTo>
                  <a:lnTo>
                    <a:pt x="406" y="239"/>
                  </a:lnTo>
                  <a:lnTo>
                    <a:pt x="596" y="275"/>
                  </a:lnTo>
                  <a:lnTo>
                    <a:pt x="632" y="215"/>
                  </a:lnTo>
                  <a:lnTo>
                    <a:pt x="417" y="179"/>
                  </a:lnTo>
                  <a:lnTo>
                    <a:pt x="572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4488615" y="2971210"/>
              <a:ext cx="18661" cy="10571"/>
            </a:xfrm>
            <a:custGeom>
              <a:rect b="b" l="l" r="r" t="t"/>
              <a:pathLst>
                <a:path extrusionOk="0" h="358" w="632">
                  <a:moveTo>
                    <a:pt x="286" y="0"/>
                  </a:moveTo>
                  <a:lnTo>
                    <a:pt x="167" y="24"/>
                  </a:lnTo>
                  <a:lnTo>
                    <a:pt x="226" y="143"/>
                  </a:lnTo>
                  <a:lnTo>
                    <a:pt x="36" y="95"/>
                  </a:lnTo>
                  <a:lnTo>
                    <a:pt x="0" y="167"/>
                  </a:lnTo>
                  <a:lnTo>
                    <a:pt x="191" y="202"/>
                  </a:lnTo>
                  <a:lnTo>
                    <a:pt x="60" y="286"/>
                  </a:lnTo>
                  <a:lnTo>
                    <a:pt x="155" y="333"/>
                  </a:lnTo>
                  <a:lnTo>
                    <a:pt x="286" y="238"/>
                  </a:lnTo>
                  <a:lnTo>
                    <a:pt x="345" y="357"/>
                  </a:lnTo>
                  <a:lnTo>
                    <a:pt x="464" y="345"/>
                  </a:lnTo>
                  <a:lnTo>
                    <a:pt x="405" y="226"/>
                  </a:lnTo>
                  <a:lnTo>
                    <a:pt x="595" y="262"/>
                  </a:lnTo>
                  <a:lnTo>
                    <a:pt x="631" y="202"/>
                  </a:lnTo>
                  <a:lnTo>
                    <a:pt x="417" y="167"/>
                  </a:lnTo>
                  <a:lnTo>
                    <a:pt x="572" y="83"/>
                  </a:lnTo>
                  <a:lnTo>
                    <a:pt x="476" y="36"/>
                  </a:lnTo>
                  <a:lnTo>
                    <a:pt x="345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4506184" y="2981397"/>
              <a:ext cx="19016" cy="10571"/>
            </a:xfrm>
            <a:custGeom>
              <a:rect b="b" l="l" r="r" t="t"/>
              <a:pathLst>
                <a:path extrusionOk="0" h="358" w="644">
                  <a:moveTo>
                    <a:pt x="298" y="0"/>
                  </a:moveTo>
                  <a:lnTo>
                    <a:pt x="179" y="12"/>
                  </a:lnTo>
                  <a:lnTo>
                    <a:pt x="227" y="131"/>
                  </a:lnTo>
                  <a:lnTo>
                    <a:pt x="36" y="107"/>
                  </a:lnTo>
                  <a:lnTo>
                    <a:pt x="0" y="167"/>
                  </a:lnTo>
                  <a:lnTo>
                    <a:pt x="215" y="191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8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5" y="227"/>
                  </a:lnTo>
                  <a:lnTo>
                    <a:pt x="596" y="274"/>
                  </a:lnTo>
                  <a:lnTo>
                    <a:pt x="643" y="191"/>
                  </a:lnTo>
                  <a:lnTo>
                    <a:pt x="429" y="167"/>
                  </a:lnTo>
                  <a:lnTo>
                    <a:pt x="572" y="72"/>
                  </a:lnTo>
                  <a:lnTo>
                    <a:pt x="489" y="36"/>
                  </a:lnTo>
                  <a:lnTo>
                    <a:pt x="346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4524107" y="2781791"/>
              <a:ext cx="185994" cy="97766"/>
            </a:xfrm>
            <a:custGeom>
              <a:rect b="b" l="l" r="r" t="t"/>
              <a:pathLst>
                <a:path extrusionOk="0" h="3311" w="6299">
                  <a:moveTo>
                    <a:pt x="3882" y="843"/>
                  </a:moveTo>
                  <a:cubicBezTo>
                    <a:pt x="4046" y="843"/>
                    <a:pt x="4209" y="879"/>
                    <a:pt x="4334" y="950"/>
                  </a:cubicBezTo>
                  <a:cubicBezTo>
                    <a:pt x="4584" y="1105"/>
                    <a:pt x="4584" y="1331"/>
                    <a:pt x="4334" y="1474"/>
                  </a:cubicBezTo>
                  <a:cubicBezTo>
                    <a:pt x="4209" y="1551"/>
                    <a:pt x="4046" y="1590"/>
                    <a:pt x="3882" y="1590"/>
                  </a:cubicBezTo>
                  <a:cubicBezTo>
                    <a:pt x="3718" y="1590"/>
                    <a:pt x="3555" y="1551"/>
                    <a:pt x="3430" y="1474"/>
                  </a:cubicBezTo>
                  <a:cubicBezTo>
                    <a:pt x="3180" y="1343"/>
                    <a:pt x="3180" y="1105"/>
                    <a:pt x="3430" y="950"/>
                  </a:cubicBezTo>
                  <a:cubicBezTo>
                    <a:pt x="3555" y="879"/>
                    <a:pt x="3718" y="843"/>
                    <a:pt x="3882" y="843"/>
                  </a:cubicBezTo>
                  <a:close/>
                  <a:moveTo>
                    <a:pt x="2477" y="1364"/>
                  </a:moveTo>
                  <a:cubicBezTo>
                    <a:pt x="2671" y="1364"/>
                    <a:pt x="2864" y="1408"/>
                    <a:pt x="3013" y="1498"/>
                  </a:cubicBezTo>
                  <a:lnTo>
                    <a:pt x="3441" y="1748"/>
                  </a:lnTo>
                  <a:cubicBezTo>
                    <a:pt x="3739" y="1926"/>
                    <a:pt x="3739" y="2188"/>
                    <a:pt x="3441" y="2367"/>
                  </a:cubicBezTo>
                  <a:lnTo>
                    <a:pt x="2965" y="2641"/>
                  </a:lnTo>
                  <a:cubicBezTo>
                    <a:pt x="2900" y="2676"/>
                    <a:pt x="2810" y="2694"/>
                    <a:pt x="2721" y="2694"/>
                  </a:cubicBezTo>
                  <a:cubicBezTo>
                    <a:pt x="2632" y="2694"/>
                    <a:pt x="2543" y="2676"/>
                    <a:pt x="2477" y="2641"/>
                  </a:cubicBezTo>
                  <a:lnTo>
                    <a:pt x="1465" y="2057"/>
                  </a:lnTo>
                  <a:cubicBezTo>
                    <a:pt x="1334" y="1986"/>
                    <a:pt x="1334" y="1855"/>
                    <a:pt x="1465" y="1760"/>
                  </a:cubicBezTo>
                  <a:lnTo>
                    <a:pt x="1941" y="1498"/>
                  </a:lnTo>
                  <a:cubicBezTo>
                    <a:pt x="2090" y="1408"/>
                    <a:pt x="2284" y="1364"/>
                    <a:pt x="2477" y="1364"/>
                  </a:cubicBezTo>
                  <a:close/>
                  <a:moveTo>
                    <a:pt x="3144" y="1"/>
                  </a:moveTo>
                  <a:cubicBezTo>
                    <a:pt x="2412" y="1"/>
                    <a:pt x="1679" y="158"/>
                    <a:pt x="1120" y="474"/>
                  </a:cubicBezTo>
                  <a:cubicBezTo>
                    <a:pt x="1" y="1117"/>
                    <a:pt x="24" y="2176"/>
                    <a:pt x="1132" y="2819"/>
                  </a:cubicBezTo>
                  <a:cubicBezTo>
                    <a:pt x="1691" y="3147"/>
                    <a:pt x="2426" y="3310"/>
                    <a:pt x="3160" y="3310"/>
                  </a:cubicBezTo>
                  <a:cubicBezTo>
                    <a:pt x="3894" y="3310"/>
                    <a:pt x="4626" y="3147"/>
                    <a:pt x="5180" y="2819"/>
                  </a:cubicBezTo>
                  <a:cubicBezTo>
                    <a:pt x="6299" y="2176"/>
                    <a:pt x="6287" y="1117"/>
                    <a:pt x="5168" y="474"/>
                  </a:cubicBezTo>
                  <a:cubicBezTo>
                    <a:pt x="4608" y="158"/>
                    <a:pt x="3876" y="1"/>
                    <a:pt x="3144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4617975" y="2807096"/>
              <a:ext cx="41516" cy="22087"/>
            </a:xfrm>
            <a:custGeom>
              <a:rect b="b" l="l" r="r" t="t"/>
              <a:pathLst>
                <a:path extrusionOk="0" h="748" w="1406">
                  <a:moveTo>
                    <a:pt x="703" y="1"/>
                  </a:moveTo>
                  <a:cubicBezTo>
                    <a:pt x="539" y="1"/>
                    <a:pt x="376" y="40"/>
                    <a:pt x="251" y="117"/>
                  </a:cubicBezTo>
                  <a:cubicBezTo>
                    <a:pt x="1" y="248"/>
                    <a:pt x="1" y="486"/>
                    <a:pt x="251" y="641"/>
                  </a:cubicBezTo>
                  <a:cubicBezTo>
                    <a:pt x="376" y="712"/>
                    <a:pt x="539" y="748"/>
                    <a:pt x="703" y="748"/>
                  </a:cubicBezTo>
                  <a:cubicBezTo>
                    <a:pt x="867" y="748"/>
                    <a:pt x="1030" y="712"/>
                    <a:pt x="1155" y="641"/>
                  </a:cubicBezTo>
                  <a:cubicBezTo>
                    <a:pt x="1405" y="486"/>
                    <a:pt x="1405" y="260"/>
                    <a:pt x="1155" y="117"/>
                  </a:cubicBezTo>
                  <a:cubicBezTo>
                    <a:pt x="1030" y="40"/>
                    <a:pt x="867" y="1"/>
                    <a:pt x="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4563497" y="2821358"/>
              <a:ext cx="71043" cy="39567"/>
            </a:xfrm>
            <a:custGeom>
              <a:rect b="b" l="l" r="r" t="t"/>
              <a:pathLst>
                <a:path extrusionOk="0" h="1340" w="2406">
                  <a:moveTo>
                    <a:pt x="1143" y="0"/>
                  </a:moveTo>
                  <a:cubicBezTo>
                    <a:pt x="950" y="0"/>
                    <a:pt x="756" y="45"/>
                    <a:pt x="607" y="134"/>
                  </a:cubicBezTo>
                  <a:lnTo>
                    <a:pt x="131" y="408"/>
                  </a:lnTo>
                  <a:cubicBezTo>
                    <a:pt x="0" y="479"/>
                    <a:pt x="0" y="610"/>
                    <a:pt x="131" y="705"/>
                  </a:cubicBezTo>
                  <a:lnTo>
                    <a:pt x="1143" y="1277"/>
                  </a:lnTo>
                  <a:cubicBezTo>
                    <a:pt x="1209" y="1319"/>
                    <a:pt x="1301" y="1339"/>
                    <a:pt x="1393" y="1339"/>
                  </a:cubicBezTo>
                  <a:cubicBezTo>
                    <a:pt x="1485" y="1339"/>
                    <a:pt x="1578" y="1319"/>
                    <a:pt x="1643" y="1277"/>
                  </a:cubicBezTo>
                  <a:lnTo>
                    <a:pt x="2119" y="1015"/>
                  </a:lnTo>
                  <a:cubicBezTo>
                    <a:pt x="2405" y="848"/>
                    <a:pt x="2405" y="574"/>
                    <a:pt x="2107" y="396"/>
                  </a:cubicBezTo>
                  <a:lnTo>
                    <a:pt x="1679" y="134"/>
                  </a:lnTo>
                  <a:cubicBezTo>
                    <a:pt x="1530" y="45"/>
                    <a:pt x="1337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4249177" y="3011633"/>
              <a:ext cx="68947" cy="36585"/>
            </a:xfrm>
            <a:custGeom>
              <a:rect b="b" l="l" r="r" t="t"/>
              <a:pathLst>
                <a:path extrusionOk="0" h="1239" w="2335">
                  <a:moveTo>
                    <a:pt x="1168" y="0"/>
                  </a:moveTo>
                  <a:cubicBezTo>
                    <a:pt x="897" y="0"/>
                    <a:pt x="626" y="60"/>
                    <a:pt x="418" y="179"/>
                  </a:cubicBezTo>
                  <a:cubicBezTo>
                    <a:pt x="1" y="417"/>
                    <a:pt x="1" y="822"/>
                    <a:pt x="418" y="1060"/>
                  </a:cubicBezTo>
                  <a:cubicBezTo>
                    <a:pt x="626" y="1179"/>
                    <a:pt x="897" y="1239"/>
                    <a:pt x="1168" y="1239"/>
                  </a:cubicBezTo>
                  <a:cubicBezTo>
                    <a:pt x="1439" y="1239"/>
                    <a:pt x="1709" y="1179"/>
                    <a:pt x="1918" y="1060"/>
                  </a:cubicBezTo>
                  <a:cubicBezTo>
                    <a:pt x="2335" y="810"/>
                    <a:pt x="2335" y="417"/>
                    <a:pt x="1918" y="179"/>
                  </a:cubicBezTo>
                  <a:cubicBezTo>
                    <a:pt x="1709" y="60"/>
                    <a:pt x="1439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5" name="Google Shape;1205;p25"/>
          <p:cNvGrpSpPr/>
          <p:nvPr/>
        </p:nvGrpSpPr>
        <p:grpSpPr>
          <a:xfrm>
            <a:off x="2139909" y="3651207"/>
            <a:ext cx="401850" cy="431452"/>
            <a:chOff x="7393379" y="2011166"/>
            <a:chExt cx="420962" cy="451971"/>
          </a:xfrm>
        </p:grpSpPr>
        <p:sp>
          <p:nvSpPr>
            <p:cNvPr id="1206" name="Google Shape;1206;p25"/>
            <p:cNvSpPr/>
            <p:nvPr/>
          </p:nvSpPr>
          <p:spPr>
            <a:xfrm>
              <a:off x="7393379" y="2011166"/>
              <a:ext cx="420962" cy="451971"/>
            </a:xfrm>
            <a:custGeom>
              <a:rect b="b" l="l" r="r" t="t"/>
              <a:pathLst>
                <a:path extrusionOk="0" h="13526" w="12598">
                  <a:moveTo>
                    <a:pt x="6299" y="1"/>
                  </a:moveTo>
                  <a:cubicBezTo>
                    <a:pt x="5751" y="655"/>
                    <a:pt x="5061" y="1405"/>
                    <a:pt x="3906" y="1894"/>
                  </a:cubicBezTo>
                  <a:cubicBezTo>
                    <a:pt x="2674" y="2407"/>
                    <a:pt x="1752" y="2442"/>
                    <a:pt x="949" y="2442"/>
                  </a:cubicBezTo>
                  <a:cubicBezTo>
                    <a:pt x="821" y="2442"/>
                    <a:pt x="695" y="2441"/>
                    <a:pt x="572" y="2441"/>
                  </a:cubicBezTo>
                  <a:cubicBezTo>
                    <a:pt x="1" y="8061"/>
                    <a:pt x="2477" y="13347"/>
                    <a:pt x="6299" y="13526"/>
                  </a:cubicBezTo>
                  <a:cubicBezTo>
                    <a:pt x="10121" y="13359"/>
                    <a:pt x="12597" y="8061"/>
                    <a:pt x="12026" y="2441"/>
                  </a:cubicBezTo>
                  <a:cubicBezTo>
                    <a:pt x="11903" y="2441"/>
                    <a:pt x="11777" y="2442"/>
                    <a:pt x="11649" y="2442"/>
                  </a:cubicBezTo>
                  <a:cubicBezTo>
                    <a:pt x="10846" y="2442"/>
                    <a:pt x="9924" y="2407"/>
                    <a:pt x="8692" y="1894"/>
                  </a:cubicBezTo>
                  <a:cubicBezTo>
                    <a:pt x="7537" y="1405"/>
                    <a:pt x="6847" y="655"/>
                    <a:pt x="6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7523497" y="2219642"/>
              <a:ext cx="160760" cy="35052"/>
            </a:xfrm>
            <a:custGeom>
              <a:rect b="b" l="l" r="r" t="t"/>
              <a:pathLst>
                <a:path extrusionOk="0" h="1049" w="4811">
                  <a:moveTo>
                    <a:pt x="512" y="0"/>
                  </a:moveTo>
                  <a:cubicBezTo>
                    <a:pt x="226" y="0"/>
                    <a:pt x="0" y="238"/>
                    <a:pt x="0" y="524"/>
                  </a:cubicBezTo>
                  <a:cubicBezTo>
                    <a:pt x="0" y="810"/>
                    <a:pt x="226" y="1048"/>
                    <a:pt x="512" y="1048"/>
                  </a:cubicBezTo>
                  <a:lnTo>
                    <a:pt x="4298" y="1048"/>
                  </a:lnTo>
                  <a:cubicBezTo>
                    <a:pt x="4584" y="1048"/>
                    <a:pt x="4810" y="810"/>
                    <a:pt x="4810" y="524"/>
                  </a:cubicBezTo>
                  <a:cubicBezTo>
                    <a:pt x="4810" y="238"/>
                    <a:pt x="4584" y="0"/>
                    <a:pt x="4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7586351" y="2156789"/>
              <a:ext cx="35019" cy="160760"/>
            </a:xfrm>
            <a:custGeom>
              <a:rect b="b" l="l" r="r" t="t"/>
              <a:pathLst>
                <a:path extrusionOk="0" h="4811" w="1048">
                  <a:moveTo>
                    <a:pt x="524" y="0"/>
                  </a:moveTo>
                  <a:cubicBezTo>
                    <a:pt x="238" y="0"/>
                    <a:pt x="0" y="226"/>
                    <a:pt x="0" y="512"/>
                  </a:cubicBezTo>
                  <a:lnTo>
                    <a:pt x="0" y="4286"/>
                  </a:lnTo>
                  <a:cubicBezTo>
                    <a:pt x="0" y="4584"/>
                    <a:pt x="238" y="4810"/>
                    <a:pt x="524" y="4810"/>
                  </a:cubicBezTo>
                  <a:cubicBezTo>
                    <a:pt x="810" y="4810"/>
                    <a:pt x="1048" y="4584"/>
                    <a:pt x="1048" y="4286"/>
                  </a:cubicBezTo>
                  <a:lnTo>
                    <a:pt x="1048" y="512"/>
                  </a:lnTo>
                  <a:cubicBezTo>
                    <a:pt x="1048" y="226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9" name="Google Shape;1209;p25"/>
          <p:cNvSpPr txBox="1"/>
          <p:nvPr>
            <p:ph type="title"/>
          </p:nvPr>
        </p:nvSpPr>
        <p:spPr>
          <a:xfrm>
            <a:off x="957250" y="1643900"/>
            <a:ext cx="27882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2"/>
                </a:solidFill>
              </a:rPr>
              <a:t>GRACIAS POR SU ATENCIÓN</a:t>
            </a:r>
            <a:endParaRPr sz="3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ÍNDICE</a:t>
            </a:r>
            <a:endParaRPr sz="3200"/>
          </a:p>
        </p:txBody>
      </p:sp>
      <p:sp>
        <p:nvSpPr>
          <p:cNvPr id="135" name="Google Shape;135;p14"/>
          <p:cNvSpPr/>
          <p:nvPr/>
        </p:nvSpPr>
        <p:spPr>
          <a:xfrm>
            <a:off x="3000299" y="3108212"/>
            <a:ext cx="5430824" cy="444545"/>
          </a:xfrm>
          <a:custGeom>
            <a:rect b="b" l="l" r="r" t="t"/>
            <a:pathLst>
              <a:path extrusionOk="0" h="11360" w="104795">
                <a:moveTo>
                  <a:pt x="2884" y="0"/>
                </a:moveTo>
                <a:lnTo>
                  <a:pt x="104795" y="0"/>
                </a:lnTo>
                <a:lnTo>
                  <a:pt x="104795" y="11359"/>
                </a:lnTo>
                <a:lnTo>
                  <a:pt x="2884" y="11359"/>
                </a:lnTo>
                <a:lnTo>
                  <a:pt x="0" y="567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713219" y="3282593"/>
            <a:ext cx="937756" cy="95796"/>
          </a:xfrm>
          <a:custGeom>
            <a:rect b="b" l="l" r="r" t="t"/>
            <a:pathLst>
              <a:path extrusionOk="0" h="2448" w="24290">
                <a:moveTo>
                  <a:pt x="23056" y="0"/>
                </a:moveTo>
                <a:lnTo>
                  <a:pt x="1" y="0"/>
                </a:lnTo>
                <a:lnTo>
                  <a:pt x="1" y="2447"/>
                </a:lnTo>
                <a:lnTo>
                  <a:pt x="23056" y="2447"/>
                </a:lnTo>
                <a:cubicBezTo>
                  <a:pt x="23733" y="2447"/>
                  <a:pt x="24290" y="1890"/>
                  <a:pt x="24290" y="1214"/>
                </a:cubicBezTo>
                <a:cubicBezTo>
                  <a:pt x="24290" y="537"/>
                  <a:pt x="23733" y="0"/>
                  <a:pt x="230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3483761" y="3108212"/>
            <a:ext cx="4423690" cy="444545"/>
          </a:xfrm>
          <a:custGeom>
            <a:rect b="b" l="l" r="r" t="t"/>
            <a:pathLst>
              <a:path extrusionOk="0" h="11360" w="85361">
                <a:moveTo>
                  <a:pt x="1" y="0"/>
                </a:moveTo>
                <a:lnTo>
                  <a:pt x="2726" y="11359"/>
                </a:lnTo>
                <a:lnTo>
                  <a:pt x="85360" y="11359"/>
                </a:lnTo>
                <a:lnTo>
                  <a:pt x="82655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2484810" y="1466456"/>
            <a:ext cx="5946310" cy="444545"/>
          </a:xfrm>
          <a:custGeom>
            <a:rect b="b" l="l" r="r" t="t"/>
            <a:pathLst>
              <a:path extrusionOk="0" h="11360" w="114742">
                <a:moveTo>
                  <a:pt x="2885" y="1"/>
                </a:moveTo>
                <a:lnTo>
                  <a:pt x="114742" y="1"/>
                </a:lnTo>
                <a:lnTo>
                  <a:pt x="114742" y="11359"/>
                </a:lnTo>
                <a:lnTo>
                  <a:pt x="2885" y="11359"/>
                </a:lnTo>
                <a:lnTo>
                  <a:pt x="1" y="56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2968324" y="1466456"/>
            <a:ext cx="4939124" cy="444545"/>
          </a:xfrm>
          <a:custGeom>
            <a:rect b="b" l="l" r="r" t="t"/>
            <a:pathLst>
              <a:path extrusionOk="0" h="11360" w="95307">
                <a:moveTo>
                  <a:pt x="0" y="1"/>
                </a:moveTo>
                <a:lnTo>
                  <a:pt x="2686" y="11359"/>
                </a:lnTo>
                <a:lnTo>
                  <a:pt x="95306" y="11359"/>
                </a:lnTo>
                <a:lnTo>
                  <a:pt x="92621" y="1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713219" y="1640828"/>
            <a:ext cx="553774" cy="95796"/>
          </a:xfrm>
          <a:custGeom>
            <a:rect b="b" l="l" r="r" t="t"/>
            <a:pathLst>
              <a:path extrusionOk="0" h="2448" w="14344">
                <a:moveTo>
                  <a:pt x="14343" y="1234"/>
                </a:moveTo>
                <a:cubicBezTo>
                  <a:pt x="14343" y="558"/>
                  <a:pt x="13786" y="1"/>
                  <a:pt x="13110" y="1"/>
                </a:cubicBezTo>
                <a:lnTo>
                  <a:pt x="1" y="1"/>
                </a:lnTo>
                <a:lnTo>
                  <a:pt x="1" y="2447"/>
                </a:lnTo>
                <a:lnTo>
                  <a:pt x="13110" y="2447"/>
                </a:lnTo>
                <a:cubicBezTo>
                  <a:pt x="13786" y="2447"/>
                  <a:pt x="14343" y="1910"/>
                  <a:pt x="14343" y="1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2742529" y="2268276"/>
            <a:ext cx="5688593" cy="443723"/>
          </a:xfrm>
          <a:custGeom>
            <a:rect b="b" l="l" r="r" t="t"/>
            <a:pathLst>
              <a:path extrusionOk="0" h="11339" w="109769">
                <a:moveTo>
                  <a:pt x="2885" y="0"/>
                </a:moveTo>
                <a:lnTo>
                  <a:pt x="109769" y="0"/>
                </a:lnTo>
                <a:lnTo>
                  <a:pt x="109769" y="11339"/>
                </a:lnTo>
                <a:lnTo>
                  <a:pt x="2885" y="11339"/>
                </a:lnTo>
                <a:lnTo>
                  <a:pt x="1" y="56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3219875" y="2268276"/>
            <a:ext cx="4687574" cy="443723"/>
          </a:xfrm>
          <a:custGeom>
            <a:rect b="b" l="l" r="r" t="t"/>
            <a:pathLst>
              <a:path extrusionOk="0" h="11339" w="90453">
                <a:moveTo>
                  <a:pt x="0" y="0"/>
                </a:moveTo>
                <a:lnTo>
                  <a:pt x="2686" y="11339"/>
                </a:lnTo>
                <a:lnTo>
                  <a:pt x="90452" y="11339"/>
                </a:lnTo>
                <a:lnTo>
                  <a:pt x="87747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713219" y="2441871"/>
            <a:ext cx="745765" cy="96540"/>
          </a:xfrm>
          <a:custGeom>
            <a:rect b="b" l="l" r="r" t="t"/>
            <a:pathLst>
              <a:path extrusionOk="0" h="2467" w="19317">
                <a:moveTo>
                  <a:pt x="18083" y="0"/>
                </a:moveTo>
                <a:lnTo>
                  <a:pt x="1" y="0"/>
                </a:lnTo>
                <a:lnTo>
                  <a:pt x="1" y="2467"/>
                </a:lnTo>
                <a:lnTo>
                  <a:pt x="18083" y="2467"/>
                </a:lnTo>
                <a:cubicBezTo>
                  <a:pt x="18760" y="2467"/>
                  <a:pt x="19317" y="1910"/>
                  <a:pt x="19317" y="1234"/>
                </a:cubicBezTo>
                <a:cubicBezTo>
                  <a:pt x="19317" y="557"/>
                  <a:pt x="18760" y="0"/>
                  <a:pt x="180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3609416" y="2319300"/>
            <a:ext cx="33129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2.   </a:t>
            </a: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Material necesario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3258017" y="3909211"/>
            <a:ext cx="5173107" cy="444545"/>
          </a:xfrm>
          <a:custGeom>
            <a:rect b="b" l="l" r="r" t="t"/>
            <a:pathLst>
              <a:path extrusionOk="0" h="11360" w="99822">
                <a:moveTo>
                  <a:pt x="2885" y="1"/>
                </a:moveTo>
                <a:lnTo>
                  <a:pt x="99822" y="1"/>
                </a:lnTo>
                <a:lnTo>
                  <a:pt x="99822" y="11360"/>
                </a:lnTo>
                <a:lnTo>
                  <a:pt x="2885" y="11360"/>
                </a:lnTo>
                <a:lnTo>
                  <a:pt x="0" y="56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3735312" y="3909211"/>
            <a:ext cx="4172139" cy="444545"/>
          </a:xfrm>
          <a:custGeom>
            <a:rect b="b" l="l" r="r" t="t"/>
            <a:pathLst>
              <a:path extrusionOk="0" h="11360" w="80507">
                <a:moveTo>
                  <a:pt x="1" y="1"/>
                </a:moveTo>
                <a:lnTo>
                  <a:pt x="2686" y="11360"/>
                </a:lnTo>
                <a:lnTo>
                  <a:pt x="80506" y="11360"/>
                </a:lnTo>
                <a:lnTo>
                  <a:pt x="77801" y="1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713219" y="4083597"/>
            <a:ext cx="1129747" cy="95796"/>
          </a:xfrm>
          <a:custGeom>
            <a:rect b="b" l="l" r="r" t="t"/>
            <a:pathLst>
              <a:path extrusionOk="0" h="2448" w="29263">
                <a:moveTo>
                  <a:pt x="28030" y="1"/>
                </a:moveTo>
                <a:lnTo>
                  <a:pt x="1" y="1"/>
                </a:lnTo>
                <a:lnTo>
                  <a:pt x="1" y="2448"/>
                </a:lnTo>
                <a:lnTo>
                  <a:pt x="28030" y="2448"/>
                </a:lnTo>
                <a:cubicBezTo>
                  <a:pt x="28706" y="2448"/>
                  <a:pt x="29263" y="1891"/>
                  <a:pt x="29263" y="1214"/>
                </a:cubicBezTo>
                <a:cubicBezTo>
                  <a:pt x="29263" y="538"/>
                  <a:pt x="28706" y="1"/>
                  <a:pt x="280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3346268" y="1509675"/>
            <a:ext cx="2033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1.   </a:t>
            </a: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Objetivos</a:t>
            </a: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3891264" y="3147975"/>
            <a:ext cx="1916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3.   Términos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4098053" y="3957600"/>
            <a:ext cx="35208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4.   </a:t>
            </a: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Uso de la herramienta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51" name="Google Shape;151;p14"/>
          <p:cNvGrpSpPr/>
          <p:nvPr/>
        </p:nvGrpSpPr>
        <p:grpSpPr>
          <a:xfrm>
            <a:off x="1598032" y="1361338"/>
            <a:ext cx="555735" cy="654708"/>
            <a:chOff x="4331024" y="3137098"/>
            <a:chExt cx="482409" cy="568323"/>
          </a:xfrm>
        </p:grpSpPr>
        <p:sp>
          <p:nvSpPr>
            <p:cNvPr id="152" name="Google Shape;152;p14"/>
            <p:cNvSpPr/>
            <p:nvPr/>
          </p:nvSpPr>
          <p:spPr>
            <a:xfrm>
              <a:off x="4331024" y="3137098"/>
              <a:ext cx="482409" cy="568323"/>
            </a:xfrm>
            <a:custGeom>
              <a:rect b="b" l="l" r="r" t="t"/>
              <a:pathLst>
                <a:path extrusionOk="0" h="15122" w="12836">
                  <a:moveTo>
                    <a:pt x="6413" y="0"/>
                  </a:moveTo>
                  <a:cubicBezTo>
                    <a:pt x="6337" y="0"/>
                    <a:pt x="6263" y="9"/>
                    <a:pt x="6192" y="27"/>
                  </a:cubicBezTo>
                  <a:lnTo>
                    <a:pt x="762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12" y="1571"/>
                    <a:pt x="0" y="1968"/>
                  </a:cubicBezTo>
                  <a:lnTo>
                    <a:pt x="0" y="5266"/>
                  </a:lnTo>
                  <a:cubicBezTo>
                    <a:pt x="0" y="6576"/>
                    <a:pt x="191" y="7873"/>
                    <a:pt x="584" y="9124"/>
                  </a:cubicBezTo>
                  <a:cubicBezTo>
                    <a:pt x="1131" y="10886"/>
                    <a:pt x="2108" y="12564"/>
                    <a:pt x="3632" y="13743"/>
                  </a:cubicBezTo>
                  <a:cubicBezTo>
                    <a:pt x="4441" y="14374"/>
                    <a:pt x="5358" y="14839"/>
                    <a:pt x="6358" y="15112"/>
                  </a:cubicBezTo>
                  <a:cubicBezTo>
                    <a:pt x="6382" y="15118"/>
                    <a:pt x="6412" y="15121"/>
                    <a:pt x="6442" y="15121"/>
                  </a:cubicBezTo>
                  <a:cubicBezTo>
                    <a:pt x="6471" y="15121"/>
                    <a:pt x="6501" y="15118"/>
                    <a:pt x="6525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12" y="1571"/>
                    <a:pt x="12479" y="1265"/>
                    <a:pt x="12095" y="1265"/>
                  </a:cubicBezTo>
                  <a:cubicBezTo>
                    <a:pt x="12088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67" y="9"/>
                    <a:pt x="6489" y="0"/>
                    <a:pt x="6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4358760" y="3172539"/>
              <a:ext cx="426486" cy="500336"/>
            </a:xfrm>
            <a:custGeom>
              <a:rect b="b" l="l" r="r" t="t"/>
              <a:pathLst>
                <a:path extrusionOk="0" h="13313" w="11348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8" y="977"/>
                    <a:pt x="551" y="977"/>
                  </a:cubicBezTo>
                  <a:cubicBezTo>
                    <a:pt x="262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7" y="13312"/>
                  </a:lnTo>
                  <a:cubicBezTo>
                    <a:pt x="9895" y="12169"/>
                    <a:pt x="11347" y="7847"/>
                    <a:pt x="11347" y="4502"/>
                  </a:cubicBezTo>
                  <a:lnTo>
                    <a:pt x="11347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4365036" y="3180619"/>
              <a:ext cx="413934" cy="484626"/>
            </a:xfrm>
            <a:custGeom>
              <a:rect b="b" l="l" r="r" t="t"/>
              <a:pathLst>
                <a:path extrusionOk="0" h="12895" w="11014">
                  <a:moveTo>
                    <a:pt x="10454" y="941"/>
                  </a:moveTo>
                  <a:cubicBezTo>
                    <a:pt x="10752" y="929"/>
                    <a:pt x="11002" y="1155"/>
                    <a:pt x="11014" y="1441"/>
                  </a:cubicBezTo>
                  <a:lnTo>
                    <a:pt x="11014" y="4358"/>
                  </a:lnTo>
                  <a:cubicBezTo>
                    <a:pt x="11014" y="7596"/>
                    <a:pt x="9597" y="11787"/>
                    <a:pt x="5560" y="12895"/>
                  </a:cubicBezTo>
                  <a:cubicBezTo>
                    <a:pt x="5537" y="12895"/>
                    <a:pt x="5525" y="12895"/>
                    <a:pt x="5513" y="12895"/>
                  </a:cubicBezTo>
                  <a:cubicBezTo>
                    <a:pt x="1465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12" y="1155"/>
                    <a:pt x="262" y="929"/>
                    <a:pt x="560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E7E7E7"/>
                </a:gs>
                <a:gs pos="100000">
                  <a:srgbClr val="A6A6A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4507323" y="3279047"/>
              <a:ext cx="129810" cy="129810"/>
            </a:xfrm>
            <a:custGeom>
              <a:rect b="b" l="l" r="r" t="t"/>
              <a:pathLst>
                <a:path extrusionOk="0" h="3454" w="3454">
                  <a:moveTo>
                    <a:pt x="1727" y="1"/>
                  </a:moveTo>
                  <a:cubicBezTo>
                    <a:pt x="774" y="1"/>
                    <a:pt x="0" y="775"/>
                    <a:pt x="0" y="1727"/>
                  </a:cubicBezTo>
                  <a:cubicBezTo>
                    <a:pt x="0" y="2680"/>
                    <a:pt x="774" y="3453"/>
                    <a:pt x="1727" y="3453"/>
                  </a:cubicBezTo>
                  <a:cubicBezTo>
                    <a:pt x="2679" y="3453"/>
                    <a:pt x="3453" y="2680"/>
                    <a:pt x="3453" y="1727"/>
                  </a:cubicBezTo>
                  <a:cubicBezTo>
                    <a:pt x="3453" y="775"/>
                    <a:pt x="2679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4446477" y="3405700"/>
              <a:ext cx="251051" cy="100270"/>
            </a:xfrm>
            <a:custGeom>
              <a:rect b="b" l="l" r="r" t="t"/>
              <a:pathLst>
                <a:path extrusionOk="0" h="2668" w="6680">
                  <a:moveTo>
                    <a:pt x="2072" y="0"/>
                  </a:moveTo>
                  <a:cubicBezTo>
                    <a:pt x="1191" y="357"/>
                    <a:pt x="488" y="1048"/>
                    <a:pt x="143" y="1941"/>
                  </a:cubicBezTo>
                  <a:cubicBezTo>
                    <a:pt x="0" y="2286"/>
                    <a:pt x="262" y="2667"/>
                    <a:pt x="643" y="2667"/>
                  </a:cubicBezTo>
                  <a:lnTo>
                    <a:pt x="6049" y="2667"/>
                  </a:lnTo>
                  <a:cubicBezTo>
                    <a:pt x="6430" y="2667"/>
                    <a:pt x="6680" y="2286"/>
                    <a:pt x="6537" y="1941"/>
                  </a:cubicBezTo>
                  <a:cubicBezTo>
                    <a:pt x="6191" y="1048"/>
                    <a:pt x="5501" y="357"/>
                    <a:pt x="4620" y="0"/>
                  </a:cubicBezTo>
                  <a:cubicBezTo>
                    <a:pt x="4245" y="292"/>
                    <a:pt x="3795" y="438"/>
                    <a:pt x="3346" y="438"/>
                  </a:cubicBezTo>
                  <a:cubicBezTo>
                    <a:pt x="2896" y="438"/>
                    <a:pt x="2447" y="292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14"/>
          <p:cNvGrpSpPr/>
          <p:nvPr/>
        </p:nvGrpSpPr>
        <p:grpSpPr>
          <a:xfrm>
            <a:off x="1823395" y="2183024"/>
            <a:ext cx="554696" cy="653149"/>
            <a:chOff x="2774016" y="3137098"/>
            <a:chExt cx="481507" cy="566970"/>
          </a:xfrm>
        </p:grpSpPr>
        <p:sp>
          <p:nvSpPr>
            <p:cNvPr id="158" name="Google Shape;158;p14"/>
            <p:cNvSpPr/>
            <p:nvPr/>
          </p:nvSpPr>
          <p:spPr>
            <a:xfrm>
              <a:off x="2774016" y="3137098"/>
              <a:ext cx="481507" cy="566970"/>
            </a:xfrm>
            <a:custGeom>
              <a:rect b="b" l="l" r="r" t="t"/>
              <a:pathLst>
                <a:path extrusionOk="0" h="15086" w="12812">
                  <a:moveTo>
                    <a:pt x="6412" y="0"/>
                  </a:moveTo>
                  <a:cubicBezTo>
                    <a:pt x="6338" y="0"/>
                    <a:pt x="6263" y="9"/>
                    <a:pt x="6192" y="27"/>
                  </a:cubicBezTo>
                  <a:lnTo>
                    <a:pt x="775" y="1265"/>
                  </a:lnTo>
                  <a:cubicBezTo>
                    <a:pt x="760" y="1265"/>
                    <a:pt x="746" y="1264"/>
                    <a:pt x="731" y="1264"/>
                  </a:cubicBezTo>
                  <a:cubicBezTo>
                    <a:pt x="335" y="1264"/>
                    <a:pt x="24" y="1577"/>
                    <a:pt x="1" y="1968"/>
                  </a:cubicBezTo>
                  <a:lnTo>
                    <a:pt x="1" y="5254"/>
                  </a:lnTo>
                  <a:cubicBezTo>
                    <a:pt x="1" y="6564"/>
                    <a:pt x="203" y="7861"/>
                    <a:pt x="584" y="9112"/>
                  </a:cubicBezTo>
                  <a:cubicBezTo>
                    <a:pt x="1144" y="10862"/>
                    <a:pt x="2108" y="12529"/>
                    <a:pt x="3620" y="13707"/>
                  </a:cubicBezTo>
                  <a:cubicBezTo>
                    <a:pt x="4430" y="14338"/>
                    <a:pt x="5358" y="14803"/>
                    <a:pt x="6347" y="15077"/>
                  </a:cubicBezTo>
                  <a:cubicBezTo>
                    <a:pt x="6376" y="15083"/>
                    <a:pt x="6406" y="15086"/>
                    <a:pt x="6436" y="15086"/>
                  </a:cubicBezTo>
                  <a:cubicBezTo>
                    <a:pt x="6466" y="15086"/>
                    <a:pt x="6496" y="15083"/>
                    <a:pt x="6525" y="15077"/>
                  </a:cubicBezTo>
                  <a:cubicBezTo>
                    <a:pt x="11181" y="13767"/>
                    <a:pt x="12812" y="9028"/>
                    <a:pt x="12812" y="5254"/>
                  </a:cubicBezTo>
                  <a:lnTo>
                    <a:pt x="12812" y="1968"/>
                  </a:lnTo>
                  <a:cubicBezTo>
                    <a:pt x="12789" y="1577"/>
                    <a:pt x="12478" y="1264"/>
                    <a:pt x="12092" y="1264"/>
                  </a:cubicBezTo>
                  <a:cubicBezTo>
                    <a:pt x="12078" y="1264"/>
                    <a:pt x="12064" y="1265"/>
                    <a:pt x="12050" y="1265"/>
                  </a:cubicBezTo>
                  <a:lnTo>
                    <a:pt x="6632" y="27"/>
                  </a:lnTo>
                  <a:cubicBezTo>
                    <a:pt x="6561" y="9"/>
                    <a:pt x="6487" y="0"/>
                    <a:pt x="6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2801751" y="3172539"/>
              <a:ext cx="426035" cy="499434"/>
            </a:xfrm>
            <a:custGeom>
              <a:rect b="b" l="l" r="r" t="t"/>
              <a:pathLst>
                <a:path extrusionOk="0" h="13289" w="11336">
                  <a:moveTo>
                    <a:pt x="5668" y="1"/>
                  </a:moveTo>
                  <a:lnTo>
                    <a:pt x="572" y="977"/>
                  </a:lnTo>
                  <a:cubicBezTo>
                    <a:pt x="565" y="977"/>
                    <a:pt x="557" y="977"/>
                    <a:pt x="550" y="977"/>
                  </a:cubicBezTo>
                  <a:cubicBezTo>
                    <a:pt x="262" y="977"/>
                    <a:pt x="24" y="1199"/>
                    <a:pt x="1" y="1501"/>
                  </a:cubicBezTo>
                  <a:lnTo>
                    <a:pt x="1" y="4502"/>
                  </a:lnTo>
                  <a:cubicBezTo>
                    <a:pt x="1" y="7835"/>
                    <a:pt x="1501" y="12145"/>
                    <a:pt x="5668" y="13288"/>
                  </a:cubicBezTo>
                  <a:lnTo>
                    <a:pt x="5716" y="13288"/>
                  </a:lnTo>
                  <a:cubicBezTo>
                    <a:pt x="9883" y="12157"/>
                    <a:pt x="11336" y="7835"/>
                    <a:pt x="11336" y="4502"/>
                  </a:cubicBezTo>
                  <a:lnTo>
                    <a:pt x="11336" y="1501"/>
                  </a:lnTo>
                  <a:cubicBezTo>
                    <a:pt x="11324" y="1199"/>
                    <a:pt x="11075" y="977"/>
                    <a:pt x="10787" y="977"/>
                  </a:cubicBezTo>
                  <a:cubicBezTo>
                    <a:pt x="10779" y="977"/>
                    <a:pt x="10772" y="977"/>
                    <a:pt x="10764" y="977"/>
                  </a:cubicBezTo>
                  <a:lnTo>
                    <a:pt x="5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2808479" y="3180168"/>
              <a:ext cx="412581" cy="484175"/>
            </a:xfrm>
            <a:custGeom>
              <a:rect b="b" l="l" r="r" t="t"/>
              <a:pathLst>
                <a:path extrusionOk="0" h="12883" w="10978">
                  <a:moveTo>
                    <a:pt x="10430" y="941"/>
                  </a:moveTo>
                  <a:cubicBezTo>
                    <a:pt x="10716" y="929"/>
                    <a:pt x="10966" y="1155"/>
                    <a:pt x="10978" y="1453"/>
                  </a:cubicBezTo>
                  <a:lnTo>
                    <a:pt x="10978" y="4358"/>
                  </a:lnTo>
                  <a:cubicBezTo>
                    <a:pt x="10978" y="7597"/>
                    <a:pt x="9573" y="11776"/>
                    <a:pt x="5537" y="12871"/>
                  </a:cubicBezTo>
                  <a:cubicBezTo>
                    <a:pt x="5525" y="12883"/>
                    <a:pt x="5501" y="12883"/>
                    <a:pt x="5489" y="12871"/>
                  </a:cubicBezTo>
                  <a:cubicBezTo>
                    <a:pt x="1453" y="11776"/>
                    <a:pt x="0" y="7597"/>
                    <a:pt x="0" y="4358"/>
                  </a:cubicBezTo>
                  <a:lnTo>
                    <a:pt x="0" y="1453"/>
                  </a:lnTo>
                  <a:cubicBezTo>
                    <a:pt x="12" y="1167"/>
                    <a:pt x="262" y="941"/>
                    <a:pt x="548" y="953"/>
                  </a:cubicBezTo>
                  <a:lnTo>
                    <a:pt x="5489" y="0"/>
                  </a:lnTo>
                  <a:close/>
                </a:path>
              </a:pathLst>
            </a:custGeom>
            <a:gradFill>
              <a:gsLst>
                <a:gs pos="0">
                  <a:srgbClr val="F39863"/>
                </a:gs>
                <a:gs pos="100000">
                  <a:srgbClr val="BD541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2913184" y="3378829"/>
              <a:ext cx="203171" cy="135635"/>
            </a:xfrm>
            <a:custGeom>
              <a:rect b="b" l="l" r="r" t="t"/>
              <a:pathLst>
                <a:path extrusionOk="0" h="3609" w="5406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3037"/>
                  </a:lnTo>
                  <a:cubicBezTo>
                    <a:pt x="1" y="3358"/>
                    <a:pt x="251" y="3608"/>
                    <a:pt x="572" y="3608"/>
                  </a:cubicBezTo>
                  <a:lnTo>
                    <a:pt x="4846" y="3608"/>
                  </a:lnTo>
                  <a:cubicBezTo>
                    <a:pt x="5156" y="3608"/>
                    <a:pt x="5406" y="3358"/>
                    <a:pt x="5406" y="3037"/>
                  </a:cubicBezTo>
                  <a:lnTo>
                    <a:pt x="5406" y="560"/>
                  </a:lnTo>
                  <a:cubicBezTo>
                    <a:pt x="5406" y="251"/>
                    <a:pt x="5156" y="1"/>
                    <a:pt x="4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2949000" y="3304115"/>
              <a:ext cx="131576" cy="74752"/>
            </a:xfrm>
            <a:custGeom>
              <a:rect b="b" l="l" r="r" t="t"/>
              <a:pathLst>
                <a:path extrusionOk="0" h="1989" w="3501">
                  <a:moveTo>
                    <a:pt x="1750" y="0"/>
                  </a:moveTo>
                  <a:cubicBezTo>
                    <a:pt x="786" y="0"/>
                    <a:pt x="0" y="774"/>
                    <a:pt x="0" y="1751"/>
                  </a:cubicBezTo>
                  <a:lnTo>
                    <a:pt x="0" y="1989"/>
                  </a:lnTo>
                  <a:lnTo>
                    <a:pt x="488" y="1989"/>
                  </a:lnTo>
                  <a:lnTo>
                    <a:pt x="488" y="1751"/>
                  </a:lnTo>
                  <a:cubicBezTo>
                    <a:pt x="488" y="1048"/>
                    <a:pt x="1048" y="477"/>
                    <a:pt x="1750" y="477"/>
                  </a:cubicBezTo>
                  <a:cubicBezTo>
                    <a:pt x="2453" y="477"/>
                    <a:pt x="3012" y="1048"/>
                    <a:pt x="3012" y="1751"/>
                  </a:cubicBezTo>
                  <a:lnTo>
                    <a:pt x="3012" y="1989"/>
                  </a:lnTo>
                  <a:lnTo>
                    <a:pt x="3500" y="1989"/>
                  </a:lnTo>
                  <a:lnTo>
                    <a:pt x="3500" y="1751"/>
                  </a:lnTo>
                  <a:cubicBezTo>
                    <a:pt x="3500" y="774"/>
                    <a:pt x="271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3079185" y="3405249"/>
              <a:ext cx="51488" cy="109215"/>
            </a:xfrm>
            <a:custGeom>
              <a:rect b="b" l="l" r="r" t="t"/>
              <a:pathLst>
                <a:path extrusionOk="0" h="2906" w="1370">
                  <a:moveTo>
                    <a:pt x="1" y="0"/>
                  </a:moveTo>
                  <a:lnTo>
                    <a:pt x="1" y="2905"/>
                  </a:lnTo>
                  <a:lnTo>
                    <a:pt x="787" y="2905"/>
                  </a:lnTo>
                  <a:cubicBezTo>
                    <a:pt x="1108" y="2905"/>
                    <a:pt x="1370" y="2643"/>
                    <a:pt x="1370" y="2334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3050999" y="3348425"/>
              <a:ext cx="107899" cy="69377"/>
            </a:xfrm>
            <a:custGeom>
              <a:rect b="b" l="l" r="r" t="t"/>
              <a:pathLst>
                <a:path extrusionOk="0" h="1846" w="2871">
                  <a:moveTo>
                    <a:pt x="1441" y="0"/>
                  </a:moveTo>
                  <a:lnTo>
                    <a:pt x="1" y="1846"/>
                  </a:lnTo>
                  <a:lnTo>
                    <a:pt x="2870" y="1846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14"/>
          <p:cNvGrpSpPr/>
          <p:nvPr/>
        </p:nvGrpSpPr>
        <p:grpSpPr>
          <a:xfrm>
            <a:off x="2101947" y="3003151"/>
            <a:ext cx="554220" cy="653149"/>
            <a:chOff x="5889348" y="3137098"/>
            <a:chExt cx="481094" cy="566970"/>
          </a:xfrm>
        </p:grpSpPr>
        <p:sp>
          <p:nvSpPr>
            <p:cNvPr id="166" name="Google Shape;166;p14"/>
            <p:cNvSpPr/>
            <p:nvPr/>
          </p:nvSpPr>
          <p:spPr>
            <a:xfrm>
              <a:off x="5889348" y="3137098"/>
              <a:ext cx="481094" cy="566970"/>
            </a:xfrm>
            <a:custGeom>
              <a:rect b="b" l="l" r="r" t="t"/>
              <a:pathLst>
                <a:path extrusionOk="0" h="15086" w="12801">
                  <a:moveTo>
                    <a:pt x="6399" y="0"/>
                  </a:moveTo>
                  <a:cubicBezTo>
                    <a:pt x="6323" y="0"/>
                    <a:pt x="6246" y="9"/>
                    <a:pt x="6168" y="27"/>
                  </a:cubicBezTo>
                  <a:lnTo>
                    <a:pt x="763" y="1265"/>
                  </a:lnTo>
                  <a:cubicBezTo>
                    <a:pt x="749" y="1265"/>
                    <a:pt x="735" y="1264"/>
                    <a:pt x="721" y="1264"/>
                  </a:cubicBezTo>
                  <a:cubicBezTo>
                    <a:pt x="334" y="1264"/>
                    <a:pt x="12" y="1577"/>
                    <a:pt x="1" y="1968"/>
                  </a:cubicBezTo>
                  <a:lnTo>
                    <a:pt x="1" y="5254"/>
                  </a:lnTo>
                  <a:cubicBezTo>
                    <a:pt x="1" y="6564"/>
                    <a:pt x="191" y="7861"/>
                    <a:pt x="584" y="9112"/>
                  </a:cubicBezTo>
                  <a:cubicBezTo>
                    <a:pt x="1132" y="10862"/>
                    <a:pt x="2108" y="12529"/>
                    <a:pt x="3620" y="13707"/>
                  </a:cubicBezTo>
                  <a:cubicBezTo>
                    <a:pt x="4430" y="14338"/>
                    <a:pt x="5347" y="14803"/>
                    <a:pt x="6335" y="15077"/>
                  </a:cubicBezTo>
                  <a:cubicBezTo>
                    <a:pt x="6365" y="15083"/>
                    <a:pt x="6394" y="15086"/>
                    <a:pt x="6424" y="15086"/>
                  </a:cubicBezTo>
                  <a:cubicBezTo>
                    <a:pt x="6454" y="15086"/>
                    <a:pt x="6484" y="15083"/>
                    <a:pt x="6514" y="15077"/>
                  </a:cubicBezTo>
                  <a:cubicBezTo>
                    <a:pt x="11181" y="13767"/>
                    <a:pt x="12800" y="9028"/>
                    <a:pt x="12800" y="5254"/>
                  </a:cubicBezTo>
                  <a:lnTo>
                    <a:pt x="12800" y="1968"/>
                  </a:lnTo>
                  <a:cubicBezTo>
                    <a:pt x="12789" y="1577"/>
                    <a:pt x="12467" y="1264"/>
                    <a:pt x="12080" y="1264"/>
                  </a:cubicBezTo>
                  <a:cubicBezTo>
                    <a:pt x="12066" y="1264"/>
                    <a:pt x="12052" y="1265"/>
                    <a:pt x="12038" y="1265"/>
                  </a:cubicBezTo>
                  <a:lnTo>
                    <a:pt x="6621" y="27"/>
                  </a:lnTo>
                  <a:cubicBezTo>
                    <a:pt x="6549" y="9"/>
                    <a:pt x="6475" y="0"/>
                    <a:pt x="6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917121" y="3172539"/>
              <a:ext cx="425547" cy="499434"/>
            </a:xfrm>
            <a:custGeom>
              <a:rect b="b" l="l" r="r" t="t"/>
              <a:pathLst>
                <a:path extrusionOk="0" h="13289" w="11323">
                  <a:moveTo>
                    <a:pt x="5667" y="1"/>
                  </a:moveTo>
                  <a:lnTo>
                    <a:pt x="572" y="977"/>
                  </a:lnTo>
                  <a:cubicBezTo>
                    <a:pt x="564" y="977"/>
                    <a:pt x="556" y="977"/>
                    <a:pt x="548" y="977"/>
                  </a:cubicBezTo>
                  <a:cubicBezTo>
                    <a:pt x="249" y="977"/>
                    <a:pt x="12" y="1199"/>
                    <a:pt x="0" y="1501"/>
                  </a:cubicBezTo>
                  <a:lnTo>
                    <a:pt x="0" y="4502"/>
                  </a:lnTo>
                  <a:cubicBezTo>
                    <a:pt x="0" y="7835"/>
                    <a:pt x="1500" y="12145"/>
                    <a:pt x="5667" y="13288"/>
                  </a:cubicBezTo>
                  <a:lnTo>
                    <a:pt x="5703" y="13288"/>
                  </a:lnTo>
                  <a:cubicBezTo>
                    <a:pt x="9870" y="12157"/>
                    <a:pt x="11323" y="7835"/>
                    <a:pt x="11323" y="4502"/>
                  </a:cubicBezTo>
                  <a:lnTo>
                    <a:pt x="11323" y="1501"/>
                  </a:lnTo>
                  <a:cubicBezTo>
                    <a:pt x="11311" y="1199"/>
                    <a:pt x="11073" y="977"/>
                    <a:pt x="10786" y="977"/>
                  </a:cubicBezTo>
                  <a:cubicBezTo>
                    <a:pt x="10778" y="977"/>
                    <a:pt x="10771" y="977"/>
                    <a:pt x="10763" y="977"/>
                  </a:cubicBezTo>
                  <a:lnTo>
                    <a:pt x="5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5923360" y="3180168"/>
              <a:ext cx="413069" cy="484175"/>
            </a:xfrm>
            <a:custGeom>
              <a:rect b="b" l="l" r="r" t="t"/>
              <a:pathLst>
                <a:path extrusionOk="0" h="12883" w="10991">
                  <a:moveTo>
                    <a:pt x="10431" y="941"/>
                  </a:moveTo>
                  <a:cubicBezTo>
                    <a:pt x="10728" y="929"/>
                    <a:pt x="10978" y="1155"/>
                    <a:pt x="10990" y="1453"/>
                  </a:cubicBezTo>
                  <a:lnTo>
                    <a:pt x="10990" y="4358"/>
                  </a:lnTo>
                  <a:cubicBezTo>
                    <a:pt x="10990" y="7597"/>
                    <a:pt x="9585" y="11776"/>
                    <a:pt x="5537" y="12871"/>
                  </a:cubicBezTo>
                  <a:cubicBezTo>
                    <a:pt x="5525" y="12883"/>
                    <a:pt x="5513" y="12883"/>
                    <a:pt x="5501" y="12871"/>
                  </a:cubicBezTo>
                  <a:cubicBezTo>
                    <a:pt x="1453" y="11776"/>
                    <a:pt x="1" y="7597"/>
                    <a:pt x="1" y="4358"/>
                  </a:cubicBezTo>
                  <a:lnTo>
                    <a:pt x="1" y="1453"/>
                  </a:lnTo>
                  <a:cubicBezTo>
                    <a:pt x="13" y="1155"/>
                    <a:pt x="263" y="941"/>
                    <a:pt x="560" y="953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787877"/>
                </a:gs>
                <a:gs pos="100000">
                  <a:srgbClr val="36363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5983792" y="3305017"/>
              <a:ext cx="140521" cy="55058"/>
            </a:xfrm>
            <a:custGeom>
              <a:rect b="b" l="l" r="r" t="t"/>
              <a:pathLst>
                <a:path extrusionOk="0" h="1465" w="3739">
                  <a:moveTo>
                    <a:pt x="202" y="0"/>
                  </a:moveTo>
                  <a:cubicBezTo>
                    <a:pt x="95" y="0"/>
                    <a:pt x="0" y="95"/>
                    <a:pt x="0" y="203"/>
                  </a:cubicBezTo>
                  <a:lnTo>
                    <a:pt x="0" y="1262"/>
                  </a:lnTo>
                  <a:cubicBezTo>
                    <a:pt x="0" y="1369"/>
                    <a:pt x="95" y="1465"/>
                    <a:pt x="202" y="1465"/>
                  </a:cubicBezTo>
                  <a:lnTo>
                    <a:pt x="3536" y="1465"/>
                  </a:lnTo>
                  <a:cubicBezTo>
                    <a:pt x="3655" y="1465"/>
                    <a:pt x="3739" y="1369"/>
                    <a:pt x="3739" y="1262"/>
                  </a:cubicBezTo>
                  <a:lnTo>
                    <a:pt x="3739" y="203"/>
                  </a:lnTo>
                  <a:cubicBezTo>
                    <a:pt x="3739" y="95"/>
                    <a:pt x="3655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5983792" y="3366765"/>
              <a:ext cx="70279" cy="55058"/>
            </a:xfrm>
            <a:custGeom>
              <a:rect b="b" l="l" r="r" t="t"/>
              <a:pathLst>
                <a:path extrusionOk="0" h="1465" w="1870">
                  <a:moveTo>
                    <a:pt x="202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69"/>
                    <a:pt x="95" y="1465"/>
                    <a:pt x="202" y="1465"/>
                  </a:cubicBezTo>
                  <a:lnTo>
                    <a:pt x="1667" y="1465"/>
                  </a:lnTo>
                  <a:cubicBezTo>
                    <a:pt x="1786" y="1465"/>
                    <a:pt x="1869" y="1369"/>
                    <a:pt x="1869" y="1262"/>
                  </a:cubicBezTo>
                  <a:lnTo>
                    <a:pt x="1869" y="215"/>
                  </a:lnTo>
                  <a:cubicBezTo>
                    <a:pt x="1869" y="96"/>
                    <a:pt x="1786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6205717" y="3366765"/>
              <a:ext cx="70279" cy="55058"/>
            </a:xfrm>
            <a:custGeom>
              <a:rect b="b" l="l" r="r" t="t"/>
              <a:pathLst>
                <a:path extrusionOk="0" h="1465" w="1870">
                  <a:moveTo>
                    <a:pt x="203" y="0"/>
                  </a:moveTo>
                  <a:cubicBezTo>
                    <a:pt x="84" y="0"/>
                    <a:pt x="1" y="96"/>
                    <a:pt x="1" y="215"/>
                  </a:cubicBezTo>
                  <a:lnTo>
                    <a:pt x="1" y="1262"/>
                  </a:lnTo>
                  <a:cubicBezTo>
                    <a:pt x="1" y="1369"/>
                    <a:pt x="84" y="1465"/>
                    <a:pt x="203" y="1465"/>
                  </a:cubicBezTo>
                  <a:lnTo>
                    <a:pt x="1667" y="1465"/>
                  </a:lnTo>
                  <a:cubicBezTo>
                    <a:pt x="1775" y="1465"/>
                    <a:pt x="1870" y="1369"/>
                    <a:pt x="1870" y="1262"/>
                  </a:cubicBezTo>
                  <a:lnTo>
                    <a:pt x="1870" y="215"/>
                  </a:lnTo>
                  <a:cubicBezTo>
                    <a:pt x="1870" y="96"/>
                    <a:pt x="1775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6062077" y="3366765"/>
              <a:ext cx="135184" cy="55058"/>
            </a:xfrm>
            <a:custGeom>
              <a:rect b="b" l="l" r="r" t="t"/>
              <a:pathLst>
                <a:path extrusionOk="0" h="1465" w="3597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1262"/>
                  </a:lnTo>
                  <a:cubicBezTo>
                    <a:pt x="1" y="1369"/>
                    <a:pt x="96" y="1465"/>
                    <a:pt x="215" y="1465"/>
                  </a:cubicBezTo>
                  <a:lnTo>
                    <a:pt x="3394" y="1465"/>
                  </a:lnTo>
                  <a:cubicBezTo>
                    <a:pt x="3513" y="1465"/>
                    <a:pt x="3596" y="1369"/>
                    <a:pt x="3596" y="1262"/>
                  </a:cubicBezTo>
                  <a:lnTo>
                    <a:pt x="3596" y="215"/>
                  </a:lnTo>
                  <a:cubicBezTo>
                    <a:pt x="3596" y="96"/>
                    <a:pt x="3513" y="0"/>
                    <a:pt x="3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6135475" y="3305017"/>
              <a:ext cx="140521" cy="55058"/>
            </a:xfrm>
            <a:custGeom>
              <a:rect b="b" l="l" r="r" t="t"/>
              <a:pathLst>
                <a:path extrusionOk="0" h="1465" w="3739">
                  <a:moveTo>
                    <a:pt x="203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1262"/>
                  </a:lnTo>
                  <a:cubicBezTo>
                    <a:pt x="0" y="1369"/>
                    <a:pt x="84" y="1465"/>
                    <a:pt x="203" y="1465"/>
                  </a:cubicBezTo>
                  <a:lnTo>
                    <a:pt x="3536" y="1465"/>
                  </a:lnTo>
                  <a:cubicBezTo>
                    <a:pt x="3644" y="1465"/>
                    <a:pt x="3739" y="1369"/>
                    <a:pt x="3739" y="1262"/>
                  </a:cubicBezTo>
                  <a:lnTo>
                    <a:pt x="3739" y="203"/>
                  </a:lnTo>
                  <a:cubicBezTo>
                    <a:pt x="3739" y="95"/>
                    <a:pt x="3644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5983792" y="3428513"/>
              <a:ext cx="140521" cy="55058"/>
            </a:xfrm>
            <a:custGeom>
              <a:rect b="b" l="l" r="r" t="t"/>
              <a:pathLst>
                <a:path extrusionOk="0" h="1465" w="3739">
                  <a:moveTo>
                    <a:pt x="202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70"/>
                    <a:pt x="95" y="1465"/>
                    <a:pt x="202" y="1465"/>
                  </a:cubicBezTo>
                  <a:lnTo>
                    <a:pt x="3536" y="1465"/>
                  </a:lnTo>
                  <a:cubicBezTo>
                    <a:pt x="3655" y="1465"/>
                    <a:pt x="3739" y="1370"/>
                    <a:pt x="3739" y="1262"/>
                  </a:cubicBezTo>
                  <a:lnTo>
                    <a:pt x="3739" y="215"/>
                  </a:lnTo>
                  <a:cubicBezTo>
                    <a:pt x="3739" y="96"/>
                    <a:pt x="3655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6135475" y="3428513"/>
              <a:ext cx="140521" cy="55058"/>
            </a:xfrm>
            <a:custGeom>
              <a:rect b="b" l="l" r="r" t="t"/>
              <a:pathLst>
                <a:path extrusionOk="0" h="1465" w="3739">
                  <a:moveTo>
                    <a:pt x="203" y="0"/>
                  </a:moveTo>
                  <a:cubicBezTo>
                    <a:pt x="84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70"/>
                    <a:pt x="84" y="1465"/>
                    <a:pt x="203" y="1465"/>
                  </a:cubicBezTo>
                  <a:lnTo>
                    <a:pt x="3536" y="1465"/>
                  </a:lnTo>
                  <a:cubicBezTo>
                    <a:pt x="3644" y="1465"/>
                    <a:pt x="3739" y="1370"/>
                    <a:pt x="3739" y="1262"/>
                  </a:cubicBezTo>
                  <a:lnTo>
                    <a:pt x="3739" y="215"/>
                  </a:lnTo>
                  <a:cubicBezTo>
                    <a:pt x="3739" y="96"/>
                    <a:pt x="3644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6218683" y="3366765"/>
              <a:ext cx="88657" cy="123985"/>
            </a:xfrm>
            <a:custGeom>
              <a:rect b="b" l="l" r="r" t="t"/>
              <a:pathLst>
                <a:path extrusionOk="0" h="3299" w="2359">
                  <a:moveTo>
                    <a:pt x="2358" y="2131"/>
                  </a:moveTo>
                  <a:cubicBezTo>
                    <a:pt x="2346" y="2774"/>
                    <a:pt x="1822" y="3298"/>
                    <a:pt x="1180" y="3298"/>
                  </a:cubicBezTo>
                  <a:cubicBezTo>
                    <a:pt x="525" y="3298"/>
                    <a:pt x="1" y="2774"/>
                    <a:pt x="1" y="2131"/>
                  </a:cubicBezTo>
                  <a:cubicBezTo>
                    <a:pt x="1" y="1477"/>
                    <a:pt x="1180" y="0"/>
                    <a:pt x="1180" y="0"/>
                  </a:cubicBezTo>
                  <a:cubicBezTo>
                    <a:pt x="1180" y="0"/>
                    <a:pt x="2358" y="1477"/>
                    <a:pt x="2358" y="21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6236610" y="3415547"/>
              <a:ext cx="52803" cy="81441"/>
            </a:xfrm>
            <a:custGeom>
              <a:rect b="b" l="l" r="r" t="t"/>
              <a:pathLst>
                <a:path extrusionOk="0" h="2167" w="1405">
                  <a:moveTo>
                    <a:pt x="1405" y="1274"/>
                  </a:moveTo>
                  <a:cubicBezTo>
                    <a:pt x="1369" y="2167"/>
                    <a:pt x="36" y="2167"/>
                    <a:pt x="0" y="1274"/>
                  </a:cubicBezTo>
                  <a:cubicBezTo>
                    <a:pt x="0" y="881"/>
                    <a:pt x="703" y="0"/>
                    <a:pt x="703" y="0"/>
                  </a:cubicBezTo>
                  <a:cubicBezTo>
                    <a:pt x="703" y="0"/>
                    <a:pt x="1405" y="881"/>
                    <a:pt x="1405" y="12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6183806" y="3415547"/>
              <a:ext cx="52841" cy="74301"/>
            </a:xfrm>
            <a:custGeom>
              <a:rect b="b" l="l" r="r" t="t"/>
              <a:pathLst>
                <a:path extrusionOk="0" h="1977" w="1406">
                  <a:moveTo>
                    <a:pt x="1405" y="1274"/>
                  </a:moveTo>
                  <a:cubicBezTo>
                    <a:pt x="1405" y="1655"/>
                    <a:pt x="1084" y="1976"/>
                    <a:pt x="703" y="1976"/>
                  </a:cubicBezTo>
                  <a:cubicBezTo>
                    <a:pt x="310" y="1976"/>
                    <a:pt x="0" y="1655"/>
                    <a:pt x="0" y="1274"/>
                  </a:cubicBezTo>
                  <a:cubicBezTo>
                    <a:pt x="0" y="881"/>
                    <a:pt x="703" y="0"/>
                    <a:pt x="703" y="0"/>
                  </a:cubicBezTo>
                  <a:cubicBezTo>
                    <a:pt x="703" y="0"/>
                    <a:pt x="1405" y="881"/>
                    <a:pt x="1405" y="12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6196772" y="3452678"/>
              <a:ext cx="26420" cy="41641"/>
            </a:xfrm>
            <a:custGeom>
              <a:rect b="b" l="l" r="r" t="t"/>
              <a:pathLst>
                <a:path extrusionOk="0" h="1108" w="703">
                  <a:moveTo>
                    <a:pt x="703" y="631"/>
                  </a:moveTo>
                  <a:cubicBezTo>
                    <a:pt x="703" y="1108"/>
                    <a:pt x="0" y="1108"/>
                    <a:pt x="0" y="631"/>
                  </a:cubicBezTo>
                  <a:cubicBezTo>
                    <a:pt x="0" y="441"/>
                    <a:pt x="346" y="0"/>
                    <a:pt x="346" y="0"/>
                  </a:cubicBezTo>
                  <a:cubicBezTo>
                    <a:pt x="346" y="0"/>
                    <a:pt x="703" y="441"/>
                    <a:pt x="703" y="6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5953802" y="3394501"/>
              <a:ext cx="42092" cy="89071"/>
            </a:xfrm>
            <a:custGeom>
              <a:rect b="b" l="l" r="r" t="t"/>
              <a:pathLst>
                <a:path extrusionOk="0" h="2370" w="1120">
                  <a:moveTo>
                    <a:pt x="0" y="0"/>
                  </a:moveTo>
                  <a:lnTo>
                    <a:pt x="0" y="1251"/>
                  </a:lnTo>
                  <a:cubicBezTo>
                    <a:pt x="0" y="1870"/>
                    <a:pt x="500" y="2370"/>
                    <a:pt x="1120" y="2370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5930989" y="3347974"/>
              <a:ext cx="88169" cy="56411"/>
            </a:xfrm>
            <a:custGeom>
              <a:rect b="b" l="l" r="r" t="t"/>
              <a:pathLst>
                <a:path extrusionOk="0" h="1501" w="2346">
                  <a:moveTo>
                    <a:pt x="1167" y="0"/>
                  </a:moveTo>
                  <a:lnTo>
                    <a:pt x="0" y="1500"/>
                  </a:lnTo>
                  <a:lnTo>
                    <a:pt x="2346" y="1500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4"/>
          <p:cNvGrpSpPr/>
          <p:nvPr/>
        </p:nvGrpSpPr>
        <p:grpSpPr>
          <a:xfrm>
            <a:off x="2326860" y="3823268"/>
            <a:ext cx="555735" cy="654708"/>
            <a:chOff x="1214339" y="3211248"/>
            <a:chExt cx="482409" cy="568323"/>
          </a:xfrm>
        </p:grpSpPr>
        <p:sp>
          <p:nvSpPr>
            <p:cNvPr id="183" name="Google Shape;183;p14"/>
            <p:cNvSpPr/>
            <p:nvPr/>
          </p:nvSpPr>
          <p:spPr>
            <a:xfrm>
              <a:off x="1214339" y="3211248"/>
              <a:ext cx="482409" cy="568323"/>
            </a:xfrm>
            <a:custGeom>
              <a:rect b="b" l="l" r="r" t="t"/>
              <a:pathLst>
                <a:path extrusionOk="0" h="15122" w="12836">
                  <a:moveTo>
                    <a:pt x="6418" y="0"/>
                  </a:moveTo>
                  <a:cubicBezTo>
                    <a:pt x="6341" y="0"/>
                    <a:pt x="6263" y="9"/>
                    <a:pt x="6192" y="27"/>
                  </a:cubicBezTo>
                  <a:lnTo>
                    <a:pt x="763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24" y="1571"/>
                    <a:pt x="1" y="1968"/>
                  </a:cubicBezTo>
                  <a:lnTo>
                    <a:pt x="1" y="5266"/>
                  </a:lnTo>
                  <a:cubicBezTo>
                    <a:pt x="1" y="6576"/>
                    <a:pt x="203" y="7873"/>
                    <a:pt x="584" y="9124"/>
                  </a:cubicBezTo>
                  <a:cubicBezTo>
                    <a:pt x="1144" y="10886"/>
                    <a:pt x="2120" y="12564"/>
                    <a:pt x="3632" y="13743"/>
                  </a:cubicBezTo>
                  <a:cubicBezTo>
                    <a:pt x="4442" y="14374"/>
                    <a:pt x="5370" y="14839"/>
                    <a:pt x="6358" y="15112"/>
                  </a:cubicBezTo>
                  <a:cubicBezTo>
                    <a:pt x="6388" y="15118"/>
                    <a:pt x="6418" y="15121"/>
                    <a:pt x="6448" y="15121"/>
                  </a:cubicBezTo>
                  <a:cubicBezTo>
                    <a:pt x="6478" y="15121"/>
                    <a:pt x="6507" y="15118"/>
                    <a:pt x="6537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12" y="1571"/>
                    <a:pt x="12491" y="1265"/>
                    <a:pt x="12096" y="1265"/>
                  </a:cubicBezTo>
                  <a:cubicBezTo>
                    <a:pt x="12089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73" y="9"/>
                    <a:pt x="6495" y="0"/>
                    <a:pt x="64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242075" y="3246689"/>
              <a:ext cx="426937" cy="500336"/>
            </a:xfrm>
            <a:custGeom>
              <a:rect b="b" l="l" r="r" t="t"/>
              <a:pathLst>
                <a:path extrusionOk="0" h="13313" w="1136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8" y="977"/>
                    <a:pt x="551" y="977"/>
                  </a:cubicBezTo>
                  <a:cubicBezTo>
                    <a:pt x="262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8" y="13312"/>
                  </a:lnTo>
                  <a:cubicBezTo>
                    <a:pt x="9907" y="12169"/>
                    <a:pt x="11359" y="7847"/>
                    <a:pt x="11359" y="4502"/>
                  </a:cubicBezTo>
                  <a:lnTo>
                    <a:pt x="11359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1248351" y="3254769"/>
              <a:ext cx="413934" cy="484626"/>
            </a:xfrm>
            <a:custGeom>
              <a:rect b="b" l="l" r="r" t="t"/>
              <a:pathLst>
                <a:path extrusionOk="0" h="12895" w="11014">
                  <a:moveTo>
                    <a:pt x="10466" y="941"/>
                  </a:moveTo>
                  <a:cubicBezTo>
                    <a:pt x="10752" y="929"/>
                    <a:pt x="11002" y="1155"/>
                    <a:pt x="11014" y="1441"/>
                  </a:cubicBezTo>
                  <a:lnTo>
                    <a:pt x="11014" y="4358"/>
                  </a:lnTo>
                  <a:cubicBezTo>
                    <a:pt x="11014" y="7596"/>
                    <a:pt x="9609" y="11787"/>
                    <a:pt x="5561" y="12895"/>
                  </a:cubicBezTo>
                  <a:cubicBezTo>
                    <a:pt x="5549" y="12895"/>
                    <a:pt x="5525" y="12895"/>
                    <a:pt x="5513" y="12895"/>
                  </a:cubicBezTo>
                  <a:cubicBezTo>
                    <a:pt x="1465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24" y="1155"/>
                    <a:pt x="262" y="929"/>
                    <a:pt x="560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EF7D57"/>
                </a:gs>
                <a:gs pos="100000">
                  <a:srgbClr val="AB3D18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1320848" y="3334406"/>
              <a:ext cx="267174" cy="261837"/>
            </a:xfrm>
            <a:custGeom>
              <a:rect b="b" l="l" r="r" t="t"/>
              <a:pathLst>
                <a:path extrusionOk="0" h="6967" w="7109">
                  <a:moveTo>
                    <a:pt x="3574" y="2266"/>
                  </a:moveTo>
                  <a:cubicBezTo>
                    <a:pt x="4626" y="2266"/>
                    <a:pt x="5265" y="3507"/>
                    <a:pt x="4584" y="4370"/>
                  </a:cubicBezTo>
                  <a:cubicBezTo>
                    <a:pt x="4325" y="4698"/>
                    <a:pt x="3948" y="4865"/>
                    <a:pt x="3566" y="4865"/>
                  </a:cubicBezTo>
                  <a:cubicBezTo>
                    <a:pt x="3282" y="4865"/>
                    <a:pt x="2994" y="4772"/>
                    <a:pt x="2751" y="4584"/>
                  </a:cubicBezTo>
                  <a:cubicBezTo>
                    <a:pt x="1846" y="3870"/>
                    <a:pt x="2262" y="2406"/>
                    <a:pt x="3417" y="2275"/>
                  </a:cubicBezTo>
                  <a:cubicBezTo>
                    <a:pt x="3470" y="2269"/>
                    <a:pt x="3523" y="2266"/>
                    <a:pt x="3574" y="2266"/>
                  </a:cubicBezTo>
                  <a:close/>
                  <a:moveTo>
                    <a:pt x="3542" y="1"/>
                  </a:moveTo>
                  <a:cubicBezTo>
                    <a:pt x="3385" y="1"/>
                    <a:pt x="3227" y="12"/>
                    <a:pt x="3072" y="36"/>
                  </a:cubicBezTo>
                  <a:cubicBezTo>
                    <a:pt x="2893" y="60"/>
                    <a:pt x="2786" y="227"/>
                    <a:pt x="2822" y="393"/>
                  </a:cubicBezTo>
                  <a:lnTo>
                    <a:pt x="2953" y="941"/>
                  </a:lnTo>
                  <a:cubicBezTo>
                    <a:pt x="2560" y="1036"/>
                    <a:pt x="2191" y="1215"/>
                    <a:pt x="1869" y="1465"/>
                  </a:cubicBezTo>
                  <a:lnTo>
                    <a:pt x="1524" y="1025"/>
                  </a:lnTo>
                  <a:cubicBezTo>
                    <a:pt x="1467" y="954"/>
                    <a:pt x="1382" y="918"/>
                    <a:pt x="1296" y="918"/>
                  </a:cubicBezTo>
                  <a:cubicBezTo>
                    <a:pt x="1221" y="918"/>
                    <a:pt x="1144" y="945"/>
                    <a:pt x="1084" y="1001"/>
                  </a:cubicBezTo>
                  <a:cubicBezTo>
                    <a:pt x="977" y="1108"/>
                    <a:pt x="869" y="1227"/>
                    <a:pt x="774" y="1346"/>
                  </a:cubicBezTo>
                  <a:cubicBezTo>
                    <a:pt x="679" y="1477"/>
                    <a:pt x="584" y="1608"/>
                    <a:pt x="500" y="1739"/>
                  </a:cubicBezTo>
                  <a:cubicBezTo>
                    <a:pt x="417" y="1894"/>
                    <a:pt x="465" y="2084"/>
                    <a:pt x="619" y="2168"/>
                  </a:cubicBezTo>
                  <a:lnTo>
                    <a:pt x="1131" y="2406"/>
                  </a:lnTo>
                  <a:cubicBezTo>
                    <a:pt x="965" y="2775"/>
                    <a:pt x="869" y="3168"/>
                    <a:pt x="869" y="3572"/>
                  </a:cubicBezTo>
                  <a:lnTo>
                    <a:pt x="310" y="3572"/>
                  </a:lnTo>
                  <a:cubicBezTo>
                    <a:pt x="131" y="3572"/>
                    <a:pt x="0" y="3727"/>
                    <a:pt x="12" y="3894"/>
                  </a:cubicBezTo>
                  <a:cubicBezTo>
                    <a:pt x="48" y="4215"/>
                    <a:pt x="119" y="4525"/>
                    <a:pt x="226" y="4823"/>
                  </a:cubicBezTo>
                  <a:cubicBezTo>
                    <a:pt x="269" y="4942"/>
                    <a:pt x="379" y="5012"/>
                    <a:pt x="494" y="5012"/>
                  </a:cubicBezTo>
                  <a:cubicBezTo>
                    <a:pt x="540" y="5012"/>
                    <a:pt x="587" y="5001"/>
                    <a:pt x="631" y="4977"/>
                  </a:cubicBezTo>
                  <a:lnTo>
                    <a:pt x="1143" y="4739"/>
                  </a:lnTo>
                  <a:cubicBezTo>
                    <a:pt x="1310" y="5096"/>
                    <a:pt x="1572" y="5418"/>
                    <a:pt x="1881" y="5668"/>
                  </a:cubicBezTo>
                  <a:lnTo>
                    <a:pt x="1536" y="6108"/>
                  </a:lnTo>
                  <a:cubicBezTo>
                    <a:pt x="1429" y="6251"/>
                    <a:pt x="1465" y="6442"/>
                    <a:pt x="1608" y="6537"/>
                  </a:cubicBezTo>
                  <a:cubicBezTo>
                    <a:pt x="1869" y="6716"/>
                    <a:pt x="2155" y="6859"/>
                    <a:pt x="2465" y="6954"/>
                  </a:cubicBezTo>
                  <a:cubicBezTo>
                    <a:pt x="2494" y="6962"/>
                    <a:pt x="2523" y="6966"/>
                    <a:pt x="2551" y="6966"/>
                  </a:cubicBezTo>
                  <a:cubicBezTo>
                    <a:pt x="2686" y="6966"/>
                    <a:pt x="2804" y="6877"/>
                    <a:pt x="2834" y="6739"/>
                  </a:cubicBezTo>
                  <a:lnTo>
                    <a:pt x="2965" y="6192"/>
                  </a:lnTo>
                  <a:cubicBezTo>
                    <a:pt x="3161" y="6233"/>
                    <a:pt x="3361" y="6254"/>
                    <a:pt x="3560" y="6254"/>
                  </a:cubicBezTo>
                  <a:cubicBezTo>
                    <a:pt x="3760" y="6254"/>
                    <a:pt x="3959" y="6233"/>
                    <a:pt x="4155" y="6192"/>
                  </a:cubicBezTo>
                  <a:lnTo>
                    <a:pt x="4275" y="6739"/>
                  </a:lnTo>
                  <a:cubicBezTo>
                    <a:pt x="4312" y="6872"/>
                    <a:pt x="4426" y="6960"/>
                    <a:pt x="4555" y="6960"/>
                  </a:cubicBezTo>
                  <a:cubicBezTo>
                    <a:pt x="4588" y="6960"/>
                    <a:pt x="4622" y="6954"/>
                    <a:pt x="4656" y="6942"/>
                  </a:cubicBezTo>
                  <a:cubicBezTo>
                    <a:pt x="4965" y="6847"/>
                    <a:pt x="5251" y="6704"/>
                    <a:pt x="5513" y="6537"/>
                  </a:cubicBezTo>
                  <a:cubicBezTo>
                    <a:pt x="5656" y="6430"/>
                    <a:pt x="5691" y="6239"/>
                    <a:pt x="5584" y="6097"/>
                  </a:cubicBezTo>
                  <a:lnTo>
                    <a:pt x="5227" y="5668"/>
                  </a:lnTo>
                  <a:cubicBezTo>
                    <a:pt x="5549" y="5406"/>
                    <a:pt x="5799" y="5096"/>
                    <a:pt x="5977" y="4727"/>
                  </a:cubicBezTo>
                  <a:lnTo>
                    <a:pt x="6477" y="4965"/>
                  </a:lnTo>
                  <a:cubicBezTo>
                    <a:pt x="6518" y="4984"/>
                    <a:pt x="6561" y="4993"/>
                    <a:pt x="6603" y="4993"/>
                  </a:cubicBezTo>
                  <a:cubicBezTo>
                    <a:pt x="6723" y="4993"/>
                    <a:pt x="6838" y="4922"/>
                    <a:pt x="6882" y="4799"/>
                  </a:cubicBezTo>
                  <a:cubicBezTo>
                    <a:pt x="6989" y="4501"/>
                    <a:pt x="7061" y="4192"/>
                    <a:pt x="7096" y="3870"/>
                  </a:cubicBezTo>
                  <a:cubicBezTo>
                    <a:pt x="7108" y="3703"/>
                    <a:pt x="6965" y="3549"/>
                    <a:pt x="6799" y="3549"/>
                  </a:cubicBezTo>
                  <a:lnTo>
                    <a:pt x="6239" y="3549"/>
                  </a:lnTo>
                  <a:cubicBezTo>
                    <a:pt x="6227" y="3156"/>
                    <a:pt x="6144" y="2751"/>
                    <a:pt x="5965" y="2382"/>
                  </a:cubicBezTo>
                  <a:lnTo>
                    <a:pt x="6477" y="2144"/>
                  </a:lnTo>
                  <a:cubicBezTo>
                    <a:pt x="6632" y="2060"/>
                    <a:pt x="6680" y="1870"/>
                    <a:pt x="6596" y="1727"/>
                  </a:cubicBezTo>
                  <a:cubicBezTo>
                    <a:pt x="6418" y="1441"/>
                    <a:pt x="6203" y="1179"/>
                    <a:pt x="5965" y="941"/>
                  </a:cubicBezTo>
                  <a:cubicBezTo>
                    <a:pt x="5920" y="891"/>
                    <a:pt x="5857" y="867"/>
                    <a:pt x="5793" y="867"/>
                  </a:cubicBezTo>
                  <a:cubicBezTo>
                    <a:pt x="5723" y="867"/>
                    <a:pt x="5652" y="897"/>
                    <a:pt x="5608" y="953"/>
                  </a:cubicBezTo>
                  <a:lnTo>
                    <a:pt x="5227" y="1453"/>
                  </a:lnTo>
                  <a:cubicBezTo>
                    <a:pt x="4906" y="1203"/>
                    <a:pt x="4536" y="1025"/>
                    <a:pt x="4144" y="941"/>
                  </a:cubicBezTo>
                  <a:lnTo>
                    <a:pt x="4275" y="393"/>
                  </a:lnTo>
                  <a:cubicBezTo>
                    <a:pt x="4310" y="227"/>
                    <a:pt x="4191" y="60"/>
                    <a:pt x="4013" y="36"/>
                  </a:cubicBezTo>
                  <a:cubicBezTo>
                    <a:pt x="3858" y="12"/>
                    <a:pt x="3700" y="1"/>
                    <a:pt x="3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OBJETIVOS</a:t>
            </a:r>
            <a:endParaRPr sz="3200"/>
          </a:p>
        </p:txBody>
      </p:sp>
      <p:sp>
        <p:nvSpPr>
          <p:cNvPr id="192" name="Google Shape;192;p15"/>
          <p:cNvSpPr/>
          <p:nvPr/>
        </p:nvSpPr>
        <p:spPr>
          <a:xfrm>
            <a:off x="6148137" y="3068604"/>
            <a:ext cx="2538600" cy="1185300"/>
          </a:xfrm>
          <a:prstGeom prst="roundRect">
            <a:avLst>
              <a:gd fmla="val 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365750" spcFirstLastPara="1" rIns="36575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Entender las amenazas de seguridad que muestran estas herramientas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6148147" y="2595151"/>
            <a:ext cx="2536500" cy="473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ANÁLISIS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4122625" y="1515300"/>
            <a:ext cx="897000" cy="821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457275" y="3068611"/>
            <a:ext cx="2538600" cy="1185300"/>
          </a:xfrm>
          <a:prstGeom prst="roundRect">
            <a:avLst>
              <a:gd fmla="val 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365750" spcFirstLastPara="1" rIns="3657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Conocer los términos más importantes sobre </a:t>
            </a: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seguridad </a:t>
            </a: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web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457276" y="2595157"/>
            <a:ext cx="2536500" cy="473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TERMINOLOGÍA</a:t>
            </a:r>
            <a:endParaRPr sz="16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1275450" y="1516386"/>
            <a:ext cx="900900" cy="819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/>
          </a:p>
        </p:txBody>
      </p:sp>
      <p:sp>
        <p:nvSpPr>
          <p:cNvPr id="198" name="Google Shape;198;p15"/>
          <p:cNvSpPr/>
          <p:nvPr/>
        </p:nvSpPr>
        <p:spPr>
          <a:xfrm>
            <a:off x="3303827" y="3068604"/>
            <a:ext cx="2536500" cy="1185300"/>
          </a:xfrm>
          <a:prstGeom prst="roundRect">
            <a:avLst>
              <a:gd fmla="val 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365750" spcFirstLastPara="1" rIns="3657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Aprender a manejar herramientas simples de </a:t>
            </a: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análisis </a:t>
            </a: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 seguridad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3303832" y="2595151"/>
            <a:ext cx="2534700" cy="473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HERRAMIENTAS</a:t>
            </a:r>
            <a:endParaRPr sz="16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6965976" y="1516589"/>
            <a:ext cx="900900" cy="819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/>
          </a:p>
        </p:txBody>
      </p:sp>
      <p:grpSp>
        <p:nvGrpSpPr>
          <p:cNvPr id="201" name="Google Shape;201;p15"/>
          <p:cNvGrpSpPr/>
          <p:nvPr/>
        </p:nvGrpSpPr>
        <p:grpSpPr>
          <a:xfrm>
            <a:off x="1490190" y="1727674"/>
            <a:ext cx="470774" cy="396761"/>
            <a:chOff x="5944168" y="980983"/>
            <a:chExt cx="349939" cy="294924"/>
          </a:xfrm>
        </p:grpSpPr>
        <p:sp>
          <p:nvSpPr>
            <p:cNvPr id="202" name="Google Shape;202;p15"/>
            <p:cNvSpPr/>
            <p:nvPr/>
          </p:nvSpPr>
          <p:spPr>
            <a:xfrm>
              <a:off x="5944168" y="980983"/>
              <a:ext cx="349939" cy="294924"/>
            </a:xfrm>
            <a:custGeom>
              <a:rect b="b" l="l" r="r" t="t"/>
              <a:pathLst>
                <a:path extrusionOk="0" h="8931" w="10597">
                  <a:moveTo>
                    <a:pt x="5298" y="453"/>
                  </a:moveTo>
                  <a:cubicBezTo>
                    <a:pt x="5656" y="453"/>
                    <a:pt x="5989" y="644"/>
                    <a:pt x="6168" y="965"/>
                  </a:cubicBezTo>
                  <a:lnTo>
                    <a:pt x="9632" y="6966"/>
                  </a:lnTo>
                  <a:cubicBezTo>
                    <a:pt x="10013" y="7633"/>
                    <a:pt x="9537" y="8466"/>
                    <a:pt x="8763" y="8466"/>
                  </a:cubicBezTo>
                  <a:lnTo>
                    <a:pt x="1822" y="8466"/>
                  </a:lnTo>
                  <a:cubicBezTo>
                    <a:pt x="1060" y="8466"/>
                    <a:pt x="572" y="7633"/>
                    <a:pt x="964" y="6966"/>
                  </a:cubicBezTo>
                  <a:lnTo>
                    <a:pt x="4429" y="953"/>
                  </a:lnTo>
                  <a:cubicBezTo>
                    <a:pt x="4608" y="644"/>
                    <a:pt x="4941" y="453"/>
                    <a:pt x="5298" y="453"/>
                  </a:cubicBezTo>
                  <a:close/>
                  <a:moveTo>
                    <a:pt x="5267" y="0"/>
                  </a:moveTo>
                  <a:cubicBezTo>
                    <a:pt x="4755" y="0"/>
                    <a:pt x="4281" y="284"/>
                    <a:pt x="4036" y="727"/>
                  </a:cubicBezTo>
                  <a:lnTo>
                    <a:pt x="560" y="6728"/>
                  </a:lnTo>
                  <a:cubicBezTo>
                    <a:pt x="0" y="7704"/>
                    <a:pt x="703" y="8930"/>
                    <a:pt x="1834" y="8930"/>
                  </a:cubicBezTo>
                  <a:lnTo>
                    <a:pt x="8763" y="8930"/>
                  </a:lnTo>
                  <a:cubicBezTo>
                    <a:pt x="9894" y="8930"/>
                    <a:pt x="10597" y="7704"/>
                    <a:pt x="10037" y="6728"/>
                  </a:cubicBezTo>
                  <a:lnTo>
                    <a:pt x="6560" y="727"/>
                  </a:lnTo>
                  <a:cubicBezTo>
                    <a:pt x="6315" y="284"/>
                    <a:pt x="5842" y="0"/>
                    <a:pt x="5330" y="0"/>
                  </a:cubicBezTo>
                  <a:cubicBezTo>
                    <a:pt x="5319" y="0"/>
                    <a:pt x="5309" y="0"/>
                    <a:pt x="5298" y="1"/>
                  </a:cubicBezTo>
                  <a:cubicBezTo>
                    <a:pt x="5288" y="0"/>
                    <a:pt x="5277" y="0"/>
                    <a:pt x="5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6073517" y="1029724"/>
              <a:ext cx="96756" cy="135689"/>
            </a:xfrm>
            <a:custGeom>
              <a:rect b="b" l="l" r="r" t="t"/>
              <a:pathLst>
                <a:path extrusionOk="0" h="4109" w="2930">
                  <a:moveTo>
                    <a:pt x="1381" y="1"/>
                  </a:moveTo>
                  <a:cubicBezTo>
                    <a:pt x="0" y="1"/>
                    <a:pt x="1381" y="4109"/>
                    <a:pt x="1381" y="4109"/>
                  </a:cubicBezTo>
                  <a:cubicBezTo>
                    <a:pt x="1381" y="4109"/>
                    <a:pt x="2929" y="1"/>
                    <a:pt x="1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6093958" y="1176014"/>
              <a:ext cx="50756" cy="50723"/>
            </a:xfrm>
            <a:custGeom>
              <a:rect b="b" l="l" r="r" t="t"/>
              <a:pathLst>
                <a:path extrusionOk="0" h="1536" w="1537">
                  <a:moveTo>
                    <a:pt x="762" y="0"/>
                  </a:moveTo>
                  <a:cubicBezTo>
                    <a:pt x="346" y="0"/>
                    <a:pt x="0" y="345"/>
                    <a:pt x="0" y="762"/>
                  </a:cubicBezTo>
                  <a:cubicBezTo>
                    <a:pt x="0" y="1191"/>
                    <a:pt x="346" y="1536"/>
                    <a:pt x="762" y="1536"/>
                  </a:cubicBezTo>
                  <a:cubicBezTo>
                    <a:pt x="1191" y="1536"/>
                    <a:pt x="1536" y="1191"/>
                    <a:pt x="1536" y="762"/>
                  </a:cubicBezTo>
                  <a:cubicBezTo>
                    <a:pt x="1536" y="345"/>
                    <a:pt x="1191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5"/>
          <p:cNvSpPr/>
          <p:nvPr/>
        </p:nvSpPr>
        <p:spPr>
          <a:xfrm>
            <a:off x="7265987" y="1683247"/>
            <a:ext cx="303095" cy="485582"/>
          </a:xfrm>
          <a:custGeom>
            <a:rect b="b" l="l" r="r" t="t"/>
            <a:pathLst>
              <a:path extrusionOk="0" h="10931" w="6823">
                <a:moveTo>
                  <a:pt x="3418" y="691"/>
                </a:moveTo>
                <a:cubicBezTo>
                  <a:pt x="4537" y="691"/>
                  <a:pt x="5442" y="1596"/>
                  <a:pt x="5442" y="2715"/>
                </a:cubicBezTo>
                <a:lnTo>
                  <a:pt x="5442" y="5180"/>
                </a:lnTo>
                <a:lnTo>
                  <a:pt x="1394" y="5180"/>
                </a:lnTo>
                <a:lnTo>
                  <a:pt x="1394" y="2715"/>
                </a:lnTo>
                <a:cubicBezTo>
                  <a:pt x="1394" y="1596"/>
                  <a:pt x="2298" y="691"/>
                  <a:pt x="3418" y="691"/>
                </a:cubicBezTo>
                <a:close/>
                <a:moveTo>
                  <a:pt x="3418" y="6466"/>
                </a:moveTo>
                <a:cubicBezTo>
                  <a:pt x="4442" y="6466"/>
                  <a:pt x="4715" y="7883"/>
                  <a:pt x="3775" y="8276"/>
                </a:cubicBezTo>
                <a:lnTo>
                  <a:pt x="3775" y="9276"/>
                </a:lnTo>
                <a:cubicBezTo>
                  <a:pt x="3775" y="9514"/>
                  <a:pt x="3596" y="9633"/>
                  <a:pt x="3418" y="9633"/>
                </a:cubicBezTo>
                <a:cubicBezTo>
                  <a:pt x="3239" y="9633"/>
                  <a:pt x="3060" y="9514"/>
                  <a:pt x="3060" y="9276"/>
                </a:cubicBezTo>
                <a:lnTo>
                  <a:pt x="3060" y="8276"/>
                </a:lnTo>
                <a:cubicBezTo>
                  <a:pt x="2108" y="7883"/>
                  <a:pt x="2394" y="6466"/>
                  <a:pt x="3418" y="6466"/>
                </a:cubicBezTo>
                <a:close/>
                <a:moveTo>
                  <a:pt x="3418" y="1"/>
                </a:moveTo>
                <a:cubicBezTo>
                  <a:pt x="1917" y="1"/>
                  <a:pt x="703" y="1215"/>
                  <a:pt x="703" y="2715"/>
                </a:cubicBezTo>
                <a:lnTo>
                  <a:pt x="703" y="5180"/>
                </a:lnTo>
                <a:lnTo>
                  <a:pt x="584" y="5180"/>
                </a:lnTo>
                <a:cubicBezTo>
                  <a:pt x="262" y="5180"/>
                  <a:pt x="1" y="5442"/>
                  <a:pt x="1" y="5763"/>
                </a:cubicBezTo>
                <a:lnTo>
                  <a:pt x="1" y="10347"/>
                </a:lnTo>
                <a:cubicBezTo>
                  <a:pt x="1" y="10669"/>
                  <a:pt x="262" y="10931"/>
                  <a:pt x="584" y="10931"/>
                </a:cubicBezTo>
                <a:lnTo>
                  <a:pt x="6239" y="10931"/>
                </a:lnTo>
                <a:cubicBezTo>
                  <a:pt x="6561" y="10931"/>
                  <a:pt x="6823" y="10669"/>
                  <a:pt x="6823" y="10347"/>
                </a:cubicBezTo>
                <a:lnTo>
                  <a:pt x="6823" y="5763"/>
                </a:lnTo>
                <a:cubicBezTo>
                  <a:pt x="6823" y="5442"/>
                  <a:pt x="6561" y="5180"/>
                  <a:pt x="6239" y="5180"/>
                </a:cubicBezTo>
                <a:lnTo>
                  <a:pt x="6132" y="5180"/>
                </a:lnTo>
                <a:lnTo>
                  <a:pt x="6132" y="2715"/>
                </a:lnTo>
                <a:cubicBezTo>
                  <a:pt x="6132" y="1215"/>
                  <a:pt x="4918" y="1"/>
                  <a:pt x="34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4307251" y="1659969"/>
            <a:ext cx="529649" cy="532137"/>
          </a:xfrm>
          <a:custGeom>
            <a:rect b="b" l="l" r="r" t="t"/>
            <a:pathLst>
              <a:path extrusionOk="0" h="11979" w="11923">
                <a:moveTo>
                  <a:pt x="3965" y="516"/>
                </a:moveTo>
                <a:cubicBezTo>
                  <a:pt x="3417" y="1004"/>
                  <a:pt x="3012" y="1635"/>
                  <a:pt x="2774" y="2350"/>
                </a:cubicBezTo>
                <a:lnTo>
                  <a:pt x="1512" y="2350"/>
                </a:lnTo>
                <a:cubicBezTo>
                  <a:pt x="2096" y="1469"/>
                  <a:pt x="2953" y="826"/>
                  <a:pt x="3953" y="516"/>
                </a:cubicBezTo>
                <a:close/>
                <a:moveTo>
                  <a:pt x="5120" y="326"/>
                </a:moveTo>
                <a:lnTo>
                  <a:pt x="5120" y="2350"/>
                </a:lnTo>
                <a:lnTo>
                  <a:pt x="3119" y="2350"/>
                </a:lnTo>
                <a:cubicBezTo>
                  <a:pt x="3548" y="1195"/>
                  <a:pt x="4286" y="421"/>
                  <a:pt x="5120" y="326"/>
                </a:cubicBezTo>
                <a:close/>
                <a:moveTo>
                  <a:pt x="5441" y="337"/>
                </a:moveTo>
                <a:cubicBezTo>
                  <a:pt x="6275" y="433"/>
                  <a:pt x="7001" y="1207"/>
                  <a:pt x="7441" y="2350"/>
                </a:cubicBezTo>
                <a:lnTo>
                  <a:pt x="5441" y="2350"/>
                </a:lnTo>
                <a:lnTo>
                  <a:pt x="5441" y="337"/>
                </a:lnTo>
                <a:close/>
                <a:moveTo>
                  <a:pt x="6584" y="516"/>
                </a:moveTo>
                <a:lnTo>
                  <a:pt x="6584" y="516"/>
                </a:lnTo>
                <a:cubicBezTo>
                  <a:pt x="7596" y="826"/>
                  <a:pt x="8465" y="1469"/>
                  <a:pt x="9037" y="2350"/>
                </a:cubicBezTo>
                <a:lnTo>
                  <a:pt x="7775" y="2350"/>
                </a:lnTo>
                <a:cubicBezTo>
                  <a:pt x="7549" y="1647"/>
                  <a:pt x="7144" y="1016"/>
                  <a:pt x="6584" y="516"/>
                </a:cubicBezTo>
                <a:close/>
                <a:moveTo>
                  <a:pt x="2667" y="2671"/>
                </a:moveTo>
                <a:cubicBezTo>
                  <a:pt x="2477" y="3326"/>
                  <a:pt x="2369" y="3993"/>
                  <a:pt x="2357" y="4683"/>
                </a:cubicBezTo>
                <a:lnTo>
                  <a:pt x="762" y="4683"/>
                </a:lnTo>
                <a:cubicBezTo>
                  <a:pt x="774" y="3981"/>
                  <a:pt x="964" y="3290"/>
                  <a:pt x="1298" y="2671"/>
                </a:cubicBezTo>
                <a:close/>
                <a:moveTo>
                  <a:pt x="7560" y="2671"/>
                </a:moveTo>
                <a:cubicBezTo>
                  <a:pt x="7751" y="3326"/>
                  <a:pt x="7858" y="4005"/>
                  <a:pt x="7870" y="4683"/>
                </a:cubicBezTo>
                <a:lnTo>
                  <a:pt x="5441" y="4683"/>
                </a:lnTo>
                <a:lnTo>
                  <a:pt x="5441" y="2671"/>
                </a:lnTo>
                <a:close/>
                <a:moveTo>
                  <a:pt x="9239" y="2671"/>
                </a:moveTo>
                <a:cubicBezTo>
                  <a:pt x="9583" y="3287"/>
                  <a:pt x="9761" y="3973"/>
                  <a:pt x="9787" y="4683"/>
                </a:cubicBezTo>
                <a:lnTo>
                  <a:pt x="8192" y="4683"/>
                </a:lnTo>
                <a:cubicBezTo>
                  <a:pt x="8180" y="4005"/>
                  <a:pt x="8084" y="3326"/>
                  <a:pt x="7882" y="2671"/>
                </a:cubicBezTo>
                <a:close/>
                <a:moveTo>
                  <a:pt x="5108" y="2671"/>
                </a:moveTo>
                <a:lnTo>
                  <a:pt x="5108" y="4695"/>
                </a:lnTo>
                <a:lnTo>
                  <a:pt x="2679" y="4683"/>
                </a:lnTo>
                <a:cubicBezTo>
                  <a:pt x="2691" y="4005"/>
                  <a:pt x="2798" y="3326"/>
                  <a:pt x="2988" y="2671"/>
                </a:cubicBezTo>
                <a:close/>
                <a:moveTo>
                  <a:pt x="9787" y="5017"/>
                </a:moveTo>
                <a:cubicBezTo>
                  <a:pt x="9775" y="5326"/>
                  <a:pt x="9727" y="5648"/>
                  <a:pt x="9656" y="5945"/>
                </a:cubicBezTo>
                <a:cubicBezTo>
                  <a:pt x="9251" y="5540"/>
                  <a:pt x="8739" y="5255"/>
                  <a:pt x="8180" y="5148"/>
                </a:cubicBezTo>
                <a:lnTo>
                  <a:pt x="8192" y="5148"/>
                </a:lnTo>
                <a:lnTo>
                  <a:pt x="8192" y="5017"/>
                </a:lnTo>
                <a:close/>
                <a:moveTo>
                  <a:pt x="7870" y="5017"/>
                </a:moveTo>
                <a:lnTo>
                  <a:pt x="7870" y="5112"/>
                </a:lnTo>
                <a:cubicBezTo>
                  <a:pt x="7811" y="5112"/>
                  <a:pt x="7739" y="5100"/>
                  <a:pt x="7668" y="5100"/>
                </a:cubicBezTo>
                <a:cubicBezTo>
                  <a:pt x="6798" y="5100"/>
                  <a:pt x="5965" y="5517"/>
                  <a:pt x="5441" y="6219"/>
                </a:cubicBezTo>
                <a:lnTo>
                  <a:pt x="5441" y="5017"/>
                </a:lnTo>
                <a:close/>
                <a:moveTo>
                  <a:pt x="2357" y="5005"/>
                </a:moveTo>
                <a:cubicBezTo>
                  <a:pt x="2369" y="5683"/>
                  <a:pt x="2477" y="6362"/>
                  <a:pt x="2667" y="7017"/>
                </a:cubicBezTo>
                <a:lnTo>
                  <a:pt x="1310" y="7017"/>
                </a:lnTo>
                <a:cubicBezTo>
                  <a:pt x="964" y="6398"/>
                  <a:pt x="774" y="5719"/>
                  <a:pt x="750" y="5017"/>
                </a:cubicBezTo>
                <a:lnTo>
                  <a:pt x="762" y="5005"/>
                </a:lnTo>
                <a:close/>
                <a:moveTo>
                  <a:pt x="5108" y="5017"/>
                </a:moveTo>
                <a:lnTo>
                  <a:pt x="5108" y="6779"/>
                </a:lnTo>
                <a:cubicBezTo>
                  <a:pt x="5072" y="6862"/>
                  <a:pt x="5048" y="6945"/>
                  <a:pt x="5024" y="7029"/>
                </a:cubicBezTo>
                <a:lnTo>
                  <a:pt x="2988" y="7029"/>
                </a:lnTo>
                <a:cubicBezTo>
                  <a:pt x="2798" y="6374"/>
                  <a:pt x="2691" y="5695"/>
                  <a:pt x="2679" y="5017"/>
                </a:cubicBezTo>
                <a:close/>
                <a:moveTo>
                  <a:pt x="5165" y="9099"/>
                </a:moveTo>
                <a:cubicBezTo>
                  <a:pt x="5178" y="9123"/>
                  <a:pt x="5190" y="9148"/>
                  <a:pt x="5203" y="9172"/>
                </a:cubicBezTo>
                <a:cubicBezTo>
                  <a:pt x="5189" y="9149"/>
                  <a:pt x="5177" y="9124"/>
                  <a:pt x="5165" y="9099"/>
                </a:cubicBezTo>
                <a:close/>
                <a:moveTo>
                  <a:pt x="2774" y="7350"/>
                </a:moveTo>
                <a:cubicBezTo>
                  <a:pt x="3000" y="8053"/>
                  <a:pt x="3417" y="8684"/>
                  <a:pt x="3965" y="9184"/>
                </a:cubicBezTo>
                <a:cubicBezTo>
                  <a:pt x="2953" y="8874"/>
                  <a:pt x="2084" y="8231"/>
                  <a:pt x="1500" y="7350"/>
                </a:cubicBezTo>
                <a:close/>
                <a:moveTo>
                  <a:pt x="4941" y="7350"/>
                </a:moveTo>
                <a:cubicBezTo>
                  <a:pt x="4823" y="7910"/>
                  <a:pt x="4889" y="8489"/>
                  <a:pt x="5123" y="9008"/>
                </a:cubicBezTo>
                <a:lnTo>
                  <a:pt x="5123" y="9008"/>
                </a:lnTo>
                <a:cubicBezTo>
                  <a:pt x="5118" y="8999"/>
                  <a:pt x="5113" y="8990"/>
                  <a:pt x="5108" y="8981"/>
                </a:cubicBezTo>
                <a:lnTo>
                  <a:pt x="5108" y="9362"/>
                </a:lnTo>
                <a:cubicBezTo>
                  <a:pt x="4274" y="9267"/>
                  <a:pt x="3536" y="8493"/>
                  <a:pt x="3096" y="7350"/>
                </a:cubicBezTo>
                <a:close/>
                <a:moveTo>
                  <a:pt x="5289" y="9328"/>
                </a:moveTo>
                <a:lnTo>
                  <a:pt x="5322" y="9374"/>
                </a:lnTo>
                <a:cubicBezTo>
                  <a:pt x="5308" y="9360"/>
                  <a:pt x="5298" y="9345"/>
                  <a:pt x="5289" y="9328"/>
                </a:cubicBezTo>
                <a:close/>
                <a:moveTo>
                  <a:pt x="7643" y="5802"/>
                </a:moveTo>
                <a:cubicBezTo>
                  <a:pt x="8708" y="5802"/>
                  <a:pt x="9727" y="6625"/>
                  <a:pt x="9727" y="7874"/>
                </a:cubicBezTo>
                <a:cubicBezTo>
                  <a:pt x="9739" y="9017"/>
                  <a:pt x="8811" y="9958"/>
                  <a:pt x="7656" y="9958"/>
                </a:cubicBezTo>
                <a:lnTo>
                  <a:pt x="7656" y="9946"/>
                </a:lnTo>
                <a:cubicBezTo>
                  <a:pt x="5810" y="9946"/>
                  <a:pt x="4893" y="7719"/>
                  <a:pt x="6191" y="6410"/>
                </a:cubicBezTo>
                <a:cubicBezTo>
                  <a:pt x="6615" y="5990"/>
                  <a:pt x="7134" y="5802"/>
                  <a:pt x="7643" y="5802"/>
                </a:cubicBezTo>
                <a:close/>
                <a:moveTo>
                  <a:pt x="5266" y="1"/>
                </a:moveTo>
                <a:cubicBezTo>
                  <a:pt x="4250" y="1"/>
                  <a:pt x="3237" y="319"/>
                  <a:pt x="2381" y="957"/>
                </a:cubicBezTo>
                <a:cubicBezTo>
                  <a:pt x="691" y="2207"/>
                  <a:pt x="0" y="4386"/>
                  <a:pt x="667" y="6374"/>
                </a:cubicBezTo>
                <a:cubicBezTo>
                  <a:pt x="1322" y="8362"/>
                  <a:pt x="3179" y="9708"/>
                  <a:pt x="5274" y="9708"/>
                </a:cubicBezTo>
                <a:cubicBezTo>
                  <a:pt x="5370" y="9708"/>
                  <a:pt x="5465" y="9696"/>
                  <a:pt x="5560" y="9684"/>
                </a:cubicBezTo>
                <a:cubicBezTo>
                  <a:pt x="6107" y="10329"/>
                  <a:pt x="6886" y="10660"/>
                  <a:pt x="7669" y="10660"/>
                </a:cubicBezTo>
                <a:cubicBezTo>
                  <a:pt x="8316" y="10660"/>
                  <a:pt x="8966" y="10433"/>
                  <a:pt x="9489" y="9970"/>
                </a:cubicBezTo>
                <a:lnTo>
                  <a:pt x="9858" y="10339"/>
                </a:lnTo>
                <a:cubicBezTo>
                  <a:pt x="9823" y="10458"/>
                  <a:pt x="9858" y="10601"/>
                  <a:pt x="9954" y="10684"/>
                </a:cubicBezTo>
                <a:lnTo>
                  <a:pt x="11120" y="11851"/>
                </a:lnTo>
                <a:cubicBezTo>
                  <a:pt x="11200" y="11941"/>
                  <a:pt x="11292" y="11979"/>
                  <a:pt x="11381" y="11979"/>
                </a:cubicBezTo>
                <a:cubicBezTo>
                  <a:pt x="11667" y="11979"/>
                  <a:pt x="11923" y="11593"/>
                  <a:pt x="11632" y="11339"/>
                </a:cubicBezTo>
                <a:lnTo>
                  <a:pt x="10466" y="10172"/>
                </a:lnTo>
                <a:cubicBezTo>
                  <a:pt x="10404" y="10101"/>
                  <a:pt x="10308" y="10063"/>
                  <a:pt x="10215" y="10063"/>
                </a:cubicBezTo>
                <a:cubicBezTo>
                  <a:pt x="10183" y="10063"/>
                  <a:pt x="10151" y="10068"/>
                  <a:pt x="10120" y="10077"/>
                </a:cubicBezTo>
                <a:lnTo>
                  <a:pt x="9751" y="9708"/>
                </a:lnTo>
                <a:cubicBezTo>
                  <a:pt x="10608" y="8743"/>
                  <a:pt x="10680" y="7303"/>
                  <a:pt x="9918" y="6255"/>
                </a:cubicBezTo>
                <a:cubicBezTo>
                  <a:pt x="10525" y="4255"/>
                  <a:pt x="9775" y="2088"/>
                  <a:pt x="8061" y="885"/>
                </a:cubicBezTo>
                <a:cubicBezTo>
                  <a:pt x="7220" y="296"/>
                  <a:pt x="6242" y="1"/>
                  <a:pt x="52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6"/>
          <p:cNvGrpSpPr/>
          <p:nvPr/>
        </p:nvGrpSpPr>
        <p:grpSpPr>
          <a:xfrm>
            <a:off x="4646990" y="1243296"/>
            <a:ext cx="3520378" cy="3066016"/>
            <a:chOff x="470500" y="1150745"/>
            <a:chExt cx="4370426" cy="3805879"/>
          </a:xfrm>
        </p:grpSpPr>
        <p:sp>
          <p:nvSpPr>
            <p:cNvPr id="212" name="Google Shape;212;p16"/>
            <p:cNvSpPr/>
            <p:nvPr/>
          </p:nvSpPr>
          <p:spPr>
            <a:xfrm>
              <a:off x="555068" y="1564531"/>
              <a:ext cx="4024332" cy="2990383"/>
            </a:xfrm>
            <a:custGeom>
              <a:rect b="b" l="l" r="r" t="t"/>
              <a:pathLst>
                <a:path extrusionOk="0" h="80484" w="108312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114158" y="1578316"/>
              <a:ext cx="545956" cy="545918"/>
            </a:xfrm>
            <a:custGeom>
              <a:rect b="b" l="l" r="r" t="t"/>
              <a:pathLst>
                <a:path extrusionOk="0" h="14693" w="14694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860678" y="1728278"/>
              <a:ext cx="77022" cy="76576"/>
            </a:xfrm>
            <a:custGeom>
              <a:rect b="b" l="l" r="r" t="t"/>
              <a:pathLst>
                <a:path extrusionOk="0" h="2061" w="2073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4404677" y="1862746"/>
              <a:ext cx="161513" cy="161513"/>
            </a:xfrm>
            <a:custGeom>
              <a:rect b="b" l="l" r="r" t="t"/>
              <a:pathLst>
                <a:path extrusionOk="0" h="4347" w="4347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4408207" y="1597340"/>
              <a:ext cx="46035" cy="46481"/>
            </a:xfrm>
            <a:custGeom>
              <a:rect b="b" l="l" r="r" t="t"/>
              <a:pathLst>
                <a:path extrusionOk="0" h="1251" w="1239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1756069" y="4314939"/>
              <a:ext cx="269448" cy="269002"/>
            </a:xfrm>
            <a:custGeom>
              <a:rect b="b" l="l" r="r" t="t"/>
              <a:pathLst>
                <a:path extrusionOk="0" h="7240" w="7252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745196" y="3845991"/>
              <a:ext cx="238498" cy="238498"/>
            </a:xfrm>
            <a:custGeom>
              <a:rect b="b" l="l" r="r" t="t"/>
              <a:pathLst>
                <a:path extrusionOk="0" h="6419" w="6419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710715" y="4226433"/>
              <a:ext cx="61529" cy="61529"/>
            </a:xfrm>
            <a:custGeom>
              <a:rect b="b" l="l" r="r" t="t"/>
              <a:pathLst>
                <a:path extrusionOk="0" h="1656" w="1656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487178" y="2075353"/>
              <a:ext cx="1026778" cy="991555"/>
            </a:xfrm>
            <a:custGeom>
              <a:rect b="b" l="l" r="r" t="t"/>
              <a:pathLst>
                <a:path extrusionOk="0" h="26687" w="27635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644015" y="2206960"/>
              <a:ext cx="701226" cy="832049"/>
            </a:xfrm>
            <a:custGeom>
              <a:rect b="b" l="l" r="r" t="t"/>
              <a:pathLst>
                <a:path extrusionOk="0" h="22394" w="18873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599209" y="2398389"/>
              <a:ext cx="1054682" cy="1012660"/>
            </a:xfrm>
            <a:custGeom>
              <a:rect b="b" l="l" r="r" t="t"/>
              <a:pathLst>
                <a:path extrusionOk="0" h="27255" w="28386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714245" y="2701545"/>
              <a:ext cx="1037591" cy="526895"/>
            </a:xfrm>
            <a:custGeom>
              <a:rect b="b" l="l" r="r" t="t"/>
              <a:pathLst>
                <a:path extrusionOk="0" h="14181" w="27926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791525" y="3536035"/>
              <a:ext cx="795860" cy="768031"/>
            </a:xfrm>
            <a:custGeom>
              <a:rect b="b" l="l" r="r" t="t"/>
              <a:pathLst>
                <a:path extrusionOk="0" h="20671" w="21420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725461" y="3677005"/>
              <a:ext cx="776094" cy="400382"/>
            </a:xfrm>
            <a:custGeom>
              <a:rect b="b" l="l" r="r" t="t"/>
              <a:pathLst>
                <a:path extrusionOk="0" h="10776" w="20888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663670" y="2925337"/>
              <a:ext cx="951131" cy="365531"/>
            </a:xfrm>
            <a:custGeom>
              <a:rect b="b" l="l" r="r" t="t"/>
              <a:pathLst>
                <a:path extrusionOk="0" h="9838" w="25599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663670" y="3080724"/>
              <a:ext cx="827739" cy="38864"/>
            </a:xfrm>
            <a:custGeom>
              <a:rect b="b" l="l" r="r" t="t"/>
              <a:pathLst>
                <a:path extrusionOk="0" h="1046" w="22278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779561" y="3105432"/>
              <a:ext cx="58891" cy="85865"/>
            </a:xfrm>
            <a:custGeom>
              <a:rect b="b" l="l" r="r" t="t"/>
              <a:pathLst>
                <a:path extrusionOk="0" h="2311" w="1585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888391" y="3106324"/>
              <a:ext cx="71709" cy="133647"/>
            </a:xfrm>
            <a:custGeom>
              <a:rect b="b" l="l" r="r" t="t"/>
              <a:pathLst>
                <a:path extrusionOk="0" h="3597" w="1930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026427" y="3104987"/>
              <a:ext cx="62420" cy="153970"/>
            </a:xfrm>
            <a:custGeom>
              <a:rect b="b" l="l" r="r" t="t"/>
              <a:pathLst>
                <a:path extrusionOk="0" h="4144" w="1680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185678" y="3105841"/>
              <a:ext cx="60674" cy="143827"/>
            </a:xfrm>
            <a:custGeom>
              <a:rect b="b" l="l" r="r" t="t"/>
              <a:pathLst>
                <a:path extrusionOk="0" h="3871" w="1633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314871" y="3104095"/>
              <a:ext cx="42505" cy="98684"/>
            </a:xfrm>
            <a:custGeom>
              <a:rect b="b" l="l" r="r" t="t"/>
              <a:pathLst>
                <a:path extrusionOk="0" h="2656" w="1144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425039" y="3105432"/>
              <a:ext cx="27012" cy="77468"/>
            </a:xfrm>
            <a:custGeom>
              <a:rect b="b" l="l" r="r" t="t"/>
              <a:pathLst>
                <a:path extrusionOk="0" h="2085" w="727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3778706" y="3006783"/>
              <a:ext cx="59745" cy="85419"/>
            </a:xfrm>
            <a:custGeom>
              <a:rect b="b" l="l" r="r" t="t"/>
              <a:pathLst>
                <a:path extrusionOk="0" h="2299" w="1608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887537" y="2959892"/>
              <a:ext cx="72564" cy="134055"/>
            </a:xfrm>
            <a:custGeom>
              <a:rect b="b" l="l" r="r" t="t"/>
              <a:pathLst>
                <a:path extrusionOk="0" h="3608" w="1953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025535" y="2943060"/>
              <a:ext cx="63758" cy="153673"/>
            </a:xfrm>
            <a:custGeom>
              <a:rect b="b" l="l" r="r" t="t"/>
              <a:pathLst>
                <a:path extrusionOk="0" h="4136" w="1716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184378" y="2955025"/>
              <a:ext cx="62383" cy="143678"/>
            </a:xfrm>
            <a:custGeom>
              <a:rect b="b" l="l" r="r" t="t"/>
              <a:pathLst>
                <a:path extrusionOk="0" h="3867" w="1679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313533" y="3003699"/>
              <a:ext cx="43843" cy="98684"/>
            </a:xfrm>
            <a:custGeom>
              <a:rect b="b" l="l" r="r" t="t"/>
              <a:pathLst>
                <a:path extrusionOk="0" h="2656" w="1180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424147" y="3025807"/>
              <a:ext cx="27903" cy="77431"/>
            </a:xfrm>
            <a:custGeom>
              <a:rect b="b" l="l" r="r" t="t"/>
              <a:pathLst>
                <a:path extrusionOk="0" h="2084" w="751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1177881" y="2025118"/>
              <a:ext cx="770223" cy="1093583"/>
            </a:xfrm>
            <a:custGeom>
              <a:rect b="b" l="l" r="r" t="t"/>
              <a:pathLst>
                <a:path extrusionOk="0" h="29433" w="20730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1273855" y="2171996"/>
              <a:ext cx="592845" cy="946709"/>
            </a:xfrm>
            <a:custGeom>
              <a:rect b="b" l="l" r="r" t="t"/>
              <a:pathLst>
                <a:path extrusionOk="0" h="25480" w="15956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1780406" y="2895760"/>
              <a:ext cx="92479" cy="87166"/>
            </a:xfrm>
            <a:custGeom>
              <a:rect b="b" l="l" r="r" t="t"/>
              <a:pathLst>
                <a:path extrusionOk="0" h="2346" w="2489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1692829" y="2737475"/>
              <a:ext cx="156200" cy="120679"/>
            </a:xfrm>
            <a:custGeom>
              <a:rect b="b" l="l" r="r" t="t"/>
              <a:pathLst>
                <a:path extrusionOk="0" h="3248" w="4204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1596371" y="2561727"/>
              <a:ext cx="170356" cy="138960"/>
            </a:xfrm>
            <a:custGeom>
              <a:rect b="b" l="l" r="r" t="t"/>
              <a:pathLst>
                <a:path extrusionOk="0" h="3740" w="4585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1479143" y="2385793"/>
              <a:ext cx="161067" cy="133498"/>
            </a:xfrm>
            <a:custGeom>
              <a:rect b="b" l="l" r="r" t="t"/>
              <a:pathLst>
                <a:path extrusionOk="0" h="3593" w="4335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1390674" y="2277706"/>
              <a:ext cx="106189" cy="96937"/>
            </a:xfrm>
            <a:custGeom>
              <a:rect b="b" l="l" r="r" t="t"/>
              <a:pathLst>
                <a:path extrusionOk="0" h="2609" w="2858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1313687" y="2182140"/>
              <a:ext cx="89841" cy="65987"/>
            </a:xfrm>
            <a:custGeom>
              <a:rect b="b" l="l" r="r" t="t"/>
              <a:pathLst>
                <a:path extrusionOk="0" h="1776" w="2418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1663178" y="2974792"/>
              <a:ext cx="111948" cy="57256"/>
            </a:xfrm>
            <a:custGeom>
              <a:rect b="b" l="l" r="r" t="t"/>
              <a:pathLst>
                <a:path extrusionOk="0" h="1541" w="3013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1529118" y="2839097"/>
              <a:ext cx="168164" cy="100467"/>
            </a:xfrm>
            <a:custGeom>
              <a:rect b="b" l="l" r="r" t="t"/>
              <a:pathLst>
                <a:path extrusionOk="0" h="2704" w="4526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1406131" y="2685383"/>
              <a:ext cx="192946" cy="102882"/>
            </a:xfrm>
            <a:custGeom>
              <a:rect b="b" l="l" r="r" t="t"/>
              <a:pathLst>
                <a:path extrusionOk="0" h="2769" w="5193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1303952" y="2497707"/>
              <a:ext cx="181874" cy="99910"/>
            </a:xfrm>
            <a:custGeom>
              <a:rect b="b" l="l" r="r" t="t"/>
              <a:pathLst>
                <a:path extrusionOk="0" h="2689" w="4895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1269879" y="2358669"/>
              <a:ext cx="129225" cy="62420"/>
            </a:xfrm>
            <a:custGeom>
              <a:rect b="b" l="l" r="r" t="t"/>
              <a:pathLst>
                <a:path extrusionOk="0" h="1680" w="3478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1224772" y="2238357"/>
              <a:ext cx="95154" cy="57107"/>
            </a:xfrm>
            <a:custGeom>
              <a:rect b="b" l="l" r="r" t="t"/>
              <a:pathLst>
                <a:path extrusionOk="0" h="1537" w="2561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968617" y="3817753"/>
              <a:ext cx="883472" cy="636539"/>
            </a:xfrm>
            <a:custGeom>
              <a:rect b="b" l="l" r="r" t="t"/>
              <a:pathLst>
                <a:path extrusionOk="0" h="17132" w="23778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1088074" y="3833618"/>
              <a:ext cx="764018" cy="546364"/>
            </a:xfrm>
            <a:custGeom>
              <a:rect b="b" l="l" r="r" t="t"/>
              <a:pathLst>
                <a:path extrusionOk="0" h="14705" w="20563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652997" y="3839786"/>
              <a:ext cx="88949" cy="74384"/>
            </a:xfrm>
            <a:custGeom>
              <a:rect b="b" l="l" r="r" t="t"/>
              <a:pathLst>
                <a:path extrusionOk="0" h="2002" w="2394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1530456" y="3868099"/>
              <a:ext cx="111093" cy="126587"/>
            </a:xfrm>
            <a:custGeom>
              <a:rect b="b" l="l" r="r" t="t"/>
              <a:pathLst>
                <a:path extrusionOk="0" h="3407" w="2990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1389337" y="3946424"/>
              <a:ext cx="124804" cy="136730"/>
            </a:xfrm>
            <a:custGeom>
              <a:rect b="b" l="l" r="r" t="t"/>
              <a:pathLst>
                <a:path extrusionOk="0" h="3680" w="3359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1247771" y="4061422"/>
              <a:ext cx="119936" cy="130117"/>
            </a:xfrm>
            <a:custGeom>
              <a:rect b="b" l="l" r="r" t="t"/>
              <a:pathLst>
                <a:path extrusionOk="0" h="3502" w="3228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1165062" y="4187530"/>
              <a:ext cx="86274" cy="85419"/>
            </a:xfrm>
            <a:custGeom>
              <a:rect b="b" l="l" r="r" t="t"/>
              <a:pathLst>
                <a:path extrusionOk="0" h="2299" w="2322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1089820" y="4270686"/>
              <a:ext cx="59337" cy="72601"/>
            </a:xfrm>
            <a:custGeom>
              <a:rect b="b" l="l" r="r" t="t"/>
              <a:pathLst>
                <a:path extrusionOk="0" h="1954" w="1597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1730877" y="3916774"/>
              <a:ext cx="58854" cy="92070"/>
            </a:xfrm>
            <a:custGeom>
              <a:rect b="b" l="l" r="r" t="t"/>
              <a:pathLst>
                <a:path extrusionOk="0" h="2478" w="1584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1626914" y="3988894"/>
              <a:ext cx="92033" cy="137622"/>
            </a:xfrm>
            <a:custGeom>
              <a:rect b="b" l="l" r="r" t="t"/>
              <a:pathLst>
                <a:path extrusionOk="0" h="3704" w="2477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1497721" y="4079146"/>
              <a:ext cx="100913" cy="157946"/>
            </a:xfrm>
            <a:custGeom>
              <a:rect b="b" l="l" r="r" t="t"/>
              <a:pathLst>
                <a:path extrusionOk="0" h="4251" w="2716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1346867" y="4183555"/>
              <a:ext cx="96900" cy="149549"/>
            </a:xfrm>
            <a:custGeom>
              <a:rect b="b" l="l" r="r" t="t"/>
              <a:pathLst>
                <a:path extrusionOk="0" h="4025" w="2608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1238928" y="4264481"/>
              <a:ext cx="58408" cy="106226"/>
            </a:xfrm>
            <a:custGeom>
              <a:rect b="b" l="l" r="r" t="t"/>
              <a:pathLst>
                <a:path extrusionOk="0" h="2859" w="1572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1141579" y="4337492"/>
              <a:ext cx="52686" cy="77431"/>
            </a:xfrm>
            <a:custGeom>
              <a:rect b="b" l="l" r="r" t="t"/>
              <a:pathLst>
                <a:path extrusionOk="0" h="2084" w="1418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670884" y="3474133"/>
              <a:ext cx="1328960" cy="539008"/>
            </a:xfrm>
            <a:custGeom>
              <a:rect b="b" l="l" r="r" t="t"/>
              <a:pathLst>
                <a:path extrusionOk="0" h="14507" w="35768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841654" y="3669054"/>
              <a:ext cx="1158196" cy="180276"/>
            </a:xfrm>
            <a:custGeom>
              <a:rect b="b" l="l" r="r" t="t"/>
              <a:pathLst>
                <a:path extrusionOk="0" h="4852" w="31172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1766695" y="3689378"/>
              <a:ext cx="72155" cy="123912"/>
            </a:xfrm>
            <a:custGeom>
              <a:rect b="b" l="l" r="r" t="t"/>
              <a:pathLst>
                <a:path extrusionOk="0" h="3335" w="1942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1599901" y="3598271"/>
              <a:ext cx="87203" cy="191125"/>
            </a:xfrm>
            <a:custGeom>
              <a:rect b="b" l="l" r="r" t="t"/>
              <a:pathLst>
                <a:path extrusionOk="0" h="5144" w="2347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1425155" y="3542946"/>
              <a:ext cx="68179" cy="218583"/>
            </a:xfrm>
            <a:custGeom>
              <a:rect b="b" l="l" r="r" t="t"/>
              <a:pathLst>
                <a:path extrusionOk="0" h="5883" w="1835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1205748" y="3523476"/>
              <a:ext cx="65504" cy="204761"/>
            </a:xfrm>
            <a:custGeom>
              <a:rect b="b" l="l" r="r" t="t"/>
              <a:pathLst>
                <a:path extrusionOk="0" h="5511" w="1763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041629" y="3563753"/>
              <a:ext cx="47818" cy="142935"/>
            </a:xfrm>
            <a:custGeom>
              <a:rect b="b" l="l" r="r" t="t"/>
              <a:pathLst>
                <a:path extrusionOk="0" h="3847" w="1287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907123" y="3572596"/>
              <a:ext cx="31433" cy="109756"/>
            </a:xfrm>
            <a:custGeom>
              <a:rect b="b" l="l" r="r" t="t"/>
              <a:pathLst>
                <a:path extrusionOk="0" h="2954" w="846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743250" y="3831389"/>
              <a:ext cx="94262" cy="115515"/>
            </a:xfrm>
            <a:custGeom>
              <a:rect b="b" l="l" r="r" t="t"/>
              <a:pathLst>
                <a:path extrusionOk="0" h="3109" w="2537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569842" y="3802184"/>
              <a:ext cx="115478" cy="188041"/>
            </a:xfrm>
            <a:custGeom>
              <a:rect b="b" l="l" r="r" t="t"/>
              <a:pathLst>
                <a:path extrusionOk="0" h="5061" w="3108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384023" y="3771233"/>
              <a:ext cx="107972" cy="213270"/>
            </a:xfrm>
            <a:custGeom>
              <a:rect b="b" l="l" r="r" t="t"/>
              <a:pathLst>
                <a:path extrusionOk="0" h="5740" w="2906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163724" y="3736678"/>
              <a:ext cx="106635" cy="199151"/>
            </a:xfrm>
            <a:custGeom>
              <a:rect b="b" l="l" r="r" t="t"/>
              <a:pathLst>
                <a:path extrusionOk="0" h="5360" w="287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16845" y="3708848"/>
              <a:ext cx="73455" cy="133201"/>
            </a:xfrm>
            <a:custGeom>
              <a:rect b="b" l="l" r="r" t="t"/>
              <a:pathLst>
                <a:path extrusionOk="0" h="3585" w="1977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86761" y="3683619"/>
              <a:ext cx="48710" cy="108864"/>
            </a:xfrm>
            <a:custGeom>
              <a:rect b="b" l="l" r="r" t="t"/>
              <a:pathLst>
                <a:path extrusionOk="0" h="2930" w="1311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661441" y="3440061"/>
              <a:ext cx="839257" cy="546922"/>
            </a:xfrm>
            <a:custGeom>
              <a:rect b="b" l="l" r="r" t="t"/>
              <a:pathLst>
                <a:path extrusionOk="0" h="14720" w="22588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661441" y="3502260"/>
              <a:ext cx="726009" cy="463657"/>
            </a:xfrm>
            <a:custGeom>
              <a:rect b="b" l="l" r="r" t="t"/>
              <a:pathLst>
                <a:path extrusionOk="0" h="12479" w="19540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65850" y="3898641"/>
              <a:ext cx="80998" cy="70817"/>
            </a:xfrm>
            <a:custGeom>
              <a:rect b="b" l="l" r="r" t="t"/>
              <a:pathLst>
                <a:path extrusionOk="0" h="1906" w="2180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3861416" y="3830051"/>
              <a:ext cx="100913" cy="119490"/>
            </a:xfrm>
            <a:custGeom>
              <a:rect b="b" l="l" r="r" t="t"/>
              <a:pathLst>
                <a:path extrusionOk="0" h="3216" w="2716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982211" y="3754847"/>
              <a:ext cx="108418" cy="130117"/>
            </a:xfrm>
            <a:custGeom>
              <a:rect b="b" l="l" r="r" t="t"/>
              <a:pathLst>
                <a:path extrusionOk="0" h="3502" w="2918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121547" y="3662849"/>
              <a:ext cx="107527" cy="123466"/>
            </a:xfrm>
            <a:custGeom>
              <a:rect b="b" l="l" r="r" t="t"/>
              <a:pathLst>
                <a:path extrusionOk="0" h="3323" w="2894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232161" y="3593404"/>
              <a:ext cx="75648" cy="81407"/>
            </a:xfrm>
            <a:custGeom>
              <a:rect b="b" l="l" r="r" t="t"/>
              <a:pathLst>
                <a:path extrusionOk="0" h="2191" w="2036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329473" y="3533657"/>
              <a:ext cx="51348" cy="68625"/>
            </a:xfrm>
            <a:custGeom>
              <a:rect b="b" l="l" r="r" t="t"/>
              <a:pathLst>
                <a:path extrusionOk="0" h="1847" w="1382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726947" y="3808389"/>
              <a:ext cx="53540" cy="85865"/>
            </a:xfrm>
            <a:custGeom>
              <a:rect b="b" l="l" r="r" t="t"/>
              <a:pathLst>
                <a:path extrusionOk="0" h="2311" w="1441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797284" y="3704426"/>
              <a:ext cx="81407" cy="128779"/>
            </a:xfrm>
            <a:custGeom>
              <a:rect b="b" l="l" r="r" t="t"/>
              <a:pathLst>
                <a:path extrusionOk="0" h="3466" w="2191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913174" y="3608415"/>
              <a:ext cx="87203" cy="148694"/>
            </a:xfrm>
            <a:custGeom>
              <a:rect b="b" l="l" r="r" t="t"/>
              <a:pathLst>
                <a:path extrusionOk="0" h="4002" w="2347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4059607" y="3528343"/>
              <a:ext cx="83636" cy="139851"/>
            </a:xfrm>
            <a:custGeom>
              <a:rect b="b" l="l" r="r" t="t"/>
              <a:pathLst>
                <a:path extrusionOk="0" h="3764" w="2251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195413" y="3500476"/>
              <a:ext cx="49156" cy="99575"/>
            </a:xfrm>
            <a:custGeom>
              <a:rect b="b" l="l" r="r" t="t"/>
              <a:pathLst>
                <a:path extrusionOk="0" h="2680" w="1323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291871" y="3465104"/>
              <a:ext cx="44697" cy="73010"/>
            </a:xfrm>
            <a:custGeom>
              <a:rect b="b" l="l" r="r" t="t"/>
              <a:pathLst>
                <a:path extrusionOk="0" h="1965" w="1203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3764549" y="4103595"/>
              <a:ext cx="461428" cy="420595"/>
            </a:xfrm>
            <a:custGeom>
              <a:rect b="b" l="l" r="r" t="t"/>
              <a:pathLst>
                <a:path extrusionOk="0" h="11320" w="12419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775139" y="4104338"/>
              <a:ext cx="395106" cy="361927"/>
            </a:xfrm>
            <a:custGeom>
              <a:rect b="b" l="l" r="r" t="t"/>
              <a:pathLst>
                <a:path extrusionOk="0" h="9741" w="10634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800368" y="4156988"/>
              <a:ext cx="35000" cy="49602"/>
            </a:xfrm>
            <a:custGeom>
              <a:rect b="b" l="l" r="r" t="t"/>
              <a:pathLst>
                <a:path extrusionOk="0" h="1335" w="942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3832211" y="4204771"/>
              <a:ext cx="60228" cy="73455"/>
            </a:xfrm>
            <a:custGeom>
              <a:rect b="b" l="l" r="r" t="t"/>
              <a:pathLst>
                <a:path extrusionOk="0" h="1977" w="1621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3892404" y="4264926"/>
              <a:ext cx="64613" cy="84082"/>
            </a:xfrm>
            <a:custGeom>
              <a:rect b="b" l="l" r="r" t="t"/>
              <a:pathLst>
                <a:path extrusionOk="0" h="2263" w="1739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3973776" y="4334408"/>
              <a:ext cx="61529" cy="79660"/>
            </a:xfrm>
            <a:custGeom>
              <a:rect b="b" l="l" r="r" t="t"/>
              <a:pathLst>
                <a:path extrusionOk="0" h="2144" w="1656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4053848" y="4388805"/>
              <a:ext cx="39421" cy="57107"/>
            </a:xfrm>
            <a:custGeom>
              <a:rect b="b" l="l" r="r" t="t"/>
              <a:pathLst>
                <a:path extrusionOk="0" h="1537" w="1061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109174" y="4437480"/>
              <a:ext cx="34517" cy="40722"/>
            </a:xfrm>
            <a:custGeom>
              <a:rect b="b" l="l" r="r" t="t"/>
              <a:pathLst>
                <a:path extrusionOk="0" h="1096" w="929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833549" y="4118494"/>
              <a:ext cx="50902" cy="38084"/>
            </a:xfrm>
            <a:custGeom>
              <a:rect b="b" l="l" r="r" t="t"/>
              <a:pathLst>
                <a:path extrusionOk="0" h="1025" w="1370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3885307" y="4144169"/>
              <a:ext cx="69034" cy="65504"/>
            </a:xfrm>
            <a:custGeom>
              <a:rect b="b" l="l" r="r" t="t"/>
              <a:pathLst>
                <a:path extrusionOk="0" h="1763" w="1858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3951222" y="4198120"/>
              <a:ext cx="79214" cy="69963"/>
            </a:xfrm>
            <a:custGeom>
              <a:rect b="b" l="l" r="r" t="t"/>
              <a:pathLst>
                <a:path extrusionOk="0" h="1883" w="2132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026873" y="4273324"/>
              <a:ext cx="75239" cy="66842"/>
            </a:xfrm>
            <a:custGeom>
              <a:rect b="b" l="l" r="r" t="t"/>
              <a:pathLst>
                <a:path extrusionOk="0" h="1799" w="2025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086137" y="4350311"/>
              <a:ext cx="54469" cy="43843"/>
            </a:xfrm>
            <a:custGeom>
              <a:rect b="b" l="l" r="r" t="t"/>
              <a:pathLst>
                <a:path extrusionOk="0" h="1180" w="1466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139233" y="4402961"/>
              <a:ext cx="38084" cy="37638"/>
            </a:xfrm>
            <a:custGeom>
              <a:rect b="b" l="l" r="r" t="t"/>
              <a:pathLst>
                <a:path extrusionOk="0" h="1013" w="1025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991170" y="4617538"/>
              <a:ext cx="3388647" cy="137585"/>
            </a:xfrm>
            <a:custGeom>
              <a:rect b="b" l="l" r="r" t="t"/>
              <a:pathLst>
                <a:path extrusionOk="0" h="3703" w="91203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326306" y="4316685"/>
              <a:ext cx="718466" cy="326072"/>
            </a:xfrm>
            <a:custGeom>
              <a:rect b="b" l="l" r="r" t="t"/>
              <a:pathLst>
                <a:path extrusionOk="0" h="8776" w="19337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392667" y="4316685"/>
              <a:ext cx="585749" cy="85865"/>
            </a:xfrm>
            <a:custGeom>
              <a:rect b="b" l="l" r="r" t="t"/>
              <a:pathLst>
                <a:path extrusionOk="0" h="2311" w="15765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326306" y="4579044"/>
              <a:ext cx="718466" cy="63721"/>
            </a:xfrm>
            <a:custGeom>
              <a:rect b="b" l="l" r="r" t="t"/>
              <a:pathLst>
                <a:path extrusionOk="0" h="1715" w="19337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223680" y="4621068"/>
              <a:ext cx="920627" cy="50011"/>
            </a:xfrm>
            <a:custGeom>
              <a:rect b="b" l="l" r="r" t="t"/>
              <a:pathLst>
                <a:path extrusionOk="0" h="1346" w="24778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1339770" y="4101700"/>
              <a:ext cx="2691917" cy="238015"/>
            </a:xfrm>
            <a:custGeom>
              <a:rect b="b" l="l" r="r" t="t"/>
              <a:pathLst>
                <a:path extrusionOk="0" h="6406" w="72451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1339362" y="2498933"/>
              <a:ext cx="2691880" cy="1602755"/>
            </a:xfrm>
            <a:custGeom>
              <a:rect b="b" l="l" r="r" t="t"/>
              <a:pathLst>
                <a:path extrusionOk="0" h="43137" w="72450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1434036" y="2594461"/>
              <a:ext cx="2499454" cy="1409475"/>
            </a:xfrm>
            <a:custGeom>
              <a:rect b="b" l="l" r="r" t="t"/>
              <a:pathLst>
                <a:path extrusionOk="0" h="37935" w="67271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647930" y="4171590"/>
              <a:ext cx="85419" cy="85865"/>
            </a:xfrm>
            <a:custGeom>
              <a:rect b="b" l="l" r="r" t="t"/>
              <a:pathLst>
                <a:path extrusionOk="0" h="2311" w="2299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1443779" y="2597606"/>
              <a:ext cx="2499528" cy="1386459"/>
            </a:xfrm>
            <a:custGeom>
              <a:rect b="b" l="l" r="r" t="t"/>
              <a:pathLst>
                <a:path extrusionOk="0" h="39970" w="71903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1830827" y="2499379"/>
              <a:ext cx="1708944" cy="1165664"/>
            </a:xfrm>
            <a:custGeom>
              <a:rect b="b" l="l" r="r" t="t"/>
              <a:pathLst>
                <a:path extrusionOk="0" h="31373" w="45995">
                  <a:moveTo>
                    <a:pt x="1" y="0"/>
                  </a:moveTo>
                  <a:cubicBezTo>
                    <a:pt x="1751" y="7858"/>
                    <a:pt x="5537" y="15061"/>
                    <a:pt x="11324" y="21526"/>
                  </a:cubicBezTo>
                  <a:cubicBezTo>
                    <a:pt x="16134" y="26896"/>
                    <a:pt x="21015" y="30158"/>
                    <a:pt x="23004" y="31373"/>
                  </a:cubicBezTo>
                  <a:cubicBezTo>
                    <a:pt x="24980" y="30147"/>
                    <a:pt x="29862" y="26872"/>
                    <a:pt x="34684" y="21491"/>
                  </a:cubicBezTo>
                  <a:cubicBezTo>
                    <a:pt x="40470" y="15026"/>
                    <a:pt x="44245" y="7834"/>
                    <a:pt x="45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1838370" y="1615026"/>
              <a:ext cx="1693896" cy="1804061"/>
            </a:xfrm>
            <a:custGeom>
              <a:rect b="b" l="l" r="r" t="t"/>
              <a:pathLst>
                <a:path extrusionOk="0" fill="none" h="48555" w="45590">
                  <a:moveTo>
                    <a:pt x="33850" y="39351"/>
                  </a:moveTo>
                  <a:cubicBezTo>
                    <a:pt x="29290" y="44363"/>
                    <a:pt x="24670" y="47423"/>
                    <a:pt x="22801" y="48554"/>
                  </a:cubicBezTo>
                  <a:cubicBezTo>
                    <a:pt x="20920" y="47423"/>
                    <a:pt x="16300" y="44387"/>
                    <a:pt x="11752" y="39374"/>
                  </a:cubicBezTo>
                  <a:cubicBezTo>
                    <a:pt x="4322" y="31207"/>
                    <a:pt x="369" y="21765"/>
                    <a:pt x="0" y="11264"/>
                  </a:cubicBezTo>
                  <a:cubicBezTo>
                    <a:pt x="11966" y="9775"/>
                    <a:pt x="19705" y="3156"/>
                    <a:pt x="22765" y="0"/>
                  </a:cubicBezTo>
                  <a:cubicBezTo>
                    <a:pt x="25670" y="3025"/>
                    <a:pt x="32933" y="9144"/>
                    <a:pt x="45589" y="11192"/>
                  </a:cubicBezTo>
                  <a:cubicBezTo>
                    <a:pt x="45244" y="21694"/>
                    <a:pt x="41291" y="31147"/>
                    <a:pt x="33850" y="39351"/>
                  </a:cubicBezTo>
                  <a:close/>
                </a:path>
              </a:pathLst>
            </a:custGeom>
            <a:noFill/>
            <a:ln cap="flat" cmpd="sng" w="17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1790587" y="1550449"/>
              <a:ext cx="894952" cy="1933658"/>
            </a:xfrm>
            <a:custGeom>
              <a:rect b="b" l="l" r="r" t="t"/>
              <a:pathLst>
                <a:path extrusionOk="0" h="52043" w="24087">
                  <a:moveTo>
                    <a:pt x="24063" y="0"/>
                  </a:moveTo>
                  <a:cubicBezTo>
                    <a:pt x="20813" y="3382"/>
                    <a:pt x="12633" y="10466"/>
                    <a:pt x="0" y="12061"/>
                  </a:cubicBezTo>
                  <a:cubicBezTo>
                    <a:pt x="393" y="23324"/>
                    <a:pt x="4561" y="33445"/>
                    <a:pt x="12407" y="42196"/>
                  </a:cubicBezTo>
                  <a:cubicBezTo>
                    <a:pt x="17217" y="47566"/>
                    <a:pt x="22098" y="50828"/>
                    <a:pt x="24087" y="52042"/>
                  </a:cubicBezTo>
                  <a:cubicBezTo>
                    <a:pt x="24087" y="45518"/>
                    <a:pt x="24063" y="9275"/>
                    <a:pt x="24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1906477" y="1566559"/>
              <a:ext cx="22182" cy="22182"/>
            </a:xfrm>
            <a:custGeom>
              <a:rect b="b" l="l" r="r" t="t"/>
              <a:pathLst>
                <a:path extrusionOk="0" h="597" w="597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3436274" y="1566559"/>
              <a:ext cx="22144" cy="22182"/>
            </a:xfrm>
            <a:custGeom>
              <a:rect b="b" l="l" r="r" t="t"/>
              <a:pathLst>
                <a:path extrusionOk="0" h="597" w="596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1514516" y="1933120"/>
              <a:ext cx="73047" cy="73455"/>
            </a:xfrm>
            <a:custGeom>
              <a:rect b="b" l="l" r="r" t="t"/>
              <a:pathLst>
                <a:path extrusionOk="0" h="1977" w="1966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1343783" y="1891059"/>
              <a:ext cx="18615" cy="18652"/>
            </a:xfrm>
            <a:custGeom>
              <a:rect b="b" l="l" r="r" t="t"/>
              <a:pathLst>
                <a:path extrusionOk="0" h="502" w="501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1020821" y="2187045"/>
              <a:ext cx="45589" cy="45589"/>
            </a:xfrm>
            <a:custGeom>
              <a:rect b="b" l="l" r="r" t="t"/>
              <a:pathLst>
                <a:path extrusionOk="0" h="1227" w="1227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84123" y="2302935"/>
              <a:ext cx="27012" cy="27012"/>
            </a:xfrm>
            <a:custGeom>
              <a:rect b="b" l="l" r="r" t="t"/>
              <a:pathLst>
                <a:path extrusionOk="0" h="727" w="727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633727" y="3342117"/>
              <a:ext cx="45589" cy="45589"/>
            </a:xfrm>
            <a:custGeom>
              <a:rect b="b" l="l" r="r" t="t"/>
              <a:pathLst>
                <a:path extrusionOk="0" h="1227" w="1227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538607" y="3190817"/>
              <a:ext cx="16868" cy="16831"/>
            </a:xfrm>
            <a:custGeom>
              <a:rect b="b" l="l" r="r" t="t"/>
              <a:pathLst>
                <a:path extrusionOk="0" h="453" w="454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470500" y="3607114"/>
              <a:ext cx="18615" cy="18615"/>
            </a:xfrm>
            <a:custGeom>
              <a:rect b="b" l="l" r="r" t="t"/>
              <a:pathLst>
                <a:path extrusionOk="0" h="501" w="501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69967" y="4043736"/>
              <a:ext cx="30987" cy="31024"/>
            </a:xfrm>
            <a:custGeom>
              <a:rect b="b" l="l" r="r" t="t"/>
              <a:pathLst>
                <a:path extrusionOk="0" h="835" w="834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17379" y="4132651"/>
              <a:ext cx="22590" cy="22590"/>
            </a:xfrm>
            <a:custGeom>
              <a:rect b="b" l="l" r="r" t="t"/>
              <a:pathLst>
                <a:path extrusionOk="0" h="608" w="608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813787" y="4393227"/>
              <a:ext cx="29241" cy="29241"/>
            </a:xfrm>
            <a:custGeom>
              <a:rect b="b" l="l" r="r" t="t"/>
              <a:pathLst>
                <a:path extrusionOk="0" h="787" w="787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4672759" y="3340334"/>
              <a:ext cx="28349" cy="28349"/>
            </a:xfrm>
            <a:custGeom>
              <a:rect b="b" l="l" r="r" t="t"/>
              <a:pathLst>
                <a:path extrusionOk="0" h="763" w="763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4696205" y="3654897"/>
              <a:ext cx="51794" cy="51348"/>
            </a:xfrm>
            <a:custGeom>
              <a:rect b="b" l="l" r="r" t="t"/>
              <a:pathLst>
                <a:path extrusionOk="0" h="1382" w="1394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4672759" y="1919372"/>
              <a:ext cx="28349" cy="28349"/>
            </a:xfrm>
            <a:custGeom>
              <a:rect b="b" l="l" r="r" t="t"/>
              <a:pathLst>
                <a:path extrusionOk="0" h="763" w="763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3828681" y="1844614"/>
              <a:ext cx="56661" cy="56216"/>
            </a:xfrm>
            <a:custGeom>
              <a:rect b="b" l="l" r="r" t="t"/>
              <a:pathLst>
                <a:path extrusionOk="0" h="1513" w="1525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4293208" y="1417727"/>
              <a:ext cx="46927" cy="46927"/>
            </a:xfrm>
            <a:custGeom>
              <a:rect b="b" l="l" r="r" t="t"/>
              <a:pathLst>
                <a:path extrusionOk="0" h="1263" w="1263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1115604" y="4878581"/>
              <a:ext cx="15225" cy="78042"/>
            </a:xfrm>
            <a:custGeom>
              <a:rect b="b" l="l" r="r" t="t"/>
              <a:pathLst>
                <a:path extrusionOk="0" h="2322" w="453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1084379" y="4909772"/>
              <a:ext cx="77673" cy="15259"/>
            </a:xfrm>
            <a:custGeom>
              <a:rect b="b" l="l" r="r" t="t"/>
              <a:pathLst>
                <a:path extrusionOk="0" h="454" w="2311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4423255" y="4679440"/>
              <a:ext cx="16831" cy="86311"/>
            </a:xfrm>
            <a:custGeom>
              <a:rect b="b" l="l" r="r" t="t"/>
              <a:pathLst>
                <a:path extrusionOk="0" h="2323" w="453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4388291" y="4713958"/>
              <a:ext cx="86311" cy="16831"/>
            </a:xfrm>
            <a:custGeom>
              <a:rect b="b" l="l" r="r" t="t"/>
              <a:pathLst>
                <a:path extrusionOk="0" h="453" w="2323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1923273" y="1251245"/>
              <a:ext cx="16831" cy="86274"/>
            </a:xfrm>
            <a:custGeom>
              <a:rect b="b" l="l" r="r" t="t"/>
              <a:pathLst>
                <a:path extrusionOk="0" h="2322" w="453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1888309" y="1286171"/>
              <a:ext cx="86311" cy="16868"/>
            </a:xfrm>
            <a:custGeom>
              <a:rect b="b" l="l" r="r" t="t"/>
              <a:pathLst>
                <a:path extrusionOk="0" h="454" w="2323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3097855" y="1150745"/>
              <a:ext cx="16831" cy="85828"/>
            </a:xfrm>
            <a:custGeom>
              <a:rect b="b" l="l" r="r" t="t"/>
              <a:pathLst>
                <a:path extrusionOk="0" h="2310" w="453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3062891" y="1185225"/>
              <a:ext cx="86311" cy="16868"/>
            </a:xfrm>
            <a:custGeom>
              <a:rect b="b" l="l" r="r" t="t"/>
              <a:pathLst>
                <a:path extrusionOk="0" h="454" w="2323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4455990" y="1713676"/>
              <a:ext cx="30133" cy="154416"/>
            </a:xfrm>
            <a:custGeom>
              <a:rect b="b" l="l" r="r" t="t"/>
              <a:pathLst>
                <a:path extrusionOk="0" h="4156" w="811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4393605" y="1776061"/>
              <a:ext cx="154453" cy="30096"/>
            </a:xfrm>
            <a:custGeom>
              <a:rect b="b" l="l" r="r" t="t"/>
              <a:pathLst>
                <a:path extrusionOk="0" h="810" w="4157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4789987" y="4308163"/>
              <a:ext cx="16423" cy="84973"/>
            </a:xfrm>
            <a:custGeom>
              <a:rect b="b" l="l" r="r" t="t"/>
              <a:pathLst>
                <a:path extrusionOk="0" h="2287" w="442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4755506" y="4342198"/>
              <a:ext cx="85419" cy="16868"/>
            </a:xfrm>
            <a:custGeom>
              <a:rect b="b" l="l" r="r" t="t"/>
              <a:pathLst>
                <a:path extrusionOk="0" h="454" w="2299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697004" y="1448678"/>
              <a:ext cx="30096" cy="154416"/>
            </a:xfrm>
            <a:custGeom>
              <a:rect b="b" l="l" r="r" t="t"/>
              <a:pathLst>
                <a:path extrusionOk="0" h="4156" w="810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635065" y="1510617"/>
              <a:ext cx="154416" cy="30133"/>
            </a:xfrm>
            <a:custGeom>
              <a:rect b="b" l="l" r="r" t="t"/>
              <a:pathLst>
                <a:path extrusionOk="0" h="811" w="4156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2382932" y="2258719"/>
              <a:ext cx="624687" cy="503004"/>
            </a:xfrm>
            <a:custGeom>
              <a:rect b="b" l="l" r="r" t="t"/>
              <a:pathLst>
                <a:path extrusionOk="0" h="13538" w="16813">
                  <a:moveTo>
                    <a:pt x="14681" y="0"/>
                  </a:moveTo>
                  <a:cubicBezTo>
                    <a:pt x="9097" y="5251"/>
                    <a:pt x="6335" y="10311"/>
                    <a:pt x="6335" y="10311"/>
                  </a:cubicBezTo>
                  <a:lnTo>
                    <a:pt x="3632" y="5763"/>
                  </a:lnTo>
                  <a:lnTo>
                    <a:pt x="1" y="5763"/>
                  </a:lnTo>
                  <a:lnTo>
                    <a:pt x="5764" y="13537"/>
                  </a:lnTo>
                  <a:lnTo>
                    <a:pt x="7442" y="13537"/>
                  </a:lnTo>
                  <a:cubicBezTo>
                    <a:pt x="11574" y="4727"/>
                    <a:pt x="16813" y="0"/>
                    <a:pt x="16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2295800" y="2060937"/>
              <a:ext cx="820642" cy="820642"/>
            </a:xfrm>
            <a:custGeom>
              <a:rect b="b" l="l" r="r" t="t"/>
              <a:pathLst>
                <a:path extrusionOk="0" fill="none" h="22087" w="22087">
                  <a:moveTo>
                    <a:pt x="22086" y="11050"/>
                  </a:moveTo>
                  <a:cubicBezTo>
                    <a:pt x="22086" y="17146"/>
                    <a:pt x="17145" y="22087"/>
                    <a:pt x="11049" y="22087"/>
                  </a:cubicBezTo>
                  <a:cubicBezTo>
                    <a:pt x="4953" y="22087"/>
                    <a:pt x="0" y="17146"/>
                    <a:pt x="0" y="11050"/>
                  </a:cubicBezTo>
                  <a:cubicBezTo>
                    <a:pt x="0" y="4954"/>
                    <a:pt x="4953" y="1"/>
                    <a:pt x="11049" y="1"/>
                  </a:cubicBezTo>
                  <a:cubicBezTo>
                    <a:pt x="17145" y="1"/>
                    <a:pt x="22086" y="4954"/>
                    <a:pt x="22086" y="11050"/>
                  </a:cubicBezTo>
                  <a:close/>
                </a:path>
              </a:pathLst>
            </a:custGeom>
            <a:noFill/>
            <a:ln cap="flat" cmpd="sng" w="38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1790587" y="1550449"/>
              <a:ext cx="1789905" cy="1933658"/>
            </a:xfrm>
            <a:custGeom>
              <a:rect b="b" l="l" r="r" t="t"/>
              <a:pathLst>
                <a:path extrusionOk="0" h="52043" w="48174">
                  <a:moveTo>
                    <a:pt x="35767" y="42172"/>
                  </a:moveTo>
                  <a:cubicBezTo>
                    <a:pt x="30945" y="47554"/>
                    <a:pt x="26063" y="50828"/>
                    <a:pt x="24087" y="52042"/>
                  </a:cubicBezTo>
                  <a:cubicBezTo>
                    <a:pt x="22098" y="50828"/>
                    <a:pt x="17217" y="47566"/>
                    <a:pt x="12407" y="42196"/>
                  </a:cubicBezTo>
                  <a:cubicBezTo>
                    <a:pt x="4561" y="33445"/>
                    <a:pt x="393" y="23324"/>
                    <a:pt x="0" y="12061"/>
                  </a:cubicBezTo>
                  <a:cubicBezTo>
                    <a:pt x="12633" y="10466"/>
                    <a:pt x="20813" y="3382"/>
                    <a:pt x="24063" y="0"/>
                  </a:cubicBezTo>
                  <a:cubicBezTo>
                    <a:pt x="27135" y="3239"/>
                    <a:pt x="34802" y="9787"/>
                    <a:pt x="48173" y="11990"/>
                  </a:cubicBezTo>
                  <a:cubicBezTo>
                    <a:pt x="47792" y="23241"/>
                    <a:pt x="43625" y="33385"/>
                    <a:pt x="35767" y="42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16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MATERIAL NECESARIO</a:t>
            </a:r>
            <a:endParaRPr sz="3200"/>
          </a:p>
        </p:txBody>
      </p:sp>
      <p:sp>
        <p:nvSpPr>
          <p:cNvPr id="358" name="Google Shape;358;p16"/>
          <p:cNvSpPr txBox="1"/>
          <p:nvPr/>
        </p:nvSpPr>
        <p:spPr>
          <a:xfrm>
            <a:off x="1241378" y="3334030"/>
            <a:ext cx="14115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URL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59" name="Google Shape;359;p16"/>
          <p:cNvGrpSpPr/>
          <p:nvPr/>
        </p:nvGrpSpPr>
        <p:grpSpPr>
          <a:xfrm>
            <a:off x="1480566" y="2125189"/>
            <a:ext cx="933477" cy="749663"/>
            <a:chOff x="5008975" y="4094877"/>
            <a:chExt cx="539613" cy="388125"/>
          </a:xfrm>
        </p:grpSpPr>
        <p:sp>
          <p:nvSpPr>
            <p:cNvPr id="360" name="Google Shape;360;p16"/>
            <p:cNvSpPr/>
            <p:nvPr/>
          </p:nvSpPr>
          <p:spPr>
            <a:xfrm>
              <a:off x="5008975" y="4094877"/>
              <a:ext cx="539277" cy="388125"/>
            </a:xfrm>
            <a:custGeom>
              <a:rect b="b" l="l" r="r" t="t"/>
              <a:pathLst>
                <a:path extrusionOk="0" h="13848" w="19241">
                  <a:moveTo>
                    <a:pt x="1381" y="0"/>
                  </a:moveTo>
                  <a:cubicBezTo>
                    <a:pt x="0" y="0"/>
                    <a:pt x="0" y="1381"/>
                    <a:pt x="0" y="1381"/>
                  </a:cubicBezTo>
                  <a:lnTo>
                    <a:pt x="0" y="12466"/>
                  </a:lnTo>
                  <a:cubicBezTo>
                    <a:pt x="0" y="13847"/>
                    <a:pt x="1381" y="13847"/>
                    <a:pt x="1381" y="13847"/>
                  </a:cubicBezTo>
                  <a:lnTo>
                    <a:pt x="17860" y="13847"/>
                  </a:lnTo>
                  <a:cubicBezTo>
                    <a:pt x="19241" y="13847"/>
                    <a:pt x="19241" y="12466"/>
                    <a:pt x="19241" y="12466"/>
                  </a:cubicBezTo>
                  <a:lnTo>
                    <a:pt x="19241" y="1381"/>
                  </a:lnTo>
                  <a:cubicBezTo>
                    <a:pt x="19241" y="0"/>
                    <a:pt x="17860" y="0"/>
                    <a:pt x="1786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5008975" y="4094877"/>
              <a:ext cx="539277" cy="388125"/>
            </a:xfrm>
            <a:custGeom>
              <a:rect b="b" l="l" r="r" t="t"/>
              <a:pathLst>
                <a:path extrusionOk="0" fill="none" h="13848" w="19241">
                  <a:moveTo>
                    <a:pt x="0" y="1381"/>
                  </a:moveTo>
                  <a:cubicBezTo>
                    <a:pt x="0" y="1381"/>
                    <a:pt x="0" y="0"/>
                    <a:pt x="1381" y="0"/>
                  </a:cubicBezTo>
                  <a:lnTo>
                    <a:pt x="17860" y="0"/>
                  </a:lnTo>
                  <a:cubicBezTo>
                    <a:pt x="17860" y="0"/>
                    <a:pt x="19241" y="0"/>
                    <a:pt x="19241" y="1381"/>
                  </a:cubicBezTo>
                  <a:lnTo>
                    <a:pt x="19241" y="12466"/>
                  </a:lnTo>
                  <a:cubicBezTo>
                    <a:pt x="19241" y="12466"/>
                    <a:pt x="19241" y="13847"/>
                    <a:pt x="17860" y="13847"/>
                  </a:cubicBezTo>
                  <a:lnTo>
                    <a:pt x="1381" y="13847"/>
                  </a:lnTo>
                  <a:cubicBezTo>
                    <a:pt x="1381" y="13847"/>
                    <a:pt x="0" y="13847"/>
                    <a:pt x="0" y="12466"/>
                  </a:cubicBezTo>
                  <a:close/>
                </a:path>
              </a:pathLst>
            </a:custGeom>
            <a:noFill/>
            <a:ln cap="rnd" cmpd="sng" w="113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5008975" y="4189638"/>
              <a:ext cx="539613" cy="28"/>
            </a:xfrm>
            <a:custGeom>
              <a:rect b="b" l="l" r="r" t="t"/>
              <a:pathLst>
                <a:path extrusionOk="0" fill="none" h="1" w="19253">
                  <a:moveTo>
                    <a:pt x="0" y="1"/>
                  </a:moveTo>
                  <a:lnTo>
                    <a:pt x="19253" y="1"/>
                  </a:lnTo>
                </a:path>
              </a:pathLst>
            </a:custGeom>
            <a:noFill/>
            <a:ln cap="rnd" cmpd="sng" w="113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5477483" y="4125231"/>
              <a:ext cx="31727" cy="31727"/>
            </a:xfrm>
            <a:custGeom>
              <a:rect b="b" l="l" r="r" t="t"/>
              <a:pathLst>
                <a:path extrusionOk="0" h="1132" w="1132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82"/>
                    <a:pt x="251" y="1132"/>
                    <a:pt x="560" y="1132"/>
                  </a:cubicBezTo>
                  <a:cubicBezTo>
                    <a:pt x="870" y="1132"/>
                    <a:pt x="1132" y="882"/>
                    <a:pt x="1132" y="560"/>
                  </a:cubicBezTo>
                  <a:cubicBezTo>
                    <a:pt x="1132" y="251"/>
                    <a:pt x="870" y="1"/>
                    <a:pt x="56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5430116" y="4125231"/>
              <a:ext cx="31727" cy="31727"/>
            </a:xfrm>
            <a:custGeom>
              <a:rect b="b" l="l" r="r" t="t"/>
              <a:pathLst>
                <a:path extrusionOk="0" h="1132" w="1132">
                  <a:moveTo>
                    <a:pt x="572" y="1"/>
                  </a:moveTo>
                  <a:cubicBezTo>
                    <a:pt x="262" y="1"/>
                    <a:pt x="0" y="251"/>
                    <a:pt x="0" y="560"/>
                  </a:cubicBezTo>
                  <a:cubicBezTo>
                    <a:pt x="0" y="882"/>
                    <a:pt x="262" y="1132"/>
                    <a:pt x="572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7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5383058" y="4125231"/>
              <a:ext cx="31727" cy="31727"/>
            </a:xfrm>
            <a:custGeom>
              <a:rect b="b" l="l" r="r" t="t"/>
              <a:pathLst>
                <a:path extrusionOk="0" h="1132" w="1132">
                  <a:moveTo>
                    <a:pt x="560" y="1"/>
                  </a:moveTo>
                  <a:cubicBezTo>
                    <a:pt x="250" y="1"/>
                    <a:pt x="0" y="251"/>
                    <a:pt x="0" y="560"/>
                  </a:cubicBezTo>
                  <a:cubicBezTo>
                    <a:pt x="0" y="882"/>
                    <a:pt x="250" y="1132"/>
                    <a:pt x="560" y="1132"/>
                  </a:cubicBezTo>
                  <a:cubicBezTo>
                    <a:pt x="881" y="1132"/>
                    <a:pt x="1131" y="882"/>
                    <a:pt x="1131" y="560"/>
                  </a:cubicBezTo>
                  <a:cubicBezTo>
                    <a:pt x="1131" y="251"/>
                    <a:pt x="881" y="1"/>
                    <a:pt x="56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5076045" y="4232352"/>
              <a:ext cx="405810" cy="192913"/>
            </a:xfrm>
            <a:custGeom>
              <a:rect b="b" l="l" r="r" t="t"/>
              <a:pathLst>
                <a:path extrusionOk="0" fill="none" h="6883" w="14479">
                  <a:moveTo>
                    <a:pt x="1" y="1"/>
                  </a:moveTo>
                  <a:lnTo>
                    <a:pt x="14479" y="1"/>
                  </a:lnTo>
                  <a:lnTo>
                    <a:pt x="14479" y="6883"/>
                  </a:lnTo>
                  <a:lnTo>
                    <a:pt x="1" y="6883"/>
                  </a:lnTo>
                  <a:close/>
                </a:path>
              </a:pathLst>
            </a:custGeom>
            <a:noFill/>
            <a:ln cap="rnd" cmpd="sng" w="113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5247573" y="4297432"/>
              <a:ext cx="62417" cy="62754"/>
            </a:xfrm>
            <a:custGeom>
              <a:rect b="b" l="l" r="r" t="t"/>
              <a:pathLst>
                <a:path extrusionOk="0" fill="none" h="2239" w="2227">
                  <a:moveTo>
                    <a:pt x="0" y="0"/>
                  </a:moveTo>
                  <a:lnTo>
                    <a:pt x="2227" y="2239"/>
                  </a:lnTo>
                </a:path>
              </a:pathLst>
            </a:custGeom>
            <a:noFill/>
            <a:ln cap="rnd" cmpd="sng" w="113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5247573" y="4297432"/>
              <a:ext cx="62417" cy="62754"/>
            </a:xfrm>
            <a:custGeom>
              <a:rect b="b" l="l" r="r" t="t"/>
              <a:pathLst>
                <a:path extrusionOk="0" fill="none" h="2239" w="2227">
                  <a:moveTo>
                    <a:pt x="0" y="2239"/>
                  </a:moveTo>
                  <a:lnTo>
                    <a:pt x="2227" y="0"/>
                  </a:lnTo>
                </a:path>
              </a:pathLst>
            </a:custGeom>
            <a:noFill/>
            <a:ln cap="rnd" cmpd="sng" w="113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16"/>
          <p:cNvGrpSpPr/>
          <p:nvPr/>
        </p:nvGrpSpPr>
        <p:grpSpPr>
          <a:xfrm>
            <a:off x="4646990" y="1243296"/>
            <a:ext cx="3520378" cy="3066016"/>
            <a:chOff x="470500" y="1150745"/>
            <a:chExt cx="4370426" cy="3805879"/>
          </a:xfrm>
        </p:grpSpPr>
        <p:sp>
          <p:nvSpPr>
            <p:cNvPr id="370" name="Google Shape;370;p16"/>
            <p:cNvSpPr/>
            <p:nvPr/>
          </p:nvSpPr>
          <p:spPr>
            <a:xfrm>
              <a:off x="555068" y="1564531"/>
              <a:ext cx="4024332" cy="2990383"/>
            </a:xfrm>
            <a:custGeom>
              <a:rect b="b" l="l" r="r" t="t"/>
              <a:pathLst>
                <a:path extrusionOk="0" h="80484" w="108312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1114158" y="1578316"/>
              <a:ext cx="545956" cy="545918"/>
            </a:xfrm>
            <a:custGeom>
              <a:rect b="b" l="l" r="r" t="t"/>
              <a:pathLst>
                <a:path extrusionOk="0" h="14693" w="14694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860678" y="1728278"/>
              <a:ext cx="77022" cy="76576"/>
            </a:xfrm>
            <a:custGeom>
              <a:rect b="b" l="l" r="r" t="t"/>
              <a:pathLst>
                <a:path extrusionOk="0" h="2061" w="2073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4404677" y="1862746"/>
              <a:ext cx="161513" cy="161513"/>
            </a:xfrm>
            <a:custGeom>
              <a:rect b="b" l="l" r="r" t="t"/>
              <a:pathLst>
                <a:path extrusionOk="0" h="4347" w="4347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4408207" y="1597340"/>
              <a:ext cx="46035" cy="46481"/>
            </a:xfrm>
            <a:custGeom>
              <a:rect b="b" l="l" r="r" t="t"/>
              <a:pathLst>
                <a:path extrusionOk="0" h="1251" w="1239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1756069" y="4314939"/>
              <a:ext cx="269448" cy="269002"/>
            </a:xfrm>
            <a:custGeom>
              <a:rect b="b" l="l" r="r" t="t"/>
              <a:pathLst>
                <a:path extrusionOk="0" h="7240" w="7252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745196" y="3845991"/>
              <a:ext cx="238498" cy="238498"/>
            </a:xfrm>
            <a:custGeom>
              <a:rect b="b" l="l" r="r" t="t"/>
              <a:pathLst>
                <a:path extrusionOk="0" h="6419" w="6419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710715" y="4226433"/>
              <a:ext cx="61529" cy="61529"/>
            </a:xfrm>
            <a:custGeom>
              <a:rect b="b" l="l" r="r" t="t"/>
              <a:pathLst>
                <a:path extrusionOk="0" h="1656" w="1656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3487178" y="2075353"/>
              <a:ext cx="1026778" cy="991555"/>
            </a:xfrm>
            <a:custGeom>
              <a:rect b="b" l="l" r="r" t="t"/>
              <a:pathLst>
                <a:path extrusionOk="0" h="26687" w="27635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3644015" y="2206960"/>
              <a:ext cx="701226" cy="832049"/>
            </a:xfrm>
            <a:custGeom>
              <a:rect b="b" l="l" r="r" t="t"/>
              <a:pathLst>
                <a:path extrusionOk="0" h="22394" w="18873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599209" y="2398389"/>
              <a:ext cx="1054682" cy="1012660"/>
            </a:xfrm>
            <a:custGeom>
              <a:rect b="b" l="l" r="r" t="t"/>
              <a:pathLst>
                <a:path extrusionOk="0" h="27255" w="28386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714245" y="2701545"/>
              <a:ext cx="1037591" cy="526895"/>
            </a:xfrm>
            <a:custGeom>
              <a:rect b="b" l="l" r="r" t="t"/>
              <a:pathLst>
                <a:path extrusionOk="0" h="14181" w="27926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3791525" y="3536035"/>
              <a:ext cx="795860" cy="768031"/>
            </a:xfrm>
            <a:custGeom>
              <a:rect b="b" l="l" r="r" t="t"/>
              <a:pathLst>
                <a:path extrusionOk="0" h="20671" w="21420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3725461" y="3677005"/>
              <a:ext cx="776094" cy="400382"/>
            </a:xfrm>
            <a:custGeom>
              <a:rect b="b" l="l" r="r" t="t"/>
              <a:pathLst>
                <a:path extrusionOk="0" h="10776" w="20888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3663670" y="2925337"/>
              <a:ext cx="951131" cy="365531"/>
            </a:xfrm>
            <a:custGeom>
              <a:rect b="b" l="l" r="r" t="t"/>
              <a:pathLst>
                <a:path extrusionOk="0" h="9838" w="25599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3663670" y="3080724"/>
              <a:ext cx="827739" cy="38864"/>
            </a:xfrm>
            <a:custGeom>
              <a:rect b="b" l="l" r="r" t="t"/>
              <a:pathLst>
                <a:path extrusionOk="0" h="1046" w="22278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3779561" y="3105432"/>
              <a:ext cx="58891" cy="85865"/>
            </a:xfrm>
            <a:custGeom>
              <a:rect b="b" l="l" r="r" t="t"/>
              <a:pathLst>
                <a:path extrusionOk="0" h="2311" w="1585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3888391" y="3106324"/>
              <a:ext cx="71709" cy="133647"/>
            </a:xfrm>
            <a:custGeom>
              <a:rect b="b" l="l" r="r" t="t"/>
              <a:pathLst>
                <a:path extrusionOk="0" h="3597" w="1930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4026427" y="3104987"/>
              <a:ext cx="62420" cy="153970"/>
            </a:xfrm>
            <a:custGeom>
              <a:rect b="b" l="l" r="r" t="t"/>
              <a:pathLst>
                <a:path extrusionOk="0" h="4144" w="1680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4185678" y="3105841"/>
              <a:ext cx="60674" cy="143827"/>
            </a:xfrm>
            <a:custGeom>
              <a:rect b="b" l="l" r="r" t="t"/>
              <a:pathLst>
                <a:path extrusionOk="0" h="3871" w="1633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4314871" y="3104095"/>
              <a:ext cx="42505" cy="98684"/>
            </a:xfrm>
            <a:custGeom>
              <a:rect b="b" l="l" r="r" t="t"/>
              <a:pathLst>
                <a:path extrusionOk="0" h="2656" w="1144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4425039" y="3105432"/>
              <a:ext cx="27012" cy="77468"/>
            </a:xfrm>
            <a:custGeom>
              <a:rect b="b" l="l" r="r" t="t"/>
              <a:pathLst>
                <a:path extrusionOk="0" h="2085" w="727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3778706" y="3006783"/>
              <a:ext cx="59745" cy="85419"/>
            </a:xfrm>
            <a:custGeom>
              <a:rect b="b" l="l" r="r" t="t"/>
              <a:pathLst>
                <a:path extrusionOk="0" h="2299" w="1608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3887537" y="2959892"/>
              <a:ext cx="72564" cy="134055"/>
            </a:xfrm>
            <a:custGeom>
              <a:rect b="b" l="l" r="r" t="t"/>
              <a:pathLst>
                <a:path extrusionOk="0" h="3608" w="1953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4025535" y="2943060"/>
              <a:ext cx="63758" cy="153673"/>
            </a:xfrm>
            <a:custGeom>
              <a:rect b="b" l="l" r="r" t="t"/>
              <a:pathLst>
                <a:path extrusionOk="0" h="4136" w="1716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4184378" y="2955025"/>
              <a:ext cx="62383" cy="143678"/>
            </a:xfrm>
            <a:custGeom>
              <a:rect b="b" l="l" r="r" t="t"/>
              <a:pathLst>
                <a:path extrusionOk="0" h="3867" w="1679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4313533" y="3003699"/>
              <a:ext cx="43843" cy="98684"/>
            </a:xfrm>
            <a:custGeom>
              <a:rect b="b" l="l" r="r" t="t"/>
              <a:pathLst>
                <a:path extrusionOk="0" h="2656" w="1180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4424147" y="3025807"/>
              <a:ext cx="27903" cy="77431"/>
            </a:xfrm>
            <a:custGeom>
              <a:rect b="b" l="l" r="r" t="t"/>
              <a:pathLst>
                <a:path extrusionOk="0" h="2084" w="751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1177881" y="2025118"/>
              <a:ext cx="770223" cy="1093583"/>
            </a:xfrm>
            <a:custGeom>
              <a:rect b="b" l="l" r="r" t="t"/>
              <a:pathLst>
                <a:path extrusionOk="0" h="29433" w="20730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1273855" y="2171996"/>
              <a:ext cx="592845" cy="946709"/>
            </a:xfrm>
            <a:custGeom>
              <a:rect b="b" l="l" r="r" t="t"/>
              <a:pathLst>
                <a:path extrusionOk="0" h="25480" w="15956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1780406" y="2895760"/>
              <a:ext cx="92479" cy="87166"/>
            </a:xfrm>
            <a:custGeom>
              <a:rect b="b" l="l" r="r" t="t"/>
              <a:pathLst>
                <a:path extrusionOk="0" h="2346" w="2489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1692829" y="2737475"/>
              <a:ext cx="156200" cy="120679"/>
            </a:xfrm>
            <a:custGeom>
              <a:rect b="b" l="l" r="r" t="t"/>
              <a:pathLst>
                <a:path extrusionOk="0" h="3248" w="4204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1596371" y="2561727"/>
              <a:ext cx="170356" cy="138960"/>
            </a:xfrm>
            <a:custGeom>
              <a:rect b="b" l="l" r="r" t="t"/>
              <a:pathLst>
                <a:path extrusionOk="0" h="3740" w="4585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1479143" y="2385793"/>
              <a:ext cx="161067" cy="133498"/>
            </a:xfrm>
            <a:custGeom>
              <a:rect b="b" l="l" r="r" t="t"/>
              <a:pathLst>
                <a:path extrusionOk="0" h="3593" w="4335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1390674" y="2277706"/>
              <a:ext cx="106189" cy="96937"/>
            </a:xfrm>
            <a:custGeom>
              <a:rect b="b" l="l" r="r" t="t"/>
              <a:pathLst>
                <a:path extrusionOk="0" h="2609" w="2858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1313687" y="2182140"/>
              <a:ext cx="89841" cy="65987"/>
            </a:xfrm>
            <a:custGeom>
              <a:rect b="b" l="l" r="r" t="t"/>
              <a:pathLst>
                <a:path extrusionOk="0" h="1776" w="2418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1663178" y="2974792"/>
              <a:ext cx="111948" cy="57256"/>
            </a:xfrm>
            <a:custGeom>
              <a:rect b="b" l="l" r="r" t="t"/>
              <a:pathLst>
                <a:path extrusionOk="0" h="1541" w="3013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1529118" y="2839097"/>
              <a:ext cx="168164" cy="100467"/>
            </a:xfrm>
            <a:custGeom>
              <a:rect b="b" l="l" r="r" t="t"/>
              <a:pathLst>
                <a:path extrusionOk="0" h="2704" w="4526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1406131" y="2685383"/>
              <a:ext cx="192946" cy="102882"/>
            </a:xfrm>
            <a:custGeom>
              <a:rect b="b" l="l" r="r" t="t"/>
              <a:pathLst>
                <a:path extrusionOk="0" h="2769" w="5193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1303952" y="2497707"/>
              <a:ext cx="181874" cy="99910"/>
            </a:xfrm>
            <a:custGeom>
              <a:rect b="b" l="l" r="r" t="t"/>
              <a:pathLst>
                <a:path extrusionOk="0" h="2689" w="4895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1269879" y="2358669"/>
              <a:ext cx="129225" cy="62420"/>
            </a:xfrm>
            <a:custGeom>
              <a:rect b="b" l="l" r="r" t="t"/>
              <a:pathLst>
                <a:path extrusionOk="0" h="1680" w="3478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1224772" y="2238357"/>
              <a:ext cx="95154" cy="57107"/>
            </a:xfrm>
            <a:custGeom>
              <a:rect b="b" l="l" r="r" t="t"/>
              <a:pathLst>
                <a:path extrusionOk="0" h="1537" w="2561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968617" y="3817753"/>
              <a:ext cx="883472" cy="636539"/>
            </a:xfrm>
            <a:custGeom>
              <a:rect b="b" l="l" r="r" t="t"/>
              <a:pathLst>
                <a:path extrusionOk="0" h="17132" w="23778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1088074" y="3833618"/>
              <a:ext cx="764018" cy="546364"/>
            </a:xfrm>
            <a:custGeom>
              <a:rect b="b" l="l" r="r" t="t"/>
              <a:pathLst>
                <a:path extrusionOk="0" h="14705" w="20563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1652997" y="3839786"/>
              <a:ext cx="88949" cy="74384"/>
            </a:xfrm>
            <a:custGeom>
              <a:rect b="b" l="l" r="r" t="t"/>
              <a:pathLst>
                <a:path extrusionOk="0" h="2002" w="2394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1530456" y="3868099"/>
              <a:ext cx="111093" cy="126587"/>
            </a:xfrm>
            <a:custGeom>
              <a:rect b="b" l="l" r="r" t="t"/>
              <a:pathLst>
                <a:path extrusionOk="0" h="3407" w="2990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1389337" y="3946424"/>
              <a:ext cx="124804" cy="136730"/>
            </a:xfrm>
            <a:custGeom>
              <a:rect b="b" l="l" r="r" t="t"/>
              <a:pathLst>
                <a:path extrusionOk="0" h="3680" w="3359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1247771" y="4061422"/>
              <a:ext cx="119936" cy="130117"/>
            </a:xfrm>
            <a:custGeom>
              <a:rect b="b" l="l" r="r" t="t"/>
              <a:pathLst>
                <a:path extrusionOk="0" h="3502" w="3228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1165062" y="4187530"/>
              <a:ext cx="86274" cy="85419"/>
            </a:xfrm>
            <a:custGeom>
              <a:rect b="b" l="l" r="r" t="t"/>
              <a:pathLst>
                <a:path extrusionOk="0" h="2299" w="2322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1089820" y="4270686"/>
              <a:ext cx="59337" cy="72601"/>
            </a:xfrm>
            <a:custGeom>
              <a:rect b="b" l="l" r="r" t="t"/>
              <a:pathLst>
                <a:path extrusionOk="0" h="1954" w="1597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1730877" y="3916774"/>
              <a:ext cx="58854" cy="92070"/>
            </a:xfrm>
            <a:custGeom>
              <a:rect b="b" l="l" r="r" t="t"/>
              <a:pathLst>
                <a:path extrusionOk="0" h="2478" w="1584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1626914" y="3988894"/>
              <a:ext cx="92033" cy="137622"/>
            </a:xfrm>
            <a:custGeom>
              <a:rect b="b" l="l" r="r" t="t"/>
              <a:pathLst>
                <a:path extrusionOk="0" h="3704" w="2477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1497721" y="4079146"/>
              <a:ext cx="100913" cy="157946"/>
            </a:xfrm>
            <a:custGeom>
              <a:rect b="b" l="l" r="r" t="t"/>
              <a:pathLst>
                <a:path extrusionOk="0" h="4251" w="2716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1346867" y="4183555"/>
              <a:ext cx="96900" cy="149549"/>
            </a:xfrm>
            <a:custGeom>
              <a:rect b="b" l="l" r="r" t="t"/>
              <a:pathLst>
                <a:path extrusionOk="0" h="4025" w="2608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1238928" y="4264481"/>
              <a:ext cx="58408" cy="106226"/>
            </a:xfrm>
            <a:custGeom>
              <a:rect b="b" l="l" r="r" t="t"/>
              <a:pathLst>
                <a:path extrusionOk="0" h="2859" w="1572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1141579" y="4337492"/>
              <a:ext cx="52686" cy="77431"/>
            </a:xfrm>
            <a:custGeom>
              <a:rect b="b" l="l" r="r" t="t"/>
              <a:pathLst>
                <a:path extrusionOk="0" h="2084" w="1418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670884" y="3474133"/>
              <a:ext cx="1328960" cy="539008"/>
            </a:xfrm>
            <a:custGeom>
              <a:rect b="b" l="l" r="r" t="t"/>
              <a:pathLst>
                <a:path extrusionOk="0" h="14507" w="35768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841654" y="3669054"/>
              <a:ext cx="1158196" cy="180276"/>
            </a:xfrm>
            <a:custGeom>
              <a:rect b="b" l="l" r="r" t="t"/>
              <a:pathLst>
                <a:path extrusionOk="0" h="4852" w="31172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1766695" y="3689378"/>
              <a:ext cx="72155" cy="123912"/>
            </a:xfrm>
            <a:custGeom>
              <a:rect b="b" l="l" r="r" t="t"/>
              <a:pathLst>
                <a:path extrusionOk="0" h="3335" w="1942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1599901" y="3598271"/>
              <a:ext cx="87203" cy="191125"/>
            </a:xfrm>
            <a:custGeom>
              <a:rect b="b" l="l" r="r" t="t"/>
              <a:pathLst>
                <a:path extrusionOk="0" h="5144" w="2347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1425155" y="3542946"/>
              <a:ext cx="68179" cy="218583"/>
            </a:xfrm>
            <a:custGeom>
              <a:rect b="b" l="l" r="r" t="t"/>
              <a:pathLst>
                <a:path extrusionOk="0" h="5883" w="1835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1205748" y="3523476"/>
              <a:ext cx="65504" cy="204761"/>
            </a:xfrm>
            <a:custGeom>
              <a:rect b="b" l="l" r="r" t="t"/>
              <a:pathLst>
                <a:path extrusionOk="0" h="5511" w="1763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1041629" y="3563753"/>
              <a:ext cx="47818" cy="142935"/>
            </a:xfrm>
            <a:custGeom>
              <a:rect b="b" l="l" r="r" t="t"/>
              <a:pathLst>
                <a:path extrusionOk="0" h="3847" w="1287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907123" y="3572596"/>
              <a:ext cx="31433" cy="109756"/>
            </a:xfrm>
            <a:custGeom>
              <a:rect b="b" l="l" r="r" t="t"/>
              <a:pathLst>
                <a:path extrusionOk="0" h="2954" w="846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1743250" y="3831389"/>
              <a:ext cx="94262" cy="115515"/>
            </a:xfrm>
            <a:custGeom>
              <a:rect b="b" l="l" r="r" t="t"/>
              <a:pathLst>
                <a:path extrusionOk="0" h="3109" w="2537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1569842" y="3802184"/>
              <a:ext cx="115478" cy="188041"/>
            </a:xfrm>
            <a:custGeom>
              <a:rect b="b" l="l" r="r" t="t"/>
              <a:pathLst>
                <a:path extrusionOk="0" h="5061" w="3108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1384023" y="3771233"/>
              <a:ext cx="107972" cy="213270"/>
            </a:xfrm>
            <a:custGeom>
              <a:rect b="b" l="l" r="r" t="t"/>
              <a:pathLst>
                <a:path extrusionOk="0" h="5740" w="2906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1163724" y="3736678"/>
              <a:ext cx="106635" cy="199151"/>
            </a:xfrm>
            <a:custGeom>
              <a:rect b="b" l="l" r="r" t="t"/>
              <a:pathLst>
                <a:path extrusionOk="0" h="5360" w="287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1016845" y="3708848"/>
              <a:ext cx="73455" cy="133201"/>
            </a:xfrm>
            <a:custGeom>
              <a:rect b="b" l="l" r="r" t="t"/>
              <a:pathLst>
                <a:path extrusionOk="0" h="3585" w="1977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886761" y="3683619"/>
              <a:ext cx="48710" cy="108864"/>
            </a:xfrm>
            <a:custGeom>
              <a:rect b="b" l="l" r="r" t="t"/>
              <a:pathLst>
                <a:path extrusionOk="0" h="2930" w="1311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3661441" y="3440061"/>
              <a:ext cx="839257" cy="546922"/>
            </a:xfrm>
            <a:custGeom>
              <a:rect b="b" l="l" r="r" t="t"/>
              <a:pathLst>
                <a:path extrusionOk="0" h="14720" w="22588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3661441" y="3502260"/>
              <a:ext cx="726009" cy="463657"/>
            </a:xfrm>
            <a:custGeom>
              <a:rect b="b" l="l" r="r" t="t"/>
              <a:pathLst>
                <a:path extrusionOk="0" h="12479" w="19540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3765850" y="3898641"/>
              <a:ext cx="80998" cy="70817"/>
            </a:xfrm>
            <a:custGeom>
              <a:rect b="b" l="l" r="r" t="t"/>
              <a:pathLst>
                <a:path extrusionOk="0" h="1906" w="2180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3861416" y="3830051"/>
              <a:ext cx="100913" cy="119490"/>
            </a:xfrm>
            <a:custGeom>
              <a:rect b="b" l="l" r="r" t="t"/>
              <a:pathLst>
                <a:path extrusionOk="0" h="3216" w="2716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3982211" y="3754847"/>
              <a:ext cx="108418" cy="130117"/>
            </a:xfrm>
            <a:custGeom>
              <a:rect b="b" l="l" r="r" t="t"/>
              <a:pathLst>
                <a:path extrusionOk="0" h="3502" w="2918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4121547" y="3662849"/>
              <a:ext cx="107527" cy="123466"/>
            </a:xfrm>
            <a:custGeom>
              <a:rect b="b" l="l" r="r" t="t"/>
              <a:pathLst>
                <a:path extrusionOk="0" h="3323" w="2894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4232161" y="3593404"/>
              <a:ext cx="75648" cy="81407"/>
            </a:xfrm>
            <a:custGeom>
              <a:rect b="b" l="l" r="r" t="t"/>
              <a:pathLst>
                <a:path extrusionOk="0" h="2191" w="2036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4329473" y="3533657"/>
              <a:ext cx="51348" cy="68625"/>
            </a:xfrm>
            <a:custGeom>
              <a:rect b="b" l="l" r="r" t="t"/>
              <a:pathLst>
                <a:path extrusionOk="0" h="1847" w="1382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3726947" y="3808389"/>
              <a:ext cx="53540" cy="85865"/>
            </a:xfrm>
            <a:custGeom>
              <a:rect b="b" l="l" r="r" t="t"/>
              <a:pathLst>
                <a:path extrusionOk="0" h="2311" w="1441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3797284" y="3704426"/>
              <a:ext cx="81407" cy="128779"/>
            </a:xfrm>
            <a:custGeom>
              <a:rect b="b" l="l" r="r" t="t"/>
              <a:pathLst>
                <a:path extrusionOk="0" h="3466" w="2191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3913174" y="3608415"/>
              <a:ext cx="87203" cy="148694"/>
            </a:xfrm>
            <a:custGeom>
              <a:rect b="b" l="l" r="r" t="t"/>
              <a:pathLst>
                <a:path extrusionOk="0" h="4002" w="2347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4059607" y="3528343"/>
              <a:ext cx="83636" cy="139851"/>
            </a:xfrm>
            <a:custGeom>
              <a:rect b="b" l="l" r="r" t="t"/>
              <a:pathLst>
                <a:path extrusionOk="0" h="3764" w="2251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4195413" y="3500476"/>
              <a:ext cx="49156" cy="99575"/>
            </a:xfrm>
            <a:custGeom>
              <a:rect b="b" l="l" r="r" t="t"/>
              <a:pathLst>
                <a:path extrusionOk="0" h="2680" w="1323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4291871" y="3465104"/>
              <a:ext cx="44697" cy="73010"/>
            </a:xfrm>
            <a:custGeom>
              <a:rect b="b" l="l" r="r" t="t"/>
              <a:pathLst>
                <a:path extrusionOk="0" h="1965" w="1203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3764549" y="4103595"/>
              <a:ext cx="461428" cy="420595"/>
            </a:xfrm>
            <a:custGeom>
              <a:rect b="b" l="l" r="r" t="t"/>
              <a:pathLst>
                <a:path extrusionOk="0" h="11320" w="12419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3775139" y="4104338"/>
              <a:ext cx="395106" cy="361927"/>
            </a:xfrm>
            <a:custGeom>
              <a:rect b="b" l="l" r="r" t="t"/>
              <a:pathLst>
                <a:path extrusionOk="0" h="9741" w="10634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3800368" y="4156988"/>
              <a:ext cx="35000" cy="49602"/>
            </a:xfrm>
            <a:custGeom>
              <a:rect b="b" l="l" r="r" t="t"/>
              <a:pathLst>
                <a:path extrusionOk="0" h="1335" w="942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3832211" y="4204771"/>
              <a:ext cx="60228" cy="73455"/>
            </a:xfrm>
            <a:custGeom>
              <a:rect b="b" l="l" r="r" t="t"/>
              <a:pathLst>
                <a:path extrusionOk="0" h="1977" w="1621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3892404" y="4264926"/>
              <a:ext cx="64613" cy="84082"/>
            </a:xfrm>
            <a:custGeom>
              <a:rect b="b" l="l" r="r" t="t"/>
              <a:pathLst>
                <a:path extrusionOk="0" h="2263" w="1739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3973776" y="4334408"/>
              <a:ext cx="61529" cy="79660"/>
            </a:xfrm>
            <a:custGeom>
              <a:rect b="b" l="l" r="r" t="t"/>
              <a:pathLst>
                <a:path extrusionOk="0" h="2144" w="1656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4053848" y="4388805"/>
              <a:ext cx="39421" cy="57107"/>
            </a:xfrm>
            <a:custGeom>
              <a:rect b="b" l="l" r="r" t="t"/>
              <a:pathLst>
                <a:path extrusionOk="0" h="1537" w="1061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4109174" y="4437480"/>
              <a:ext cx="34517" cy="40722"/>
            </a:xfrm>
            <a:custGeom>
              <a:rect b="b" l="l" r="r" t="t"/>
              <a:pathLst>
                <a:path extrusionOk="0" h="1096" w="929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3833549" y="4118494"/>
              <a:ext cx="50902" cy="38084"/>
            </a:xfrm>
            <a:custGeom>
              <a:rect b="b" l="l" r="r" t="t"/>
              <a:pathLst>
                <a:path extrusionOk="0" h="1025" w="1370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3885307" y="4144169"/>
              <a:ext cx="69034" cy="65504"/>
            </a:xfrm>
            <a:custGeom>
              <a:rect b="b" l="l" r="r" t="t"/>
              <a:pathLst>
                <a:path extrusionOk="0" h="1763" w="1858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3951222" y="4198120"/>
              <a:ext cx="79214" cy="69963"/>
            </a:xfrm>
            <a:custGeom>
              <a:rect b="b" l="l" r="r" t="t"/>
              <a:pathLst>
                <a:path extrusionOk="0" h="1883" w="2132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4026873" y="4273324"/>
              <a:ext cx="75239" cy="66842"/>
            </a:xfrm>
            <a:custGeom>
              <a:rect b="b" l="l" r="r" t="t"/>
              <a:pathLst>
                <a:path extrusionOk="0" h="1799" w="2025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4086137" y="4350311"/>
              <a:ext cx="54469" cy="43843"/>
            </a:xfrm>
            <a:custGeom>
              <a:rect b="b" l="l" r="r" t="t"/>
              <a:pathLst>
                <a:path extrusionOk="0" h="1180" w="1466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4139233" y="4402961"/>
              <a:ext cx="38084" cy="37638"/>
            </a:xfrm>
            <a:custGeom>
              <a:rect b="b" l="l" r="r" t="t"/>
              <a:pathLst>
                <a:path extrusionOk="0" h="1013" w="1025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991170" y="4617538"/>
              <a:ext cx="3388647" cy="137585"/>
            </a:xfrm>
            <a:custGeom>
              <a:rect b="b" l="l" r="r" t="t"/>
              <a:pathLst>
                <a:path extrusionOk="0" h="3703" w="91203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2326306" y="4316685"/>
              <a:ext cx="718466" cy="326072"/>
            </a:xfrm>
            <a:custGeom>
              <a:rect b="b" l="l" r="r" t="t"/>
              <a:pathLst>
                <a:path extrusionOk="0" h="8776" w="19337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2392667" y="4316685"/>
              <a:ext cx="585749" cy="85865"/>
            </a:xfrm>
            <a:custGeom>
              <a:rect b="b" l="l" r="r" t="t"/>
              <a:pathLst>
                <a:path extrusionOk="0" h="2311" w="15765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2326306" y="4579044"/>
              <a:ext cx="718466" cy="63721"/>
            </a:xfrm>
            <a:custGeom>
              <a:rect b="b" l="l" r="r" t="t"/>
              <a:pathLst>
                <a:path extrusionOk="0" h="1715" w="19337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2223680" y="4621068"/>
              <a:ext cx="920627" cy="50011"/>
            </a:xfrm>
            <a:custGeom>
              <a:rect b="b" l="l" r="r" t="t"/>
              <a:pathLst>
                <a:path extrusionOk="0" h="1346" w="24778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1339770" y="4101700"/>
              <a:ext cx="2691917" cy="238015"/>
            </a:xfrm>
            <a:custGeom>
              <a:rect b="b" l="l" r="r" t="t"/>
              <a:pathLst>
                <a:path extrusionOk="0" h="6406" w="72451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1339362" y="2498933"/>
              <a:ext cx="2691880" cy="1602755"/>
            </a:xfrm>
            <a:custGeom>
              <a:rect b="b" l="l" r="r" t="t"/>
              <a:pathLst>
                <a:path extrusionOk="0" h="43137" w="72450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1434036" y="2594461"/>
              <a:ext cx="2499454" cy="1409475"/>
            </a:xfrm>
            <a:custGeom>
              <a:rect b="b" l="l" r="r" t="t"/>
              <a:pathLst>
                <a:path extrusionOk="0" h="37935" w="67271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2647930" y="4171590"/>
              <a:ext cx="85419" cy="85865"/>
            </a:xfrm>
            <a:custGeom>
              <a:rect b="b" l="l" r="r" t="t"/>
              <a:pathLst>
                <a:path extrusionOk="0" h="2311" w="2299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1443779" y="2597606"/>
              <a:ext cx="2499528" cy="1386459"/>
            </a:xfrm>
            <a:custGeom>
              <a:rect b="b" l="l" r="r" t="t"/>
              <a:pathLst>
                <a:path extrusionOk="0" h="39970" w="71903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1830827" y="2499379"/>
              <a:ext cx="1708944" cy="1165664"/>
            </a:xfrm>
            <a:custGeom>
              <a:rect b="b" l="l" r="r" t="t"/>
              <a:pathLst>
                <a:path extrusionOk="0" h="31373" w="45995">
                  <a:moveTo>
                    <a:pt x="1" y="0"/>
                  </a:moveTo>
                  <a:cubicBezTo>
                    <a:pt x="1751" y="7858"/>
                    <a:pt x="5537" y="15061"/>
                    <a:pt x="11324" y="21526"/>
                  </a:cubicBezTo>
                  <a:cubicBezTo>
                    <a:pt x="16134" y="26896"/>
                    <a:pt x="21015" y="30158"/>
                    <a:pt x="23004" y="31373"/>
                  </a:cubicBezTo>
                  <a:cubicBezTo>
                    <a:pt x="24980" y="30147"/>
                    <a:pt x="29862" y="26872"/>
                    <a:pt x="34684" y="21491"/>
                  </a:cubicBezTo>
                  <a:cubicBezTo>
                    <a:pt x="40470" y="15026"/>
                    <a:pt x="44245" y="7834"/>
                    <a:pt x="45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1790587" y="1550449"/>
              <a:ext cx="1789905" cy="1933658"/>
            </a:xfrm>
            <a:custGeom>
              <a:rect b="b" l="l" r="r" t="t"/>
              <a:pathLst>
                <a:path extrusionOk="0" h="52043" w="48174">
                  <a:moveTo>
                    <a:pt x="35767" y="42172"/>
                  </a:moveTo>
                  <a:cubicBezTo>
                    <a:pt x="30945" y="47554"/>
                    <a:pt x="26063" y="50828"/>
                    <a:pt x="24087" y="52042"/>
                  </a:cubicBezTo>
                  <a:cubicBezTo>
                    <a:pt x="22098" y="50828"/>
                    <a:pt x="17217" y="47566"/>
                    <a:pt x="12407" y="42196"/>
                  </a:cubicBezTo>
                  <a:cubicBezTo>
                    <a:pt x="4561" y="33445"/>
                    <a:pt x="393" y="23324"/>
                    <a:pt x="0" y="12061"/>
                  </a:cubicBezTo>
                  <a:cubicBezTo>
                    <a:pt x="12633" y="10466"/>
                    <a:pt x="20813" y="3382"/>
                    <a:pt x="24063" y="0"/>
                  </a:cubicBezTo>
                  <a:cubicBezTo>
                    <a:pt x="27135" y="3239"/>
                    <a:pt x="34802" y="9787"/>
                    <a:pt x="48173" y="11990"/>
                  </a:cubicBezTo>
                  <a:cubicBezTo>
                    <a:pt x="47792" y="23241"/>
                    <a:pt x="43625" y="33385"/>
                    <a:pt x="35767" y="42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1838370" y="1615026"/>
              <a:ext cx="1693896" cy="1804061"/>
            </a:xfrm>
            <a:custGeom>
              <a:rect b="b" l="l" r="r" t="t"/>
              <a:pathLst>
                <a:path extrusionOk="0" fill="none" h="48555" w="45590">
                  <a:moveTo>
                    <a:pt x="33850" y="39351"/>
                  </a:moveTo>
                  <a:cubicBezTo>
                    <a:pt x="29290" y="44363"/>
                    <a:pt x="24670" y="47423"/>
                    <a:pt x="22801" y="48554"/>
                  </a:cubicBezTo>
                  <a:cubicBezTo>
                    <a:pt x="20920" y="47423"/>
                    <a:pt x="16300" y="44387"/>
                    <a:pt x="11752" y="39374"/>
                  </a:cubicBezTo>
                  <a:cubicBezTo>
                    <a:pt x="4322" y="31207"/>
                    <a:pt x="369" y="21765"/>
                    <a:pt x="0" y="11264"/>
                  </a:cubicBezTo>
                  <a:cubicBezTo>
                    <a:pt x="11966" y="9775"/>
                    <a:pt x="19705" y="3156"/>
                    <a:pt x="22765" y="0"/>
                  </a:cubicBezTo>
                  <a:cubicBezTo>
                    <a:pt x="25670" y="3025"/>
                    <a:pt x="32933" y="9144"/>
                    <a:pt x="45589" y="11192"/>
                  </a:cubicBezTo>
                  <a:cubicBezTo>
                    <a:pt x="45244" y="21694"/>
                    <a:pt x="41291" y="31147"/>
                    <a:pt x="33850" y="39351"/>
                  </a:cubicBezTo>
                  <a:close/>
                </a:path>
              </a:pathLst>
            </a:custGeom>
            <a:noFill/>
            <a:ln cap="flat" cmpd="sng" w="17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1790587" y="1550449"/>
              <a:ext cx="894952" cy="1933658"/>
            </a:xfrm>
            <a:custGeom>
              <a:rect b="b" l="l" r="r" t="t"/>
              <a:pathLst>
                <a:path extrusionOk="0" h="52043" w="24087">
                  <a:moveTo>
                    <a:pt x="24063" y="0"/>
                  </a:moveTo>
                  <a:cubicBezTo>
                    <a:pt x="20813" y="3382"/>
                    <a:pt x="12633" y="10466"/>
                    <a:pt x="0" y="12061"/>
                  </a:cubicBezTo>
                  <a:cubicBezTo>
                    <a:pt x="393" y="23324"/>
                    <a:pt x="4561" y="33445"/>
                    <a:pt x="12407" y="42196"/>
                  </a:cubicBezTo>
                  <a:cubicBezTo>
                    <a:pt x="17217" y="47566"/>
                    <a:pt x="22098" y="50828"/>
                    <a:pt x="24087" y="52042"/>
                  </a:cubicBezTo>
                  <a:cubicBezTo>
                    <a:pt x="24087" y="45518"/>
                    <a:pt x="24063" y="9275"/>
                    <a:pt x="24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1906477" y="1566559"/>
              <a:ext cx="22182" cy="22182"/>
            </a:xfrm>
            <a:custGeom>
              <a:rect b="b" l="l" r="r" t="t"/>
              <a:pathLst>
                <a:path extrusionOk="0" h="597" w="597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3436274" y="1566559"/>
              <a:ext cx="22144" cy="22182"/>
            </a:xfrm>
            <a:custGeom>
              <a:rect b="b" l="l" r="r" t="t"/>
              <a:pathLst>
                <a:path extrusionOk="0" h="597" w="596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1514516" y="1933120"/>
              <a:ext cx="73047" cy="73455"/>
            </a:xfrm>
            <a:custGeom>
              <a:rect b="b" l="l" r="r" t="t"/>
              <a:pathLst>
                <a:path extrusionOk="0" h="1977" w="1966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1343783" y="1891059"/>
              <a:ext cx="18615" cy="18652"/>
            </a:xfrm>
            <a:custGeom>
              <a:rect b="b" l="l" r="r" t="t"/>
              <a:pathLst>
                <a:path extrusionOk="0" h="502" w="501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1020821" y="2187045"/>
              <a:ext cx="45589" cy="45589"/>
            </a:xfrm>
            <a:custGeom>
              <a:rect b="b" l="l" r="r" t="t"/>
              <a:pathLst>
                <a:path extrusionOk="0" h="1227" w="1227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884123" y="2302935"/>
              <a:ext cx="27012" cy="27012"/>
            </a:xfrm>
            <a:custGeom>
              <a:rect b="b" l="l" r="r" t="t"/>
              <a:pathLst>
                <a:path extrusionOk="0" h="727" w="727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633727" y="3342117"/>
              <a:ext cx="45589" cy="45589"/>
            </a:xfrm>
            <a:custGeom>
              <a:rect b="b" l="l" r="r" t="t"/>
              <a:pathLst>
                <a:path extrusionOk="0" h="1227" w="1227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538607" y="3190817"/>
              <a:ext cx="16868" cy="16831"/>
            </a:xfrm>
            <a:custGeom>
              <a:rect b="b" l="l" r="r" t="t"/>
              <a:pathLst>
                <a:path extrusionOk="0" h="453" w="454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470500" y="3607114"/>
              <a:ext cx="18615" cy="18615"/>
            </a:xfrm>
            <a:custGeom>
              <a:rect b="b" l="l" r="r" t="t"/>
              <a:pathLst>
                <a:path extrusionOk="0" h="501" w="501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869967" y="4043736"/>
              <a:ext cx="30987" cy="31024"/>
            </a:xfrm>
            <a:custGeom>
              <a:rect b="b" l="l" r="r" t="t"/>
              <a:pathLst>
                <a:path extrusionOk="0" h="835" w="834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617379" y="4132651"/>
              <a:ext cx="22590" cy="22590"/>
            </a:xfrm>
            <a:custGeom>
              <a:rect b="b" l="l" r="r" t="t"/>
              <a:pathLst>
                <a:path extrusionOk="0" h="608" w="608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813787" y="4393227"/>
              <a:ext cx="29241" cy="29241"/>
            </a:xfrm>
            <a:custGeom>
              <a:rect b="b" l="l" r="r" t="t"/>
              <a:pathLst>
                <a:path extrusionOk="0" h="787" w="787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4672759" y="3340334"/>
              <a:ext cx="28349" cy="28349"/>
            </a:xfrm>
            <a:custGeom>
              <a:rect b="b" l="l" r="r" t="t"/>
              <a:pathLst>
                <a:path extrusionOk="0" h="763" w="763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4696205" y="3654897"/>
              <a:ext cx="51794" cy="51348"/>
            </a:xfrm>
            <a:custGeom>
              <a:rect b="b" l="l" r="r" t="t"/>
              <a:pathLst>
                <a:path extrusionOk="0" h="1382" w="1394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4672759" y="1919372"/>
              <a:ext cx="28349" cy="28349"/>
            </a:xfrm>
            <a:custGeom>
              <a:rect b="b" l="l" r="r" t="t"/>
              <a:pathLst>
                <a:path extrusionOk="0" h="763" w="763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3828681" y="1844614"/>
              <a:ext cx="56661" cy="56216"/>
            </a:xfrm>
            <a:custGeom>
              <a:rect b="b" l="l" r="r" t="t"/>
              <a:pathLst>
                <a:path extrusionOk="0" h="1513" w="1525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4293208" y="1417727"/>
              <a:ext cx="46927" cy="46927"/>
            </a:xfrm>
            <a:custGeom>
              <a:rect b="b" l="l" r="r" t="t"/>
              <a:pathLst>
                <a:path extrusionOk="0" h="1263" w="1263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1115604" y="4878581"/>
              <a:ext cx="15225" cy="78042"/>
            </a:xfrm>
            <a:custGeom>
              <a:rect b="b" l="l" r="r" t="t"/>
              <a:pathLst>
                <a:path extrusionOk="0" h="2322" w="453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1084379" y="4909772"/>
              <a:ext cx="77673" cy="15259"/>
            </a:xfrm>
            <a:custGeom>
              <a:rect b="b" l="l" r="r" t="t"/>
              <a:pathLst>
                <a:path extrusionOk="0" h="454" w="2311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4423255" y="4679440"/>
              <a:ext cx="16831" cy="86311"/>
            </a:xfrm>
            <a:custGeom>
              <a:rect b="b" l="l" r="r" t="t"/>
              <a:pathLst>
                <a:path extrusionOk="0" h="2323" w="453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4388291" y="4713958"/>
              <a:ext cx="86311" cy="16831"/>
            </a:xfrm>
            <a:custGeom>
              <a:rect b="b" l="l" r="r" t="t"/>
              <a:pathLst>
                <a:path extrusionOk="0" h="453" w="2323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1923273" y="1251245"/>
              <a:ext cx="16831" cy="86274"/>
            </a:xfrm>
            <a:custGeom>
              <a:rect b="b" l="l" r="r" t="t"/>
              <a:pathLst>
                <a:path extrusionOk="0" h="2322" w="453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1888309" y="1286171"/>
              <a:ext cx="86311" cy="16868"/>
            </a:xfrm>
            <a:custGeom>
              <a:rect b="b" l="l" r="r" t="t"/>
              <a:pathLst>
                <a:path extrusionOk="0" h="454" w="2323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3097855" y="1150745"/>
              <a:ext cx="16831" cy="85828"/>
            </a:xfrm>
            <a:custGeom>
              <a:rect b="b" l="l" r="r" t="t"/>
              <a:pathLst>
                <a:path extrusionOk="0" h="2310" w="453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3062891" y="1185225"/>
              <a:ext cx="86311" cy="16868"/>
            </a:xfrm>
            <a:custGeom>
              <a:rect b="b" l="l" r="r" t="t"/>
              <a:pathLst>
                <a:path extrusionOk="0" h="454" w="2323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4455990" y="1713676"/>
              <a:ext cx="30133" cy="154416"/>
            </a:xfrm>
            <a:custGeom>
              <a:rect b="b" l="l" r="r" t="t"/>
              <a:pathLst>
                <a:path extrusionOk="0" h="4156" w="811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4393605" y="1776061"/>
              <a:ext cx="154453" cy="30096"/>
            </a:xfrm>
            <a:custGeom>
              <a:rect b="b" l="l" r="r" t="t"/>
              <a:pathLst>
                <a:path extrusionOk="0" h="810" w="4157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4789987" y="4308163"/>
              <a:ext cx="16423" cy="84973"/>
            </a:xfrm>
            <a:custGeom>
              <a:rect b="b" l="l" r="r" t="t"/>
              <a:pathLst>
                <a:path extrusionOk="0" h="2287" w="442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4755506" y="4342198"/>
              <a:ext cx="85419" cy="16868"/>
            </a:xfrm>
            <a:custGeom>
              <a:rect b="b" l="l" r="r" t="t"/>
              <a:pathLst>
                <a:path extrusionOk="0" h="454" w="2299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697004" y="1448678"/>
              <a:ext cx="30096" cy="154416"/>
            </a:xfrm>
            <a:custGeom>
              <a:rect b="b" l="l" r="r" t="t"/>
              <a:pathLst>
                <a:path extrusionOk="0" h="4156" w="810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635065" y="1510617"/>
              <a:ext cx="154416" cy="30133"/>
            </a:xfrm>
            <a:custGeom>
              <a:rect b="b" l="l" r="r" t="t"/>
              <a:pathLst>
                <a:path extrusionOk="0" h="811" w="4156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2295800" y="2060937"/>
              <a:ext cx="820642" cy="820642"/>
            </a:xfrm>
            <a:custGeom>
              <a:rect b="b" l="l" r="r" t="t"/>
              <a:pathLst>
                <a:path extrusionOk="0" fill="none" h="22087" w="22087">
                  <a:moveTo>
                    <a:pt x="22086" y="11050"/>
                  </a:moveTo>
                  <a:cubicBezTo>
                    <a:pt x="22086" y="17146"/>
                    <a:pt x="17145" y="22087"/>
                    <a:pt x="11049" y="22087"/>
                  </a:cubicBezTo>
                  <a:cubicBezTo>
                    <a:pt x="4953" y="22087"/>
                    <a:pt x="0" y="17146"/>
                    <a:pt x="0" y="11050"/>
                  </a:cubicBezTo>
                  <a:cubicBezTo>
                    <a:pt x="0" y="4954"/>
                    <a:pt x="4953" y="1"/>
                    <a:pt x="11049" y="1"/>
                  </a:cubicBezTo>
                  <a:cubicBezTo>
                    <a:pt x="17145" y="1"/>
                    <a:pt x="22086" y="4954"/>
                    <a:pt x="22086" y="11050"/>
                  </a:cubicBezTo>
                  <a:close/>
                </a:path>
              </a:pathLst>
            </a:custGeom>
            <a:noFill/>
            <a:ln cap="flat" cmpd="sng" w="38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16"/>
          <p:cNvGrpSpPr/>
          <p:nvPr/>
        </p:nvGrpSpPr>
        <p:grpSpPr>
          <a:xfrm>
            <a:off x="1112197" y="3127068"/>
            <a:ext cx="1669849" cy="796705"/>
            <a:chOff x="6503045" y="2774357"/>
            <a:chExt cx="1170264" cy="558346"/>
          </a:xfrm>
        </p:grpSpPr>
        <p:sp>
          <p:nvSpPr>
            <p:cNvPr id="515" name="Google Shape;515;p16"/>
            <p:cNvSpPr/>
            <p:nvPr/>
          </p:nvSpPr>
          <p:spPr>
            <a:xfrm>
              <a:off x="6757802" y="3127021"/>
              <a:ext cx="163563" cy="205682"/>
            </a:xfrm>
            <a:custGeom>
              <a:rect b="b" l="l" r="r" t="t"/>
              <a:pathLst>
                <a:path extrusionOk="0" h="5930" w="4716">
                  <a:moveTo>
                    <a:pt x="0" y="0"/>
                  </a:moveTo>
                  <a:lnTo>
                    <a:pt x="560" y="4322"/>
                  </a:lnTo>
                  <a:lnTo>
                    <a:pt x="1846" y="3346"/>
                  </a:lnTo>
                  <a:lnTo>
                    <a:pt x="3822" y="5929"/>
                  </a:lnTo>
                  <a:lnTo>
                    <a:pt x="4715" y="5239"/>
                  </a:lnTo>
                  <a:lnTo>
                    <a:pt x="2739" y="2655"/>
                  </a:lnTo>
                  <a:lnTo>
                    <a:pt x="4013" y="1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6503045" y="2794994"/>
              <a:ext cx="334929" cy="286637"/>
            </a:xfrm>
            <a:custGeom>
              <a:rect b="b" l="l" r="r" t="t"/>
              <a:pathLst>
                <a:path extrusionOk="0" h="8264" w="9657">
                  <a:moveTo>
                    <a:pt x="4132" y="1"/>
                  </a:moveTo>
                  <a:cubicBezTo>
                    <a:pt x="1846" y="1"/>
                    <a:pt x="0" y="1846"/>
                    <a:pt x="0" y="4132"/>
                  </a:cubicBezTo>
                  <a:cubicBezTo>
                    <a:pt x="0" y="6406"/>
                    <a:pt x="1846" y="8252"/>
                    <a:pt x="4132" y="8263"/>
                  </a:cubicBezTo>
                  <a:lnTo>
                    <a:pt x="9656" y="8263"/>
                  </a:lnTo>
                  <a:lnTo>
                    <a:pt x="96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6838293" y="2794994"/>
              <a:ext cx="835016" cy="286637"/>
            </a:xfrm>
            <a:custGeom>
              <a:rect b="b" l="l" r="r" t="t"/>
              <a:pathLst>
                <a:path extrusionOk="0" h="8264" w="24076">
                  <a:moveTo>
                    <a:pt x="1" y="1"/>
                  </a:moveTo>
                  <a:lnTo>
                    <a:pt x="1" y="8263"/>
                  </a:lnTo>
                  <a:lnTo>
                    <a:pt x="19944" y="8263"/>
                  </a:lnTo>
                  <a:cubicBezTo>
                    <a:pt x="22218" y="8252"/>
                    <a:pt x="24075" y="6406"/>
                    <a:pt x="24075" y="4132"/>
                  </a:cubicBezTo>
                  <a:cubicBezTo>
                    <a:pt x="24075" y="1846"/>
                    <a:pt x="22218" y="1"/>
                    <a:pt x="199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6628967" y="2843308"/>
              <a:ext cx="116499" cy="182166"/>
            </a:xfrm>
            <a:custGeom>
              <a:rect b="b" l="l" r="r" t="t"/>
              <a:pathLst>
                <a:path extrusionOk="0" h="5252" w="3359">
                  <a:moveTo>
                    <a:pt x="1679" y="417"/>
                  </a:moveTo>
                  <a:cubicBezTo>
                    <a:pt x="2179" y="417"/>
                    <a:pt x="2584" y="822"/>
                    <a:pt x="2584" y="1322"/>
                  </a:cubicBezTo>
                  <a:lnTo>
                    <a:pt x="2584" y="2441"/>
                  </a:lnTo>
                  <a:lnTo>
                    <a:pt x="774" y="2441"/>
                  </a:lnTo>
                  <a:lnTo>
                    <a:pt x="774" y="1322"/>
                  </a:lnTo>
                  <a:cubicBezTo>
                    <a:pt x="774" y="822"/>
                    <a:pt x="1179" y="417"/>
                    <a:pt x="1679" y="417"/>
                  </a:cubicBezTo>
                  <a:close/>
                  <a:moveTo>
                    <a:pt x="1679" y="1"/>
                  </a:moveTo>
                  <a:cubicBezTo>
                    <a:pt x="953" y="1"/>
                    <a:pt x="358" y="596"/>
                    <a:pt x="358" y="1322"/>
                  </a:cubicBezTo>
                  <a:lnTo>
                    <a:pt x="358" y="2441"/>
                  </a:lnTo>
                  <a:lnTo>
                    <a:pt x="239" y="2441"/>
                  </a:lnTo>
                  <a:cubicBezTo>
                    <a:pt x="233" y="2441"/>
                    <a:pt x="227" y="2440"/>
                    <a:pt x="221" y="2440"/>
                  </a:cubicBezTo>
                  <a:cubicBezTo>
                    <a:pt x="98" y="2440"/>
                    <a:pt x="1" y="2555"/>
                    <a:pt x="1" y="2679"/>
                  </a:cubicBezTo>
                  <a:lnTo>
                    <a:pt x="1" y="5001"/>
                  </a:lnTo>
                  <a:cubicBezTo>
                    <a:pt x="1" y="5132"/>
                    <a:pt x="108" y="5251"/>
                    <a:pt x="239" y="5251"/>
                  </a:cubicBezTo>
                  <a:lnTo>
                    <a:pt x="3120" y="5251"/>
                  </a:lnTo>
                  <a:cubicBezTo>
                    <a:pt x="3251" y="5251"/>
                    <a:pt x="3358" y="5132"/>
                    <a:pt x="3358" y="5001"/>
                  </a:cubicBezTo>
                  <a:lnTo>
                    <a:pt x="3358" y="2679"/>
                  </a:lnTo>
                  <a:cubicBezTo>
                    <a:pt x="3358" y="2555"/>
                    <a:pt x="3261" y="2440"/>
                    <a:pt x="3138" y="2440"/>
                  </a:cubicBezTo>
                  <a:cubicBezTo>
                    <a:pt x="3132" y="2440"/>
                    <a:pt x="3126" y="2441"/>
                    <a:pt x="3120" y="2441"/>
                  </a:cubicBezTo>
                  <a:lnTo>
                    <a:pt x="3001" y="2441"/>
                  </a:lnTo>
                  <a:lnTo>
                    <a:pt x="3001" y="1322"/>
                  </a:lnTo>
                  <a:cubicBezTo>
                    <a:pt x="3001" y="596"/>
                    <a:pt x="2406" y="1"/>
                    <a:pt x="1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6967544" y="2900710"/>
              <a:ext cx="168106" cy="105338"/>
            </a:xfrm>
            <a:custGeom>
              <a:rect b="b" l="l" r="r" t="t"/>
              <a:pathLst>
                <a:path extrusionOk="0" h="3037" w="4847">
                  <a:moveTo>
                    <a:pt x="1" y="1"/>
                  </a:moveTo>
                  <a:lnTo>
                    <a:pt x="822" y="3037"/>
                  </a:lnTo>
                  <a:lnTo>
                    <a:pt x="1929" y="3037"/>
                  </a:lnTo>
                  <a:lnTo>
                    <a:pt x="2239" y="1751"/>
                  </a:lnTo>
                  <a:cubicBezTo>
                    <a:pt x="2263" y="1620"/>
                    <a:pt x="2322" y="1298"/>
                    <a:pt x="2406" y="810"/>
                  </a:cubicBezTo>
                  <a:lnTo>
                    <a:pt x="2430" y="810"/>
                  </a:lnTo>
                  <a:lnTo>
                    <a:pt x="2477" y="1155"/>
                  </a:lnTo>
                  <a:lnTo>
                    <a:pt x="2560" y="1596"/>
                  </a:lnTo>
                  <a:lnTo>
                    <a:pt x="2906" y="3037"/>
                  </a:lnTo>
                  <a:lnTo>
                    <a:pt x="4025" y="3037"/>
                  </a:lnTo>
                  <a:lnTo>
                    <a:pt x="4846" y="1"/>
                  </a:lnTo>
                  <a:lnTo>
                    <a:pt x="3846" y="1"/>
                  </a:lnTo>
                  <a:lnTo>
                    <a:pt x="3573" y="1167"/>
                  </a:lnTo>
                  <a:cubicBezTo>
                    <a:pt x="3549" y="1286"/>
                    <a:pt x="3513" y="1453"/>
                    <a:pt x="3489" y="1655"/>
                  </a:cubicBezTo>
                  <a:cubicBezTo>
                    <a:pt x="3465" y="1858"/>
                    <a:pt x="3453" y="2025"/>
                    <a:pt x="3442" y="2167"/>
                  </a:cubicBezTo>
                  <a:lnTo>
                    <a:pt x="3418" y="2167"/>
                  </a:lnTo>
                  <a:cubicBezTo>
                    <a:pt x="3406" y="1941"/>
                    <a:pt x="3346" y="1632"/>
                    <a:pt x="3263" y="1239"/>
                  </a:cubicBezTo>
                  <a:lnTo>
                    <a:pt x="3013" y="1"/>
                  </a:lnTo>
                  <a:lnTo>
                    <a:pt x="1858" y="1"/>
                  </a:lnTo>
                  <a:lnTo>
                    <a:pt x="1572" y="1227"/>
                  </a:lnTo>
                  <a:cubicBezTo>
                    <a:pt x="1489" y="1691"/>
                    <a:pt x="1429" y="2001"/>
                    <a:pt x="1429" y="2167"/>
                  </a:cubicBezTo>
                  <a:lnTo>
                    <a:pt x="1417" y="2167"/>
                  </a:lnTo>
                  <a:cubicBezTo>
                    <a:pt x="1406" y="1894"/>
                    <a:pt x="1358" y="1572"/>
                    <a:pt x="1275" y="1167"/>
                  </a:cubicBezTo>
                  <a:lnTo>
                    <a:pt x="10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7153774" y="2900710"/>
              <a:ext cx="168106" cy="105338"/>
            </a:xfrm>
            <a:custGeom>
              <a:rect b="b" l="l" r="r" t="t"/>
              <a:pathLst>
                <a:path extrusionOk="0" h="3037" w="4847">
                  <a:moveTo>
                    <a:pt x="0" y="1"/>
                  </a:moveTo>
                  <a:lnTo>
                    <a:pt x="822" y="3037"/>
                  </a:lnTo>
                  <a:lnTo>
                    <a:pt x="1917" y="3037"/>
                  </a:lnTo>
                  <a:lnTo>
                    <a:pt x="2227" y="1751"/>
                  </a:lnTo>
                  <a:cubicBezTo>
                    <a:pt x="2263" y="1620"/>
                    <a:pt x="2322" y="1298"/>
                    <a:pt x="2405" y="810"/>
                  </a:cubicBezTo>
                  <a:lnTo>
                    <a:pt x="2417" y="810"/>
                  </a:lnTo>
                  <a:lnTo>
                    <a:pt x="2477" y="1155"/>
                  </a:lnTo>
                  <a:lnTo>
                    <a:pt x="2560" y="1596"/>
                  </a:lnTo>
                  <a:lnTo>
                    <a:pt x="2894" y="3037"/>
                  </a:lnTo>
                  <a:lnTo>
                    <a:pt x="4013" y="3037"/>
                  </a:lnTo>
                  <a:lnTo>
                    <a:pt x="4846" y="1"/>
                  </a:lnTo>
                  <a:lnTo>
                    <a:pt x="3834" y="1"/>
                  </a:lnTo>
                  <a:lnTo>
                    <a:pt x="3572" y="1167"/>
                  </a:lnTo>
                  <a:cubicBezTo>
                    <a:pt x="3537" y="1286"/>
                    <a:pt x="3513" y="1453"/>
                    <a:pt x="3489" y="1655"/>
                  </a:cubicBezTo>
                  <a:cubicBezTo>
                    <a:pt x="3465" y="1858"/>
                    <a:pt x="3441" y="2025"/>
                    <a:pt x="3429" y="2167"/>
                  </a:cubicBezTo>
                  <a:lnTo>
                    <a:pt x="3417" y="2167"/>
                  </a:lnTo>
                  <a:cubicBezTo>
                    <a:pt x="3394" y="1941"/>
                    <a:pt x="3346" y="1632"/>
                    <a:pt x="3263" y="1239"/>
                  </a:cubicBezTo>
                  <a:lnTo>
                    <a:pt x="3013" y="1"/>
                  </a:lnTo>
                  <a:lnTo>
                    <a:pt x="1858" y="1"/>
                  </a:lnTo>
                  <a:lnTo>
                    <a:pt x="1572" y="1227"/>
                  </a:lnTo>
                  <a:cubicBezTo>
                    <a:pt x="1477" y="1691"/>
                    <a:pt x="1429" y="2001"/>
                    <a:pt x="1429" y="2167"/>
                  </a:cubicBezTo>
                  <a:lnTo>
                    <a:pt x="1405" y="2167"/>
                  </a:lnTo>
                  <a:cubicBezTo>
                    <a:pt x="1393" y="1894"/>
                    <a:pt x="1346" y="1572"/>
                    <a:pt x="1274" y="1167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7274736" y="2900710"/>
              <a:ext cx="168106" cy="105338"/>
            </a:xfrm>
            <a:custGeom>
              <a:rect b="b" l="l" r="r" t="t"/>
              <a:pathLst>
                <a:path extrusionOk="0" h="3037" w="4847">
                  <a:moveTo>
                    <a:pt x="1" y="1"/>
                  </a:moveTo>
                  <a:lnTo>
                    <a:pt x="822" y="3037"/>
                  </a:lnTo>
                  <a:lnTo>
                    <a:pt x="1930" y="3037"/>
                  </a:lnTo>
                  <a:lnTo>
                    <a:pt x="2227" y="1751"/>
                  </a:lnTo>
                  <a:cubicBezTo>
                    <a:pt x="2263" y="1620"/>
                    <a:pt x="2323" y="1298"/>
                    <a:pt x="2406" y="810"/>
                  </a:cubicBezTo>
                  <a:lnTo>
                    <a:pt x="2430" y="810"/>
                  </a:lnTo>
                  <a:lnTo>
                    <a:pt x="2477" y="1155"/>
                  </a:lnTo>
                  <a:lnTo>
                    <a:pt x="2561" y="1596"/>
                  </a:lnTo>
                  <a:lnTo>
                    <a:pt x="2906" y="3037"/>
                  </a:lnTo>
                  <a:lnTo>
                    <a:pt x="4013" y="3037"/>
                  </a:lnTo>
                  <a:lnTo>
                    <a:pt x="4847" y="1"/>
                  </a:lnTo>
                  <a:lnTo>
                    <a:pt x="3847" y="1"/>
                  </a:lnTo>
                  <a:lnTo>
                    <a:pt x="3573" y="1167"/>
                  </a:lnTo>
                  <a:cubicBezTo>
                    <a:pt x="3549" y="1286"/>
                    <a:pt x="3513" y="1453"/>
                    <a:pt x="3489" y="1655"/>
                  </a:cubicBezTo>
                  <a:cubicBezTo>
                    <a:pt x="3466" y="1858"/>
                    <a:pt x="3454" y="2025"/>
                    <a:pt x="3442" y="2167"/>
                  </a:cubicBezTo>
                  <a:lnTo>
                    <a:pt x="3418" y="2167"/>
                  </a:lnTo>
                  <a:cubicBezTo>
                    <a:pt x="3406" y="1941"/>
                    <a:pt x="3347" y="1632"/>
                    <a:pt x="3263" y="1239"/>
                  </a:cubicBezTo>
                  <a:lnTo>
                    <a:pt x="3013" y="1"/>
                  </a:lnTo>
                  <a:lnTo>
                    <a:pt x="1858" y="1"/>
                  </a:lnTo>
                  <a:lnTo>
                    <a:pt x="1573" y="1227"/>
                  </a:lnTo>
                  <a:cubicBezTo>
                    <a:pt x="1477" y="1691"/>
                    <a:pt x="1430" y="2001"/>
                    <a:pt x="1430" y="2167"/>
                  </a:cubicBezTo>
                  <a:lnTo>
                    <a:pt x="1418" y="2167"/>
                  </a:lnTo>
                  <a:cubicBezTo>
                    <a:pt x="1394" y="1894"/>
                    <a:pt x="1358" y="1572"/>
                    <a:pt x="1275" y="1167"/>
                  </a:cubicBezTo>
                  <a:lnTo>
                    <a:pt x="10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6757802" y="3106766"/>
              <a:ext cx="163563" cy="205301"/>
            </a:xfrm>
            <a:custGeom>
              <a:rect b="b" l="l" r="r" t="t"/>
              <a:pathLst>
                <a:path extrusionOk="0" h="5919" w="4716">
                  <a:moveTo>
                    <a:pt x="0" y="1"/>
                  </a:moveTo>
                  <a:lnTo>
                    <a:pt x="560" y="4323"/>
                  </a:lnTo>
                  <a:lnTo>
                    <a:pt x="1846" y="3334"/>
                  </a:lnTo>
                  <a:lnTo>
                    <a:pt x="3822" y="5918"/>
                  </a:lnTo>
                  <a:lnTo>
                    <a:pt x="4715" y="5239"/>
                  </a:lnTo>
                  <a:lnTo>
                    <a:pt x="2739" y="2656"/>
                  </a:lnTo>
                  <a:lnTo>
                    <a:pt x="4013" y="16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6503045" y="2774357"/>
              <a:ext cx="334929" cy="286637"/>
            </a:xfrm>
            <a:custGeom>
              <a:rect b="b" l="l" r="r" t="t"/>
              <a:pathLst>
                <a:path extrusionOk="0" h="8264" w="9657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9656" y="8263"/>
                  </a:lnTo>
                  <a:lnTo>
                    <a:pt x="9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6838293" y="2774357"/>
              <a:ext cx="835016" cy="286637"/>
            </a:xfrm>
            <a:custGeom>
              <a:rect b="b" l="l" r="r" t="t"/>
              <a:pathLst>
                <a:path extrusionOk="0" h="8264" w="24076">
                  <a:moveTo>
                    <a:pt x="1" y="0"/>
                  </a:moveTo>
                  <a:lnTo>
                    <a:pt x="1" y="8263"/>
                  </a:lnTo>
                  <a:lnTo>
                    <a:pt x="19944" y="8263"/>
                  </a:lnTo>
                  <a:cubicBezTo>
                    <a:pt x="22218" y="8263"/>
                    <a:pt x="24075" y="6418"/>
                    <a:pt x="24075" y="4132"/>
                  </a:cubicBezTo>
                  <a:cubicBezTo>
                    <a:pt x="24075" y="1846"/>
                    <a:pt x="22218" y="0"/>
                    <a:pt x="19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6628967" y="2822672"/>
              <a:ext cx="116880" cy="182131"/>
            </a:xfrm>
            <a:custGeom>
              <a:rect b="b" l="l" r="r" t="t"/>
              <a:pathLst>
                <a:path extrusionOk="0" h="5251" w="3370">
                  <a:moveTo>
                    <a:pt x="1679" y="417"/>
                  </a:moveTo>
                  <a:cubicBezTo>
                    <a:pt x="2179" y="417"/>
                    <a:pt x="2584" y="822"/>
                    <a:pt x="2584" y="1322"/>
                  </a:cubicBezTo>
                  <a:lnTo>
                    <a:pt x="2584" y="2441"/>
                  </a:lnTo>
                  <a:lnTo>
                    <a:pt x="774" y="2441"/>
                  </a:lnTo>
                  <a:lnTo>
                    <a:pt x="774" y="1322"/>
                  </a:lnTo>
                  <a:cubicBezTo>
                    <a:pt x="774" y="822"/>
                    <a:pt x="1179" y="417"/>
                    <a:pt x="1679" y="417"/>
                  </a:cubicBezTo>
                  <a:close/>
                  <a:moveTo>
                    <a:pt x="1679" y="0"/>
                  </a:moveTo>
                  <a:cubicBezTo>
                    <a:pt x="953" y="0"/>
                    <a:pt x="358" y="596"/>
                    <a:pt x="358" y="1322"/>
                  </a:cubicBezTo>
                  <a:lnTo>
                    <a:pt x="358" y="2441"/>
                  </a:lnTo>
                  <a:lnTo>
                    <a:pt x="239" y="2441"/>
                  </a:lnTo>
                  <a:cubicBezTo>
                    <a:pt x="233" y="2440"/>
                    <a:pt x="227" y="2440"/>
                    <a:pt x="221" y="2440"/>
                  </a:cubicBezTo>
                  <a:cubicBezTo>
                    <a:pt x="98" y="2440"/>
                    <a:pt x="1" y="2554"/>
                    <a:pt x="1" y="2679"/>
                  </a:cubicBezTo>
                  <a:lnTo>
                    <a:pt x="1" y="5001"/>
                  </a:lnTo>
                  <a:cubicBezTo>
                    <a:pt x="1" y="5132"/>
                    <a:pt x="108" y="5251"/>
                    <a:pt x="239" y="5251"/>
                  </a:cubicBezTo>
                  <a:lnTo>
                    <a:pt x="3120" y="5251"/>
                  </a:lnTo>
                  <a:cubicBezTo>
                    <a:pt x="3251" y="5251"/>
                    <a:pt x="3358" y="5132"/>
                    <a:pt x="3358" y="5001"/>
                  </a:cubicBezTo>
                  <a:lnTo>
                    <a:pt x="3358" y="2691"/>
                  </a:lnTo>
                  <a:cubicBezTo>
                    <a:pt x="3369" y="2555"/>
                    <a:pt x="3272" y="2440"/>
                    <a:pt x="3140" y="2440"/>
                  </a:cubicBezTo>
                  <a:cubicBezTo>
                    <a:pt x="3133" y="2440"/>
                    <a:pt x="3127" y="2440"/>
                    <a:pt x="3120" y="2441"/>
                  </a:cubicBezTo>
                  <a:lnTo>
                    <a:pt x="3001" y="2441"/>
                  </a:lnTo>
                  <a:lnTo>
                    <a:pt x="3001" y="1322"/>
                  </a:lnTo>
                  <a:cubicBezTo>
                    <a:pt x="3001" y="596"/>
                    <a:pt x="2406" y="0"/>
                    <a:pt x="16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6967544" y="2880489"/>
              <a:ext cx="168106" cy="104922"/>
            </a:xfrm>
            <a:custGeom>
              <a:rect b="b" l="l" r="r" t="t"/>
              <a:pathLst>
                <a:path extrusionOk="0" h="3025" w="4847">
                  <a:moveTo>
                    <a:pt x="1" y="0"/>
                  </a:moveTo>
                  <a:lnTo>
                    <a:pt x="822" y="3024"/>
                  </a:lnTo>
                  <a:lnTo>
                    <a:pt x="1929" y="3024"/>
                  </a:lnTo>
                  <a:lnTo>
                    <a:pt x="2239" y="1738"/>
                  </a:lnTo>
                  <a:cubicBezTo>
                    <a:pt x="2263" y="1607"/>
                    <a:pt x="2322" y="1298"/>
                    <a:pt x="2406" y="798"/>
                  </a:cubicBezTo>
                  <a:lnTo>
                    <a:pt x="2430" y="798"/>
                  </a:lnTo>
                  <a:lnTo>
                    <a:pt x="2477" y="1155"/>
                  </a:lnTo>
                  <a:lnTo>
                    <a:pt x="2560" y="1584"/>
                  </a:lnTo>
                  <a:lnTo>
                    <a:pt x="2906" y="3024"/>
                  </a:lnTo>
                  <a:lnTo>
                    <a:pt x="4025" y="3024"/>
                  </a:lnTo>
                  <a:lnTo>
                    <a:pt x="4846" y="0"/>
                  </a:lnTo>
                  <a:lnTo>
                    <a:pt x="3846" y="0"/>
                  </a:lnTo>
                  <a:lnTo>
                    <a:pt x="3573" y="1167"/>
                  </a:lnTo>
                  <a:cubicBezTo>
                    <a:pt x="3549" y="1286"/>
                    <a:pt x="3513" y="1453"/>
                    <a:pt x="3489" y="1655"/>
                  </a:cubicBezTo>
                  <a:cubicBezTo>
                    <a:pt x="3465" y="1857"/>
                    <a:pt x="3453" y="2024"/>
                    <a:pt x="3442" y="2155"/>
                  </a:cubicBezTo>
                  <a:lnTo>
                    <a:pt x="3418" y="2155"/>
                  </a:lnTo>
                  <a:cubicBezTo>
                    <a:pt x="3406" y="1941"/>
                    <a:pt x="3346" y="1631"/>
                    <a:pt x="3263" y="1238"/>
                  </a:cubicBezTo>
                  <a:lnTo>
                    <a:pt x="3013" y="0"/>
                  </a:lnTo>
                  <a:lnTo>
                    <a:pt x="1858" y="0"/>
                  </a:lnTo>
                  <a:lnTo>
                    <a:pt x="1572" y="1226"/>
                  </a:lnTo>
                  <a:cubicBezTo>
                    <a:pt x="1489" y="1679"/>
                    <a:pt x="1429" y="1988"/>
                    <a:pt x="1429" y="2155"/>
                  </a:cubicBezTo>
                  <a:lnTo>
                    <a:pt x="1417" y="2155"/>
                  </a:lnTo>
                  <a:cubicBezTo>
                    <a:pt x="1406" y="1893"/>
                    <a:pt x="1358" y="1560"/>
                    <a:pt x="1275" y="1167"/>
                  </a:cubicBezTo>
                  <a:lnTo>
                    <a:pt x="10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153774" y="2880489"/>
              <a:ext cx="168106" cy="104922"/>
            </a:xfrm>
            <a:custGeom>
              <a:rect b="b" l="l" r="r" t="t"/>
              <a:pathLst>
                <a:path extrusionOk="0" h="3025" w="4847">
                  <a:moveTo>
                    <a:pt x="0" y="0"/>
                  </a:moveTo>
                  <a:lnTo>
                    <a:pt x="822" y="3024"/>
                  </a:lnTo>
                  <a:lnTo>
                    <a:pt x="1917" y="3024"/>
                  </a:lnTo>
                  <a:lnTo>
                    <a:pt x="2227" y="1738"/>
                  </a:lnTo>
                  <a:cubicBezTo>
                    <a:pt x="2263" y="1607"/>
                    <a:pt x="2322" y="1298"/>
                    <a:pt x="2405" y="798"/>
                  </a:cubicBezTo>
                  <a:lnTo>
                    <a:pt x="2417" y="798"/>
                  </a:lnTo>
                  <a:lnTo>
                    <a:pt x="2477" y="1155"/>
                  </a:lnTo>
                  <a:lnTo>
                    <a:pt x="2560" y="1584"/>
                  </a:lnTo>
                  <a:lnTo>
                    <a:pt x="2894" y="3024"/>
                  </a:lnTo>
                  <a:lnTo>
                    <a:pt x="4013" y="3024"/>
                  </a:lnTo>
                  <a:lnTo>
                    <a:pt x="4846" y="0"/>
                  </a:lnTo>
                  <a:lnTo>
                    <a:pt x="3834" y="0"/>
                  </a:lnTo>
                  <a:lnTo>
                    <a:pt x="3572" y="1167"/>
                  </a:lnTo>
                  <a:cubicBezTo>
                    <a:pt x="3537" y="1286"/>
                    <a:pt x="3513" y="1453"/>
                    <a:pt x="3489" y="1655"/>
                  </a:cubicBezTo>
                  <a:cubicBezTo>
                    <a:pt x="3465" y="1857"/>
                    <a:pt x="3441" y="2024"/>
                    <a:pt x="3429" y="2155"/>
                  </a:cubicBezTo>
                  <a:lnTo>
                    <a:pt x="3417" y="2155"/>
                  </a:lnTo>
                  <a:cubicBezTo>
                    <a:pt x="3394" y="1941"/>
                    <a:pt x="3346" y="1631"/>
                    <a:pt x="3263" y="1238"/>
                  </a:cubicBezTo>
                  <a:lnTo>
                    <a:pt x="3013" y="0"/>
                  </a:lnTo>
                  <a:lnTo>
                    <a:pt x="1858" y="0"/>
                  </a:lnTo>
                  <a:lnTo>
                    <a:pt x="1572" y="1226"/>
                  </a:lnTo>
                  <a:cubicBezTo>
                    <a:pt x="1477" y="1679"/>
                    <a:pt x="1429" y="1988"/>
                    <a:pt x="1429" y="2155"/>
                  </a:cubicBezTo>
                  <a:lnTo>
                    <a:pt x="1405" y="2155"/>
                  </a:lnTo>
                  <a:cubicBezTo>
                    <a:pt x="1393" y="1893"/>
                    <a:pt x="1346" y="1560"/>
                    <a:pt x="1274" y="1167"/>
                  </a:cubicBezTo>
                  <a:lnTo>
                    <a:pt x="10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339986" y="2880489"/>
              <a:ext cx="168106" cy="104922"/>
            </a:xfrm>
            <a:custGeom>
              <a:rect b="b" l="l" r="r" t="t"/>
              <a:pathLst>
                <a:path extrusionOk="0" h="3025" w="4847">
                  <a:moveTo>
                    <a:pt x="1" y="0"/>
                  </a:moveTo>
                  <a:lnTo>
                    <a:pt x="822" y="3024"/>
                  </a:lnTo>
                  <a:lnTo>
                    <a:pt x="1930" y="3024"/>
                  </a:lnTo>
                  <a:lnTo>
                    <a:pt x="2227" y="1738"/>
                  </a:lnTo>
                  <a:cubicBezTo>
                    <a:pt x="2263" y="1607"/>
                    <a:pt x="2323" y="1298"/>
                    <a:pt x="2406" y="798"/>
                  </a:cubicBezTo>
                  <a:lnTo>
                    <a:pt x="2430" y="798"/>
                  </a:lnTo>
                  <a:lnTo>
                    <a:pt x="2477" y="1155"/>
                  </a:lnTo>
                  <a:lnTo>
                    <a:pt x="2561" y="1584"/>
                  </a:lnTo>
                  <a:lnTo>
                    <a:pt x="2906" y="3024"/>
                  </a:lnTo>
                  <a:lnTo>
                    <a:pt x="4013" y="3024"/>
                  </a:lnTo>
                  <a:lnTo>
                    <a:pt x="4847" y="0"/>
                  </a:lnTo>
                  <a:lnTo>
                    <a:pt x="3847" y="0"/>
                  </a:lnTo>
                  <a:lnTo>
                    <a:pt x="3573" y="1167"/>
                  </a:lnTo>
                  <a:cubicBezTo>
                    <a:pt x="3549" y="1286"/>
                    <a:pt x="3513" y="1453"/>
                    <a:pt x="3489" y="1655"/>
                  </a:cubicBezTo>
                  <a:cubicBezTo>
                    <a:pt x="3466" y="1857"/>
                    <a:pt x="3454" y="2024"/>
                    <a:pt x="3442" y="2155"/>
                  </a:cubicBezTo>
                  <a:lnTo>
                    <a:pt x="3418" y="2155"/>
                  </a:lnTo>
                  <a:cubicBezTo>
                    <a:pt x="3406" y="1941"/>
                    <a:pt x="3347" y="1631"/>
                    <a:pt x="3263" y="1238"/>
                  </a:cubicBezTo>
                  <a:lnTo>
                    <a:pt x="3013" y="0"/>
                  </a:lnTo>
                  <a:lnTo>
                    <a:pt x="1858" y="0"/>
                  </a:lnTo>
                  <a:lnTo>
                    <a:pt x="1573" y="1226"/>
                  </a:lnTo>
                  <a:cubicBezTo>
                    <a:pt x="1477" y="1679"/>
                    <a:pt x="1430" y="1988"/>
                    <a:pt x="1430" y="2155"/>
                  </a:cubicBezTo>
                  <a:lnTo>
                    <a:pt x="1418" y="2155"/>
                  </a:lnTo>
                  <a:cubicBezTo>
                    <a:pt x="1394" y="1893"/>
                    <a:pt x="1358" y="1560"/>
                    <a:pt x="1275" y="1167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9" name="Google Shape;5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370" y="248995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7"/>
          <p:cNvSpPr/>
          <p:nvPr/>
        </p:nvSpPr>
        <p:spPr>
          <a:xfrm>
            <a:off x="2306175" y="3706800"/>
            <a:ext cx="5052600" cy="70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7"/>
          <p:cNvSpPr/>
          <p:nvPr/>
        </p:nvSpPr>
        <p:spPr>
          <a:xfrm>
            <a:off x="7169651" y="3567773"/>
            <a:ext cx="980356" cy="980356"/>
          </a:xfrm>
          <a:custGeom>
            <a:rect b="b" l="l" r="r" t="t"/>
            <a:pathLst>
              <a:path extrusionOk="0" h="14467" w="14467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7"/>
          <p:cNvSpPr/>
          <p:nvPr/>
        </p:nvSpPr>
        <p:spPr>
          <a:xfrm>
            <a:off x="2306175" y="1240400"/>
            <a:ext cx="5052300" cy="70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7"/>
          <p:cNvSpPr/>
          <p:nvPr/>
        </p:nvSpPr>
        <p:spPr>
          <a:xfrm>
            <a:off x="7169651" y="1101373"/>
            <a:ext cx="980356" cy="980356"/>
          </a:xfrm>
          <a:custGeom>
            <a:rect b="b" l="l" r="r" t="t"/>
            <a:pathLst>
              <a:path extrusionOk="0" h="14467" w="14467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7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TÉRMINOS</a:t>
            </a:r>
            <a:endParaRPr sz="3200"/>
          </a:p>
        </p:txBody>
      </p:sp>
      <p:sp>
        <p:nvSpPr>
          <p:cNvPr id="539" name="Google Shape;539;p17"/>
          <p:cNvSpPr/>
          <p:nvPr/>
        </p:nvSpPr>
        <p:spPr>
          <a:xfrm>
            <a:off x="7401850" y="1330187"/>
            <a:ext cx="516283" cy="539515"/>
          </a:xfrm>
          <a:custGeom>
            <a:rect b="b" l="l" r="r" t="t"/>
            <a:pathLst>
              <a:path extrusionOk="0" h="25731" w="24623">
                <a:moveTo>
                  <a:pt x="12302" y="1088"/>
                </a:moveTo>
                <a:cubicBezTo>
                  <a:pt x="12490" y="1088"/>
                  <a:pt x="12661" y="1126"/>
                  <a:pt x="12829" y="1201"/>
                </a:cubicBezTo>
                <a:lnTo>
                  <a:pt x="22382" y="5064"/>
                </a:lnTo>
                <a:cubicBezTo>
                  <a:pt x="23060" y="5346"/>
                  <a:pt x="23399" y="6081"/>
                  <a:pt x="23191" y="6760"/>
                </a:cubicBezTo>
                <a:lnTo>
                  <a:pt x="21345" y="12693"/>
                </a:lnTo>
                <a:lnTo>
                  <a:pt x="12302" y="12693"/>
                </a:lnTo>
                <a:lnTo>
                  <a:pt x="12302" y="24637"/>
                </a:lnTo>
                <a:cubicBezTo>
                  <a:pt x="12000" y="24637"/>
                  <a:pt x="11699" y="24544"/>
                  <a:pt x="11455" y="24336"/>
                </a:cubicBezTo>
                <a:lnTo>
                  <a:pt x="5728" y="19814"/>
                </a:lnTo>
                <a:cubicBezTo>
                  <a:pt x="5502" y="19626"/>
                  <a:pt x="5331" y="19400"/>
                  <a:pt x="5256" y="19136"/>
                </a:cubicBezTo>
                <a:lnTo>
                  <a:pt x="3259" y="12693"/>
                </a:lnTo>
                <a:lnTo>
                  <a:pt x="12302" y="12693"/>
                </a:lnTo>
                <a:lnTo>
                  <a:pt x="12302" y="1088"/>
                </a:lnTo>
                <a:close/>
                <a:moveTo>
                  <a:pt x="12312" y="1"/>
                </a:moveTo>
                <a:cubicBezTo>
                  <a:pt x="11996" y="1"/>
                  <a:pt x="11681" y="62"/>
                  <a:pt x="11379" y="184"/>
                </a:cubicBezTo>
                <a:lnTo>
                  <a:pt x="1827" y="4047"/>
                </a:lnTo>
                <a:cubicBezTo>
                  <a:pt x="621" y="4536"/>
                  <a:pt x="0" y="5855"/>
                  <a:pt x="395" y="7099"/>
                </a:cubicBezTo>
                <a:lnTo>
                  <a:pt x="4201" y="19457"/>
                </a:lnTo>
                <a:cubicBezTo>
                  <a:pt x="4352" y="19928"/>
                  <a:pt x="4653" y="20362"/>
                  <a:pt x="5049" y="20663"/>
                </a:cubicBezTo>
                <a:lnTo>
                  <a:pt x="10757" y="25203"/>
                </a:lnTo>
                <a:cubicBezTo>
                  <a:pt x="11229" y="25561"/>
                  <a:pt x="11756" y="25730"/>
                  <a:pt x="12302" y="25730"/>
                </a:cubicBezTo>
                <a:cubicBezTo>
                  <a:pt x="12849" y="25730"/>
                  <a:pt x="13395" y="25561"/>
                  <a:pt x="13847" y="25203"/>
                </a:cubicBezTo>
                <a:lnTo>
                  <a:pt x="19574" y="20663"/>
                </a:lnTo>
                <a:cubicBezTo>
                  <a:pt x="19970" y="20362"/>
                  <a:pt x="20252" y="19928"/>
                  <a:pt x="20403" y="19457"/>
                </a:cubicBezTo>
                <a:lnTo>
                  <a:pt x="24228" y="7099"/>
                </a:lnTo>
                <a:cubicBezTo>
                  <a:pt x="24623" y="5855"/>
                  <a:pt x="24002" y="4536"/>
                  <a:pt x="22796" y="4047"/>
                </a:cubicBezTo>
                <a:lnTo>
                  <a:pt x="13244" y="184"/>
                </a:lnTo>
                <a:cubicBezTo>
                  <a:pt x="12942" y="62"/>
                  <a:pt x="12627" y="1"/>
                  <a:pt x="123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7"/>
          <p:cNvSpPr/>
          <p:nvPr/>
        </p:nvSpPr>
        <p:spPr>
          <a:xfrm>
            <a:off x="2676625" y="1340600"/>
            <a:ext cx="4300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El Sistema Gestor de Contenidos. Permite crear y gestionar el contenido que muestran las webs.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1" name="Google Shape;541;p17"/>
          <p:cNvSpPr/>
          <p:nvPr/>
        </p:nvSpPr>
        <p:spPr>
          <a:xfrm>
            <a:off x="2306175" y="2473600"/>
            <a:ext cx="5052600" cy="70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7"/>
          <p:cNvSpPr/>
          <p:nvPr/>
        </p:nvSpPr>
        <p:spPr>
          <a:xfrm>
            <a:off x="7169651" y="2334573"/>
            <a:ext cx="980356" cy="980356"/>
          </a:xfrm>
          <a:custGeom>
            <a:rect b="b" l="l" r="r" t="t"/>
            <a:pathLst>
              <a:path extrusionOk="0" h="14467" w="14467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7"/>
          <p:cNvSpPr/>
          <p:nvPr/>
        </p:nvSpPr>
        <p:spPr>
          <a:xfrm>
            <a:off x="2676625" y="2573800"/>
            <a:ext cx="4300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La Red de Distribución de Contenidos. Múltiples equipos con copias de los datos para aumentar el </a:t>
            </a:r>
            <a:r>
              <a:rPr i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bandwidth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4" name="Google Shape;544;p17"/>
          <p:cNvSpPr/>
          <p:nvPr/>
        </p:nvSpPr>
        <p:spPr>
          <a:xfrm>
            <a:off x="2676625" y="3807000"/>
            <a:ext cx="4300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Usado por las empresas para comprobar que el rendimiento y funcionamiento de su web es el esperado.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5" name="Google Shape;545;p17"/>
          <p:cNvSpPr/>
          <p:nvPr/>
        </p:nvSpPr>
        <p:spPr>
          <a:xfrm>
            <a:off x="1077550" y="1340600"/>
            <a:ext cx="1492500" cy="429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7"/>
          <p:cNvSpPr txBox="1"/>
          <p:nvPr/>
        </p:nvSpPr>
        <p:spPr>
          <a:xfrm>
            <a:off x="1141754" y="1340600"/>
            <a:ext cx="1364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CMS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7" name="Google Shape;547;p17"/>
          <p:cNvSpPr/>
          <p:nvPr/>
        </p:nvSpPr>
        <p:spPr>
          <a:xfrm>
            <a:off x="1077550" y="2587338"/>
            <a:ext cx="1492500" cy="429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7"/>
          <p:cNvSpPr txBox="1"/>
          <p:nvPr/>
        </p:nvSpPr>
        <p:spPr>
          <a:xfrm>
            <a:off x="1141754" y="2587338"/>
            <a:ext cx="1364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CDN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9" name="Google Shape;549;p17"/>
          <p:cNvSpPr/>
          <p:nvPr/>
        </p:nvSpPr>
        <p:spPr>
          <a:xfrm>
            <a:off x="1077550" y="3834088"/>
            <a:ext cx="1492500" cy="429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7"/>
          <p:cNvSpPr txBox="1"/>
          <p:nvPr/>
        </p:nvSpPr>
        <p:spPr>
          <a:xfrm>
            <a:off x="1141754" y="3834088"/>
            <a:ext cx="1364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Website Monitoring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1" name="Google Shape;551;p17"/>
          <p:cNvSpPr/>
          <p:nvPr/>
        </p:nvSpPr>
        <p:spPr>
          <a:xfrm>
            <a:off x="7401687" y="2554999"/>
            <a:ext cx="516283" cy="539515"/>
          </a:xfrm>
          <a:custGeom>
            <a:rect b="b" l="l" r="r" t="t"/>
            <a:pathLst>
              <a:path extrusionOk="0" h="25731" w="24623">
                <a:moveTo>
                  <a:pt x="12302" y="1088"/>
                </a:moveTo>
                <a:cubicBezTo>
                  <a:pt x="12490" y="1088"/>
                  <a:pt x="12661" y="1126"/>
                  <a:pt x="12829" y="1201"/>
                </a:cubicBezTo>
                <a:lnTo>
                  <a:pt x="22382" y="5064"/>
                </a:lnTo>
                <a:cubicBezTo>
                  <a:pt x="23060" y="5346"/>
                  <a:pt x="23399" y="6081"/>
                  <a:pt x="23191" y="6760"/>
                </a:cubicBezTo>
                <a:lnTo>
                  <a:pt x="21345" y="12693"/>
                </a:lnTo>
                <a:lnTo>
                  <a:pt x="12302" y="12693"/>
                </a:lnTo>
                <a:lnTo>
                  <a:pt x="12302" y="24637"/>
                </a:lnTo>
                <a:cubicBezTo>
                  <a:pt x="12000" y="24637"/>
                  <a:pt x="11699" y="24544"/>
                  <a:pt x="11455" y="24336"/>
                </a:cubicBezTo>
                <a:lnTo>
                  <a:pt x="5728" y="19814"/>
                </a:lnTo>
                <a:cubicBezTo>
                  <a:pt x="5502" y="19626"/>
                  <a:pt x="5331" y="19400"/>
                  <a:pt x="5256" y="19136"/>
                </a:cubicBezTo>
                <a:lnTo>
                  <a:pt x="3259" y="12693"/>
                </a:lnTo>
                <a:lnTo>
                  <a:pt x="12302" y="12693"/>
                </a:lnTo>
                <a:lnTo>
                  <a:pt x="12302" y="1088"/>
                </a:lnTo>
                <a:close/>
                <a:moveTo>
                  <a:pt x="12312" y="1"/>
                </a:moveTo>
                <a:cubicBezTo>
                  <a:pt x="11996" y="1"/>
                  <a:pt x="11681" y="62"/>
                  <a:pt x="11379" y="184"/>
                </a:cubicBezTo>
                <a:lnTo>
                  <a:pt x="1827" y="4047"/>
                </a:lnTo>
                <a:cubicBezTo>
                  <a:pt x="621" y="4536"/>
                  <a:pt x="0" y="5855"/>
                  <a:pt x="395" y="7099"/>
                </a:cubicBezTo>
                <a:lnTo>
                  <a:pt x="4201" y="19457"/>
                </a:lnTo>
                <a:cubicBezTo>
                  <a:pt x="4352" y="19928"/>
                  <a:pt x="4653" y="20362"/>
                  <a:pt x="5049" y="20663"/>
                </a:cubicBezTo>
                <a:lnTo>
                  <a:pt x="10757" y="25203"/>
                </a:lnTo>
                <a:cubicBezTo>
                  <a:pt x="11229" y="25561"/>
                  <a:pt x="11756" y="25730"/>
                  <a:pt x="12302" y="25730"/>
                </a:cubicBezTo>
                <a:cubicBezTo>
                  <a:pt x="12849" y="25730"/>
                  <a:pt x="13395" y="25561"/>
                  <a:pt x="13847" y="25203"/>
                </a:cubicBezTo>
                <a:lnTo>
                  <a:pt x="19574" y="20663"/>
                </a:lnTo>
                <a:cubicBezTo>
                  <a:pt x="19970" y="20362"/>
                  <a:pt x="20252" y="19928"/>
                  <a:pt x="20403" y="19457"/>
                </a:cubicBezTo>
                <a:lnTo>
                  <a:pt x="24228" y="7099"/>
                </a:lnTo>
                <a:cubicBezTo>
                  <a:pt x="24623" y="5855"/>
                  <a:pt x="24002" y="4536"/>
                  <a:pt x="22796" y="4047"/>
                </a:cubicBezTo>
                <a:lnTo>
                  <a:pt x="13244" y="184"/>
                </a:lnTo>
                <a:cubicBezTo>
                  <a:pt x="12942" y="62"/>
                  <a:pt x="12627" y="1"/>
                  <a:pt x="123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7"/>
          <p:cNvSpPr/>
          <p:nvPr/>
        </p:nvSpPr>
        <p:spPr>
          <a:xfrm>
            <a:off x="7401687" y="3779812"/>
            <a:ext cx="516283" cy="539515"/>
          </a:xfrm>
          <a:custGeom>
            <a:rect b="b" l="l" r="r" t="t"/>
            <a:pathLst>
              <a:path extrusionOk="0" h="25731" w="24623">
                <a:moveTo>
                  <a:pt x="12302" y="1088"/>
                </a:moveTo>
                <a:cubicBezTo>
                  <a:pt x="12490" y="1088"/>
                  <a:pt x="12661" y="1126"/>
                  <a:pt x="12829" y="1201"/>
                </a:cubicBezTo>
                <a:lnTo>
                  <a:pt x="22382" y="5064"/>
                </a:lnTo>
                <a:cubicBezTo>
                  <a:pt x="23060" y="5346"/>
                  <a:pt x="23399" y="6081"/>
                  <a:pt x="23191" y="6760"/>
                </a:cubicBezTo>
                <a:lnTo>
                  <a:pt x="21345" y="12693"/>
                </a:lnTo>
                <a:lnTo>
                  <a:pt x="12302" y="12693"/>
                </a:lnTo>
                <a:lnTo>
                  <a:pt x="12302" y="24637"/>
                </a:lnTo>
                <a:cubicBezTo>
                  <a:pt x="12000" y="24637"/>
                  <a:pt x="11699" y="24544"/>
                  <a:pt x="11455" y="24336"/>
                </a:cubicBezTo>
                <a:lnTo>
                  <a:pt x="5728" y="19814"/>
                </a:lnTo>
                <a:cubicBezTo>
                  <a:pt x="5502" y="19626"/>
                  <a:pt x="5331" y="19400"/>
                  <a:pt x="5256" y="19136"/>
                </a:cubicBezTo>
                <a:lnTo>
                  <a:pt x="3259" y="12693"/>
                </a:lnTo>
                <a:lnTo>
                  <a:pt x="12302" y="12693"/>
                </a:lnTo>
                <a:lnTo>
                  <a:pt x="12302" y="1088"/>
                </a:lnTo>
                <a:close/>
                <a:moveTo>
                  <a:pt x="12312" y="1"/>
                </a:moveTo>
                <a:cubicBezTo>
                  <a:pt x="11996" y="1"/>
                  <a:pt x="11681" y="62"/>
                  <a:pt x="11379" y="184"/>
                </a:cubicBezTo>
                <a:lnTo>
                  <a:pt x="1827" y="4047"/>
                </a:lnTo>
                <a:cubicBezTo>
                  <a:pt x="621" y="4536"/>
                  <a:pt x="0" y="5855"/>
                  <a:pt x="395" y="7099"/>
                </a:cubicBezTo>
                <a:lnTo>
                  <a:pt x="4201" y="19457"/>
                </a:lnTo>
                <a:cubicBezTo>
                  <a:pt x="4352" y="19928"/>
                  <a:pt x="4653" y="20362"/>
                  <a:pt x="5049" y="20663"/>
                </a:cubicBezTo>
                <a:lnTo>
                  <a:pt x="10757" y="25203"/>
                </a:lnTo>
                <a:cubicBezTo>
                  <a:pt x="11229" y="25561"/>
                  <a:pt x="11756" y="25730"/>
                  <a:pt x="12302" y="25730"/>
                </a:cubicBezTo>
                <a:cubicBezTo>
                  <a:pt x="12849" y="25730"/>
                  <a:pt x="13395" y="25561"/>
                  <a:pt x="13847" y="25203"/>
                </a:cubicBezTo>
                <a:lnTo>
                  <a:pt x="19574" y="20663"/>
                </a:lnTo>
                <a:cubicBezTo>
                  <a:pt x="19970" y="20362"/>
                  <a:pt x="20252" y="19928"/>
                  <a:pt x="20403" y="19457"/>
                </a:cubicBezTo>
                <a:lnTo>
                  <a:pt x="24228" y="7099"/>
                </a:lnTo>
                <a:cubicBezTo>
                  <a:pt x="24623" y="5855"/>
                  <a:pt x="24002" y="4536"/>
                  <a:pt x="22796" y="4047"/>
                </a:cubicBezTo>
                <a:lnTo>
                  <a:pt x="13244" y="184"/>
                </a:lnTo>
                <a:cubicBezTo>
                  <a:pt x="12942" y="62"/>
                  <a:pt x="12627" y="1"/>
                  <a:pt x="123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8"/>
          <p:cNvSpPr/>
          <p:nvPr/>
        </p:nvSpPr>
        <p:spPr>
          <a:xfrm>
            <a:off x="2306175" y="2473600"/>
            <a:ext cx="5052600" cy="70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8"/>
          <p:cNvSpPr/>
          <p:nvPr/>
        </p:nvSpPr>
        <p:spPr>
          <a:xfrm>
            <a:off x="7169651" y="2334573"/>
            <a:ext cx="980356" cy="980356"/>
          </a:xfrm>
          <a:custGeom>
            <a:rect b="b" l="l" r="r" t="t"/>
            <a:pathLst>
              <a:path extrusionOk="0" h="14467" w="14467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8"/>
          <p:cNvSpPr/>
          <p:nvPr/>
        </p:nvSpPr>
        <p:spPr>
          <a:xfrm>
            <a:off x="2306175" y="3706800"/>
            <a:ext cx="5052600" cy="70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8"/>
          <p:cNvSpPr/>
          <p:nvPr/>
        </p:nvSpPr>
        <p:spPr>
          <a:xfrm>
            <a:off x="7169651" y="3567773"/>
            <a:ext cx="980356" cy="980356"/>
          </a:xfrm>
          <a:custGeom>
            <a:rect b="b" l="l" r="r" t="t"/>
            <a:pathLst>
              <a:path extrusionOk="0" h="14467" w="14467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8"/>
          <p:cNvSpPr/>
          <p:nvPr/>
        </p:nvSpPr>
        <p:spPr>
          <a:xfrm>
            <a:off x="2306175" y="1240400"/>
            <a:ext cx="5052300" cy="70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8"/>
          <p:cNvSpPr/>
          <p:nvPr/>
        </p:nvSpPr>
        <p:spPr>
          <a:xfrm>
            <a:off x="7169651" y="1101373"/>
            <a:ext cx="980356" cy="980356"/>
          </a:xfrm>
          <a:custGeom>
            <a:rect b="b" l="l" r="r" t="t"/>
            <a:pathLst>
              <a:path extrusionOk="0" h="14467" w="14467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8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TÉRMINOS</a:t>
            </a:r>
            <a:endParaRPr sz="3200"/>
          </a:p>
        </p:txBody>
      </p:sp>
      <p:grpSp>
        <p:nvGrpSpPr>
          <p:cNvPr id="564" name="Google Shape;564;p18"/>
          <p:cNvGrpSpPr/>
          <p:nvPr/>
        </p:nvGrpSpPr>
        <p:grpSpPr>
          <a:xfrm>
            <a:off x="7366611" y="2576339"/>
            <a:ext cx="586948" cy="496823"/>
            <a:chOff x="5772350" y="2701375"/>
            <a:chExt cx="935375" cy="791750"/>
          </a:xfrm>
        </p:grpSpPr>
        <p:sp>
          <p:nvSpPr>
            <p:cNvPr id="565" name="Google Shape;565;p18"/>
            <p:cNvSpPr/>
            <p:nvPr/>
          </p:nvSpPr>
          <p:spPr>
            <a:xfrm>
              <a:off x="5772350" y="2701375"/>
              <a:ext cx="935375" cy="791750"/>
            </a:xfrm>
            <a:custGeom>
              <a:rect b="b" l="l" r="r" t="t"/>
              <a:pathLst>
                <a:path extrusionOk="0" h="31670" w="37415">
                  <a:moveTo>
                    <a:pt x="18700" y="0"/>
                  </a:moveTo>
                  <a:cubicBezTo>
                    <a:pt x="17176" y="0"/>
                    <a:pt x="15655" y="754"/>
                    <a:pt x="14788" y="2261"/>
                  </a:cubicBezTo>
                  <a:lnTo>
                    <a:pt x="1733" y="24888"/>
                  </a:lnTo>
                  <a:cubicBezTo>
                    <a:pt x="0" y="27902"/>
                    <a:pt x="2166" y="31670"/>
                    <a:pt x="5652" y="31670"/>
                  </a:cubicBezTo>
                  <a:lnTo>
                    <a:pt x="31763" y="31670"/>
                  </a:lnTo>
                  <a:cubicBezTo>
                    <a:pt x="35248" y="31670"/>
                    <a:pt x="37415" y="27902"/>
                    <a:pt x="35682" y="24888"/>
                  </a:cubicBezTo>
                  <a:lnTo>
                    <a:pt x="22625" y="2261"/>
                  </a:lnTo>
                  <a:cubicBezTo>
                    <a:pt x="21750" y="754"/>
                    <a:pt x="20224" y="0"/>
                    <a:pt x="18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6173625" y="3270800"/>
              <a:ext cx="132825" cy="133300"/>
            </a:xfrm>
            <a:custGeom>
              <a:rect b="b" l="l" r="r" t="t"/>
              <a:pathLst>
                <a:path extrusionOk="0" h="5332" w="5313">
                  <a:moveTo>
                    <a:pt x="2656" y="1"/>
                  </a:moveTo>
                  <a:cubicBezTo>
                    <a:pt x="1186" y="1"/>
                    <a:pt x="0" y="1187"/>
                    <a:pt x="0" y="2676"/>
                  </a:cubicBezTo>
                  <a:cubicBezTo>
                    <a:pt x="0" y="4145"/>
                    <a:pt x="1186" y="5332"/>
                    <a:pt x="2656" y="5332"/>
                  </a:cubicBezTo>
                  <a:cubicBezTo>
                    <a:pt x="4125" y="5332"/>
                    <a:pt x="5313" y="4145"/>
                    <a:pt x="5313" y="2676"/>
                  </a:cubicBezTo>
                  <a:cubicBezTo>
                    <a:pt x="5313" y="1187"/>
                    <a:pt x="4125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6116150" y="2838900"/>
              <a:ext cx="242575" cy="388600"/>
            </a:xfrm>
            <a:custGeom>
              <a:rect b="b" l="l" r="r" t="t"/>
              <a:pathLst>
                <a:path extrusionOk="0" h="15544" w="9703">
                  <a:moveTo>
                    <a:pt x="4861" y="0"/>
                  </a:moveTo>
                  <a:cubicBezTo>
                    <a:pt x="1" y="0"/>
                    <a:pt x="2148" y="15543"/>
                    <a:pt x="5087" y="15543"/>
                  </a:cubicBezTo>
                  <a:cubicBezTo>
                    <a:pt x="8044" y="15543"/>
                    <a:pt x="9702" y="0"/>
                    <a:pt x="48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18"/>
          <p:cNvSpPr/>
          <p:nvPr/>
        </p:nvSpPr>
        <p:spPr>
          <a:xfrm>
            <a:off x="2676625" y="1340600"/>
            <a:ext cx="4300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Ataque a un sitio web que cambia su apariencia visual. Considerado vandalismo electrónico.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9" name="Google Shape;569;p18"/>
          <p:cNvSpPr/>
          <p:nvPr/>
        </p:nvSpPr>
        <p:spPr>
          <a:xfrm>
            <a:off x="2676625" y="2573800"/>
            <a:ext cx="4300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Las blacklist son un conjunto de direcciones IP que han sido identificadas por ISPs (proveedores de servicios) como responsables de envío de correo basura.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0" name="Google Shape;570;p18"/>
          <p:cNvSpPr/>
          <p:nvPr/>
        </p:nvSpPr>
        <p:spPr>
          <a:xfrm>
            <a:off x="2676625" y="3807000"/>
            <a:ext cx="4300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Hacer click en un elemento de la web, aparentemente inofensivo, pero que puede redirigir al usuario a webs maliciosas o descargar malware.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1" name="Google Shape;571;p18"/>
          <p:cNvSpPr/>
          <p:nvPr/>
        </p:nvSpPr>
        <p:spPr>
          <a:xfrm>
            <a:off x="1077550" y="1340600"/>
            <a:ext cx="1492500" cy="429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8"/>
          <p:cNvSpPr txBox="1"/>
          <p:nvPr/>
        </p:nvSpPr>
        <p:spPr>
          <a:xfrm>
            <a:off x="1141754" y="1340600"/>
            <a:ext cx="1364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Defacement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3" name="Google Shape;573;p18"/>
          <p:cNvSpPr/>
          <p:nvPr/>
        </p:nvSpPr>
        <p:spPr>
          <a:xfrm>
            <a:off x="1077550" y="2587338"/>
            <a:ext cx="1492500" cy="429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8"/>
          <p:cNvSpPr txBox="1"/>
          <p:nvPr/>
        </p:nvSpPr>
        <p:spPr>
          <a:xfrm>
            <a:off x="1141754" y="2587338"/>
            <a:ext cx="1364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Blacklist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5" name="Google Shape;575;p18"/>
          <p:cNvSpPr/>
          <p:nvPr/>
        </p:nvSpPr>
        <p:spPr>
          <a:xfrm>
            <a:off x="1077550" y="3834088"/>
            <a:ext cx="1492500" cy="429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6" name="Google Shape;576;p18"/>
          <p:cNvGrpSpPr/>
          <p:nvPr/>
        </p:nvGrpSpPr>
        <p:grpSpPr>
          <a:xfrm>
            <a:off x="7366366" y="3779772"/>
            <a:ext cx="586909" cy="539530"/>
            <a:chOff x="1176475" y="2554075"/>
            <a:chExt cx="1031475" cy="947875"/>
          </a:xfrm>
        </p:grpSpPr>
        <p:sp>
          <p:nvSpPr>
            <p:cNvPr id="577" name="Google Shape;577;p18"/>
            <p:cNvSpPr/>
            <p:nvPr/>
          </p:nvSpPr>
          <p:spPr>
            <a:xfrm>
              <a:off x="1385600" y="2744250"/>
              <a:ext cx="606150" cy="564700"/>
            </a:xfrm>
            <a:custGeom>
              <a:rect b="b" l="l" r="r" t="t"/>
              <a:pathLst>
                <a:path extrusionOk="0" h="22588" w="24246">
                  <a:moveTo>
                    <a:pt x="18333" y="7696"/>
                  </a:moveTo>
                  <a:cubicBezTo>
                    <a:pt x="18551" y="7696"/>
                    <a:pt x="18746" y="7834"/>
                    <a:pt x="18820" y="8044"/>
                  </a:cubicBezTo>
                  <a:lnTo>
                    <a:pt x="19611" y="10342"/>
                  </a:lnTo>
                  <a:cubicBezTo>
                    <a:pt x="20158" y="11925"/>
                    <a:pt x="19310" y="13640"/>
                    <a:pt x="17709" y="14130"/>
                  </a:cubicBezTo>
                  <a:cubicBezTo>
                    <a:pt x="17427" y="14219"/>
                    <a:pt x="17141" y="14262"/>
                    <a:pt x="16860" y="14262"/>
                  </a:cubicBezTo>
                  <a:cubicBezTo>
                    <a:pt x="15602" y="14262"/>
                    <a:pt x="14428" y="13417"/>
                    <a:pt x="13997" y="12171"/>
                  </a:cubicBezTo>
                  <a:lnTo>
                    <a:pt x="13244" y="9985"/>
                  </a:lnTo>
                  <a:cubicBezTo>
                    <a:pt x="13150" y="9702"/>
                    <a:pt x="13281" y="9420"/>
                    <a:pt x="13565" y="9325"/>
                  </a:cubicBezTo>
                  <a:lnTo>
                    <a:pt x="18161" y="7724"/>
                  </a:lnTo>
                  <a:cubicBezTo>
                    <a:pt x="18219" y="7705"/>
                    <a:pt x="18277" y="7696"/>
                    <a:pt x="18333" y="7696"/>
                  </a:cubicBezTo>
                  <a:close/>
                  <a:moveTo>
                    <a:pt x="5922" y="7696"/>
                  </a:moveTo>
                  <a:cubicBezTo>
                    <a:pt x="5976" y="7696"/>
                    <a:pt x="6031" y="7705"/>
                    <a:pt x="6085" y="7724"/>
                  </a:cubicBezTo>
                  <a:lnTo>
                    <a:pt x="10701" y="9325"/>
                  </a:lnTo>
                  <a:cubicBezTo>
                    <a:pt x="10965" y="9420"/>
                    <a:pt x="11116" y="9702"/>
                    <a:pt x="11021" y="9985"/>
                  </a:cubicBezTo>
                  <a:lnTo>
                    <a:pt x="10229" y="12284"/>
                  </a:lnTo>
                  <a:cubicBezTo>
                    <a:pt x="9806" y="13498"/>
                    <a:pt x="8653" y="14268"/>
                    <a:pt x="7427" y="14268"/>
                  </a:cubicBezTo>
                  <a:cubicBezTo>
                    <a:pt x="7017" y="14268"/>
                    <a:pt x="6599" y="14181"/>
                    <a:pt x="6198" y="13997"/>
                  </a:cubicBezTo>
                  <a:cubicBezTo>
                    <a:pt x="4804" y="13357"/>
                    <a:pt x="4183" y="11681"/>
                    <a:pt x="4691" y="10229"/>
                  </a:cubicBezTo>
                  <a:lnTo>
                    <a:pt x="5444" y="8044"/>
                  </a:lnTo>
                  <a:cubicBezTo>
                    <a:pt x="5520" y="7834"/>
                    <a:pt x="5713" y="7696"/>
                    <a:pt x="5922" y="7696"/>
                  </a:cubicBezTo>
                  <a:close/>
                  <a:moveTo>
                    <a:pt x="12133" y="0"/>
                  </a:moveTo>
                  <a:cubicBezTo>
                    <a:pt x="5426" y="0"/>
                    <a:pt x="0" y="4032"/>
                    <a:pt x="0" y="9005"/>
                  </a:cubicBezTo>
                  <a:cubicBezTo>
                    <a:pt x="0" y="11040"/>
                    <a:pt x="905" y="12904"/>
                    <a:pt x="2430" y="14412"/>
                  </a:cubicBezTo>
                  <a:cubicBezTo>
                    <a:pt x="1940" y="14864"/>
                    <a:pt x="1639" y="15467"/>
                    <a:pt x="1639" y="16107"/>
                  </a:cubicBezTo>
                  <a:cubicBezTo>
                    <a:pt x="1639" y="17501"/>
                    <a:pt x="2995" y="18632"/>
                    <a:pt x="4653" y="18632"/>
                  </a:cubicBezTo>
                  <a:lnTo>
                    <a:pt x="4653" y="20271"/>
                  </a:lnTo>
                  <a:cubicBezTo>
                    <a:pt x="4653" y="21553"/>
                    <a:pt x="5690" y="22588"/>
                    <a:pt x="6971" y="22588"/>
                  </a:cubicBezTo>
                  <a:lnTo>
                    <a:pt x="7724" y="22588"/>
                  </a:lnTo>
                  <a:lnTo>
                    <a:pt x="7724" y="19611"/>
                  </a:lnTo>
                  <a:cubicBezTo>
                    <a:pt x="7724" y="19310"/>
                    <a:pt x="7969" y="19066"/>
                    <a:pt x="8270" y="19066"/>
                  </a:cubicBezTo>
                  <a:cubicBezTo>
                    <a:pt x="8571" y="19066"/>
                    <a:pt x="8817" y="19310"/>
                    <a:pt x="8817" y="19611"/>
                  </a:cubicBezTo>
                  <a:lnTo>
                    <a:pt x="8817" y="22588"/>
                  </a:lnTo>
                  <a:lnTo>
                    <a:pt x="11586" y="22588"/>
                  </a:lnTo>
                  <a:lnTo>
                    <a:pt x="11586" y="19611"/>
                  </a:lnTo>
                  <a:cubicBezTo>
                    <a:pt x="11586" y="19310"/>
                    <a:pt x="11831" y="19066"/>
                    <a:pt x="12133" y="19066"/>
                  </a:cubicBezTo>
                  <a:cubicBezTo>
                    <a:pt x="12434" y="19066"/>
                    <a:pt x="12678" y="19310"/>
                    <a:pt x="12678" y="19611"/>
                  </a:cubicBezTo>
                  <a:lnTo>
                    <a:pt x="12678" y="22588"/>
                  </a:lnTo>
                  <a:lnTo>
                    <a:pt x="15449" y="22588"/>
                  </a:lnTo>
                  <a:lnTo>
                    <a:pt x="15449" y="19611"/>
                  </a:lnTo>
                  <a:cubicBezTo>
                    <a:pt x="15449" y="19310"/>
                    <a:pt x="15693" y="19066"/>
                    <a:pt x="15976" y="19066"/>
                  </a:cubicBezTo>
                  <a:cubicBezTo>
                    <a:pt x="16278" y="19066"/>
                    <a:pt x="16522" y="19310"/>
                    <a:pt x="16522" y="19611"/>
                  </a:cubicBezTo>
                  <a:lnTo>
                    <a:pt x="16522" y="22588"/>
                  </a:lnTo>
                  <a:lnTo>
                    <a:pt x="17275" y="22588"/>
                  </a:lnTo>
                  <a:cubicBezTo>
                    <a:pt x="18556" y="22588"/>
                    <a:pt x="19593" y="21553"/>
                    <a:pt x="19593" y="20271"/>
                  </a:cubicBezTo>
                  <a:lnTo>
                    <a:pt x="19593" y="18632"/>
                  </a:lnTo>
                  <a:cubicBezTo>
                    <a:pt x="21269" y="18632"/>
                    <a:pt x="22608" y="17501"/>
                    <a:pt x="22608" y="16107"/>
                  </a:cubicBezTo>
                  <a:cubicBezTo>
                    <a:pt x="22608" y="15467"/>
                    <a:pt x="22306" y="14864"/>
                    <a:pt x="21816" y="14412"/>
                  </a:cubicBezTo>
                  <a:cubicBezTo>
                    <a:pt x="23342" y="12904"/>
                    <a:pt x="24246" y="11040"/>
                    <a:pt x="24246" y="9005"/>
                  </a:cubicBezTo>
                  <a:cubicBezTo>
                    <a:pt x="24246" y="4032"/>
                    <a:pt x="18820" y="0"/>
                    <a:pt x="12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1836800" y="2554075"/>
              <a:ext cx="371150" cy="314525"/>
            </a:xfrm>
            <a:custGeom>
              <a:rect b="b" l="l" r="r" t="t"/>
              <a:pathLst>
                <a:path extrusionOk="0" h="12581" w="14846">
                  <a:moveTo>
                    <a:pt x="5814" y="0"/>
                  </a:moveTo>
                  <a:cubicBezTo>
                    <a:pt x="5063" y="0"/>
                    <a:pt x="4314" y="288"/>
                    <a:pt x="3749" y="863"/>
                  </a:cubicBezTo>
                  <a:cubicBezTo>
                    <a:pt x="2600" y="2011"/>
                    <a:pt x="2600" y="3857"/>
                    <a:pt x="3749" y="5007"/>
                  </a:cubicBezTo>
                  <a:lnTo>
                    <a:pt x="0" y="8756"/>
                  </a:lnTo>
                  <a:cubicBezTo>
                    <a:pt x="2110" y="9622"/>
                    <a:pt x="3844" y="10961"/>
                    <a:pt x="4936" y="12581"/>
                  </a:cubicBezTo>
                  <a:lnTo>
                    <a:pt x="7197" y="10320"/>
                  </a:lnTo>
                  <a:cubicBezTo>
                    <a:pt x="8026" y="11139"/>
                    <a:pt x="9109" y="11549"/>
                    <a:pt x="10192" y="11549"/>
                  </a:cubicBezTo>
                  <a:cubicBezTo>
                    <a:pt x="11276" y="11549"/>
                    <a:pt x="12359" y="11139"/>
                    <a:pt x="13188" y="10320"/>
                  </a:cubicBezTo>
                  <a:cubicBezTo>
                    <a:pt x="14846" y="8662"/>
                    <a:pt x="14846" y="5967"/>
                    <a:pt x="13188" y="4329"/>
                  </a:cubicBezTo>
                  <a:cubicBezTo>
                    <a:pt x="12366" y="3494"/>
                    <a:pt x="11281" y="3079"/>
                    <a:pt x="10196" y="3079"/>
                  </a:cubicBezTo>
                  <a:cubicBezTo>
                    <a:pt x="9690" y="3079"/>
                    <a:pt x="9184" y="3170"/>
                    <a:pt x="8704" y="3350"/>
                  </a:cubicBezTo>
                  <a:cubicBezTo>
                    <a:pt x="8835" y="2463"/>
                    <a:pt x="8572" y="1541"/>
                    <a:pt x="7893" y="863"/>
                  </a:cubicBezTo>
                  <a:cubicBezTo>
                    <a:pt x="7319" y="288"/>
                    <a:pt x="6566" y="0"/>
                    <a:pt x="5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1176475" y="3175175"/>
              <a:ext cx="352325" cy="326775"/>
            </a:xfrm>
            <a:custGeom>
              <a:rect b="b" l="l" r="r" t="t"/>
              <a:pathLst>
                <a:path extrusionOk="0" h="13071" w="14093">
                  <a:moveTo>
                    <a:pt x="10325" y="1"/>
                  </a:moveTo>
                  <a:lnTo>
                    <a:pt x="7612" y="2713"/>
                  </a:lnTo>
                  <a:cubicBezTo>
                    <a:pt x="6788" y="1918"/>
                    <a:pt x="5717" y="1518"/>
                    <a:pt x="4647" y="1518"/>
                  </a:cubicBezTo>
                  <a:cubicBezTo>
                    <a:pt x="3564" y="1518"/>
                    <a:pt x="2482" y="1927"/>
                    <a:pt x="1658" y="2751"/>
                  </a:cubicBezTo>
                  <a:cubicBezTo>
                    <a:pt x="1" y="4409"/>
                    <a:pt x="1" y="7104"/>
                    <a:pt x="1658" y="8742"/>
                  </a:cubicBezTo>
                  <a:cubicBezTo>
                    <a:pt x="2493" y="9577"/>
                    <a:pt x="3573" y="9992"/>
                    <a:pt x="4660" y="9992"/>
                  </a:cubicBezTo>
                  <a:cubicBezTo>
                    <a:pt x="5167" y="9992"/>
                    <a:pt x="5675" y="9902"/>
                    <a:pt x="6160" y="9722"/>
                  </a:cubicBezTo>
                  <a:lnTo>
                    <a:pt x="6160" y="9722"/>
                  </a:lnTo>
                  <a:cubicBezTo>
                    <a:pt x="6029" y="10608"/>
                    <a:pt x="6293" y="11530"/>
                    <a:pt x="6971" y="12209"/>
                  </a:cubicBezTo>
                  <a:cubicBezTo>
                    <a:pt x="7545" y="12783"/>
                    <a:pt x="8294" y="13071"/>
                    <a:pt x="9043" y="13071"/>
                  </a:cubicBezTo>
                  <a:cubicBezTo>
                    <a:pt x="9792" y="13071"/>
                    <a:pt x="10541" y="12783"/>
                    <a:pt x="11116" y="12209"/>
                  </a:cubicBezTo>
                  <a:cubicBezTo>
                    <a:pt x="12246" y="11060"/>
                    <a:pt x="12246" y="9214"/>
                    <a:pt x="11116" y="8064"/>
                  </a:cubicBezTo>
                  <a:cubicBezTo>
                    <a:pt x="11096" y="8046"/>
                    <a:pt x="11078" y="8046"/>
                    <a:pt x="11059" y="8026"/>
                  </a:cubicBezTo>
                  <a:lnTo>
                    <a:pt x="14092" y="4974"/>
                  </a:lnTo>
                  <a:cubicBezTo>
                    <a:pt x="13452" y="4579"/>
                    <a:pt x="13018" y="3863"/>
                    <a:pt x="13018" y="3034"/>
                  </a:cubicBezTo>
                  <a:lnTo>
                    <a:pt x="13018" y="1395"/>
                  </a:lnTo>
                  <a:cubicBezTo>
                    <a:pt x="11832" y="1395"/>
                    <a:pt x="10814" y="829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1176475" y="2554075"/>
              <a:ext cx="369275" cy="310275"/>
            </a:xfrm>
            <a:custGeom>
              <a:rect b="b" l="l" r="r" t="t"/>
              <a:pathLst>
                <a:path extrusionOk="0" h="12411" w="14771">
                  <a:moveTo>
                    <a:pt x="9043" y="0"/>
                  </a:moveTo>
                  <a:cubicBezTo>
                    <a:pt x="8294" y="0"/>
                    <a:pt x="7545" y="288"/>
                    <a:pt x="6971" y="863"/>
                  </a:cubicBezTo>
                  <a:cubicBezTo>
                    <a:pt x="6293" y="1541"/>
                    <a:pt x="6029" y="2463"/>
                    <a:pt x="6160" y="3350"/>
                  </a:cubicBezTo>
                  <a:cubicBezTo>
                    <a:pt x="5675" y="3170"/>
                    <a:pt x="5167" y="3079"/>
                    <a:pt x="4660" y="3079"/>
                  </a:cubicBezTo>
                  <a:cubicBezTo>
                    <a:pt x="3573" y="3079"/>
                    <a:pt x="2493" y="3494"/>
                    <a:pt x="1658" y="4329"/>
                  </a:cubicBezTo>
                  <a:cubicBezTo>
                    <a:pt x="1" y="5967"/>
                    <a:pt x="1" y="8662"/>
                    <a:pt x="1658" y="10320"/>
                  </a:cubicBezTo>
                  <a:cubicBezTo>
                    <a:pt x="2487" y="11139"/>
                    <a:pt x="3575" y="11549"/>
                    <a:pt x="4661" y="11549"/>
                  </a:cubicBezTo>
                  <a:cubicBezTo>
                    <a:pt x="5746" y="11549"/>
                    <a:pt x="6830" y="11139"/>
                    <a:pt x="7649" y="10320"/>
                  </a:cubicBezTo>
                  <a:lnTo>
                    <a:pt x="9759" y="12411"/>
                  </a:lnTo>
                  <a:cubicBezTo>
                    <a:pt x="10890" y="10828"/>
                    <a:pt x="12641" y="9509"/>
                    <a:pt x="14771" y="8662"/>
                  </a:cubicBezTo>
                  <a:lnTo>
                    <a:pt x="11116" y="5007"/>
                  </a:lnTo>
                  <a:cubicBezTo>
                    <a:pt x="12246" y="3857"/>
                    <a:pt x="12246" y="2011"/>
                    <a:pt x="11116" y="863"/>
                  </a:cubicBezTo>
                  <a:cubicBezTo>
                    <a:pt x="10541" y="288"/>
                    <a:pt x="9792" y="0"/>
                    <a:pt x="9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1852800" y="3170475"/>
              <a:ext cx="355150" cy="331475"/>
            </a:xfrm>
            <a:custGeom>
              <a:rect b="b" l="l" r="r" t="t"/>
              <a:pathLst>
                <a:path extrusionOk="0" h="13259" w="14206">
                  <a:moveTo>
                    <a:pt x="3712" y="0"/>
                  </a:moveTo>
                  <a:cubicBezTo>
                    <a:pt x="3259" y="924"/>
                    <a:pt x="2186" y="1583"/>
                    <a:pt x="905" y="1583"/>
                  </a:cubicBezTo>
                  <a:lnTo>
                    <a:pt x="905" y="3222"/>
                  </a:lnTo>
                  <a:cubicBezTo>
                    <a:pt x="905" y="3976"/>
                    <a:pt x="547" y="4635"/>
                    <a:pt x="1" y="5049"/>
                  </a:cubicBezTo>
                  <a:lnTo>
                    <a:pt x="3146" y="8214"/>
                  </a:lnTo>
                  <a:cubicBezTo>
                    <a:pt x="3146" y="8234"/>
                    <a:pt x="3128" y="8234"/>
                    <a:pt x="3109" y="8252"/>
                  </a:cubicBezTo>
                  <a:cubicBezTo>
                    <a:pt x="1960" y="9402"/>
                    <a:pt x="1960" y="11248"/>
                    <a:pt x="3109" y="12397"/>
                  </a:cubicBezTo>
                  <a:cubicBezTo>
                    <a:pt x="3674" y="12971"/>
                    <a:pt x="4423" y="13259"/>
                    <a:pt x="5174" y="13259"/>
                  </a:cubicBezTo>
                  <a:cubicBezTo>
                    <a:pt x="5926" y="13259"/>
                    <a:pt x="6679" y="12971"/>
                    <a:pt x="7253" y="12397"/>
                  </a:cubicBezTo>
                  <a:cubicBezTo>
                    <a:pt x="7932" y="11718"/>
                    <a:pt x="8195" y="10796"/>
                    <a:pt x="8064" y="9910"/>
                  </a:cubicBezTo>
                  <a:lnTo>
                    <a:pt x="8064" y="9910"/>
                  </a:lnTo>
                  <a:cubicBezTo>
                    <a:pt x="8544" y="10090"/>
                    <a:pt x="9050" y="10180"/>
                    <a:pt x="9556" y="10180"/>
                  </a:cubicBezTo>
                  <a:cubicBezTo>
                    <a:pt x="10641" y="10180"/>
                    <a:pt x="11726" y="9765"/>
                    <a:pt x="12548" y="8930"/>
                  </a:cubicBezTo>
                  <a:cubicBezTo>
                    <a:pt x="14206" y="7292"/>
                    <a:pt x="14206" y="4597"/>
                    <a:pt x="12548" y="2939"/>
                  </a:cubicBezTo>
                  <a:cubicBezTo>
                    <a:pt x="11723" y="2115"/>
                    <a:pt x="10646" y="1706"/>
                    <a:pt x="9568" y="1706"/>
                  </a:cubicBezTo>
                  <a:cubicBezTo>
                    <a:pt x="8503" y="1706"/>
                    <a:pt x="7437" y="2106"/>
                    <a:pt x="6613" y="2901"/>
                  </a:cubicBezTo>
                  <a:lnTo>
                    <a:pt x="37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18"/>
          <p:cNvSpPr txBox="1"/>
          <p:nvPr/>
        </p:nvSpPr>
        <p:spPr>
          <a:xfrm>
            <a:off x="1141754" y="3834088"/>
            <a:ext cx="1364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Clickjacking</a:t>
            </a:r>
            <a:endParaRPr b="1">
              <a:solidFill>
                <a:srgbClr val="FFFFFF"/>
              </a:solidFill>
              <a:highlight>
                <a:srgbClr val="FFD983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83" name="Google Shape;583;p18"/>
          <p:cNvSpPr txBox="1"/>
          <p:nvPr/>
        </p:nvSpPr>
        <p:spPr>
          <a:xfrm>
            <a:off x="1141750" y="4548125"/>
            <a:ext cx="27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D983"/>
                </a:highlight>
                <a:latin typeface="Fira Sans"/>
                <a:ea typeface="Fira Sans"/>
                <a:cs typeface="Fira Sans"/>
                <a:sym typeface="Fira Sans"/>
              </a:rPr>
              <a:t>Firewall yo le pondría también</a:t>
            </a:r>
            <a:endParaRPr>
              <a:highlight>
                <a:srgbClr val="FFD983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84" name="Google Shape;584;p18"/>
          <p:cNvGrpSpPr/>
          <p:nvPr/>
        </p:nvGrpSpPr>
        <p:grpSpPr>
          <a:xfrm>
            <a:off x="7366616" y="1330184"/>
            <a:ext cx="586909" cy="539530"/>
            <a:chOff x="1176475" y="2554075"/>
            <a:chExt cx="1031475" cy="947875"/>
          </a:xfrm>
        </p:grpSpPr>
        <p:sp>
          <p:nvSpPr>
            <p:cNvPr id="585" name="Google Shape;585;p18"/>
            <p:cNvSpPr/>
            <p:nvPr/>
          </p:nvSpPr>
          <p:spPr>
            <a:xfrm>
              <a:off x="1385600" y="2744250"/>
              <a:ext cx="606150" cy="564700"/>
            </a:xfrm>
            <a:custGeom>
              <a:rect b="b" l="l" r="r" t="t"/>
              <a:pathLst>
                <a:path extrusionOk="0" h="22588" w="24246">
                  <a:moveTo>
                    <a:pt x="18333" y="7696"/>
                  </a:moveTo>
                  <a:cubicBezTo>
                    <a:pt x="18551" y="7696"/>
                    <a:pt x="18746" y="7834"/>
                    <a:pt x="18820" y="8044"/>
                  </a:cubicBezTo>
                  <a:lnTo>
                    <a:pt x="19611" y="10342"/>
                  </a:lnTo>
                  <a:cubicBezTo>
                    <a:pt x="20158" y="11925"/>
                    <a:pt x="19310" y="13640"/>
                    <a:pt x="17709" y="14130"/>
                  </a:cubicBezTo>
                  <a:cubicBezTo>
                    <a:pt x="17427" y="14219"/>
                    <a:pt x="17141" y="14262"/>
                    <a:pt x="16860" y="14262"/>
                  </a:cubicBezTo>
                  <a:cubicBezTo>
                    <a:pt x="15602" y="14262"/>
                    <a:pt x="14428" y="13417"/>
                    <a:pt x="13997" y="12171"/>
                  </a:cubicBezTo>
                  <a:lnTo>
                    <a:pt x="13244" y="9985"/>
                  </a:lnTo>
                  <a:cubicBezTo>
                    <a:pt x="13150" y="9702"/>
                    <a:pt x="13281" y="9420"/>
                    <a:pt x="13565" y="9325"/>
                  </a:cubicBezTo>
                  <a:lnTo>
                    <a:pt x="18161" y="7724"/>
                  </a:lnTo>
                  <a:cubicBezTo>
                    <a:pt x="18219" y="7705"/>
                    <a:pt x="18277" y="7696"/>
                    <a:pt x="18333" y="7696"/>
                  </a:cubicBezTo>
                  <a:close/>
                  <a:moveTo>
                    <a:pt x="5922" y="7696"/>
                  </a:moveTo>
                  <a:cubicBezTo>
                    <a:pt x="5976" y="7696"/>
                    <a:pt x="6031" y="7705"/>
                    <a:pt x="6085" y="7724"/>
                  </a:cubicBezTo>
                  <a:lnTo>
                    <a:pt x="10701" y="9325"/>
                  </a:lnTo>
                  <a:cubicBezTo>
                    <a:pt x="10965" y="9420"/>
                    <a:pt x="11116" y="9702"/>
                    <a:pt x="11021" y="9985"/>
                  </a:cubicBezTo>
                  <a:lnTo>
                    <a:pt x="10229" y="12284"/>
                  </a:lnTo>
                  <a:cubicBezTo>
                    <a:pt x="9806" y="13498"/>
                    <a:pt x="8653" y="14268"/>
                    <a:pt x="7427" y="14268"/>
                  </a:cubicBezTo>
                  <a:cubicBezTo>
                    <a:pt x="7017" y="14268"/>
                    <a:pt x="6599" y="14181"/>
                    <a:pt x="6198" y="13997"/>
                  </a:cubicBezTo>
                  <a:cubicBezTo>
                    <a:pt x="4804" y="13357"/>
                    <a:pt x="4183" y="11681"/>
                    <a:pt x="4691" y="10229"/>
                  </a:cubicBezTo>
                  <a:lnTo>
                    <a:pt x="5444" y="8044"/>
                  </a:lnTo>
                  <a:cubicBezTo>
                    <a:pt x="5520" y="7834"/>
                    <a:pt x="5713" y="7696"/>
                    <a:pt x="5922" y="7696"/>
                  </a:cubicBezTo>
                  <a:close/>
                  <a:moveTo>
                    <a:pt x="12133" y="0"/>
                  </a:moveTo>
                  <a:cubicBezTo>
                    <a:pt x="5426" y="0"/>
                    <a:pt x="0" y="4032"/>
                    <a:pt x="0" y="9005"/>
                  </a:cubicBezTo>
                  <a:cubicBezTo>
                    <a:pt x="0" y="11040"/>
                    <a:pt x="905" y="12904"/>
                    <a:pt x="2430" y="14412"/>
                  </a:cubicBezTo>
                  <a:cubicBezTo>
                    <a:pt x="1940" y="14864"/>
                    <a:pt x="1639" y="15467"/>
                    <a:pt x="1639" y="16107"/>
                  </a:cubicBezTo>
                  <a:cubicBezTo>
                    <a:pt x="1639" y="17501"/>
                    <a:pt x="2995" y="18632"/>
                    <a:pt x="4653" y="18632"/>
                  </a:cubicBezTo>
                  <a:lnTo>
                    <a:pt x="4653" y="20271"/>
                  </a:lnTo>
                  <a:cubicBezTo>
                    <a:pt x="4653" y="21553"/>
                    <a:pt x="5690" y="22588"/>
                    <a:pt x="6971" y="22588"/>
                  </a:cubicBezTo>
                  <a:lnTo>
                    <a:pt x="7724" y="22588"/>
                  </a:lnTo>
                  <a:lnTo>
                    <a:pt x="7724" y="19611"/>
                  </a:lnTo>
                  <a:cubicBezTo>
                    <a:pt x="7724" y="19310"/>
                    <a:pt x="7969" y="19066"/>
                    <a:pt x="8270" y="19066"/>
                  </a:cubicBezTo>
                  <a:cubicBezTo>
                    <a:pt x="8571" y="19066"/>
                    <a:pt x="8817" y="19310"/>
                    <a:pt x="8817" y="19611"/>
                  </a:cubicBezTo>
                  <a:lnTo>
                    <a:pt x="8817" y="22588"/>
                  </a:lnTo>
                  <a:lnTo>
                    <a:pt x="11586" y="22588"/>
                  </a:lnTo>
                  <a:lnTo>
                    <a:pt x="11586" y="19611"/>
                  </a:lnTo>
                  <a:cubicBezTo>
                    <a:pt x="11586" y="19310"/>
                    <a:pt x="11831" y="19066"/>
                    <a:pt x="12133" y="19066"/>
                  </a:cubicBezTo>
                  <a:cubicBezTo>
                    <a:pt x="12434" y="19066"/>
                    <a:pt x="12678" y="19310"/>
                    <a:pt x="12678" y="19611"/>
                  </a:cubicBezTo>
                  <a:lnTo>
                    <a:pt x="12678" y="22588"/>
                  </a:lnTo>
                  <a:lnTo>
                    <a:pt x="15449" y="22588"/>
                  </a:lnTo>
                  <a:lnTo>
                    <a:pt x="15449" y="19611"/>
                  </a:lnTo>
                  <a:cubicBezTo>
                    <a:pt x="15449" y="19310"/>
                    <a:pt x="15693" y="19066"/>
                    <a:pt x="15976" y="19066"/>
                  </a:cubicBezTo>
                  <a:cubicBezTo>
                    <a:pt x="16278" y="19066"/>
                    <a:pt x="16522" y="19310"/>
                    <a:pt x="16522" y="19611"/>
                  </a:cubicBezTo>
                  <a:lnTo>
                    <a:pt x="16522" y="22588"/>
                  </a:lnTo>
                  <a:lnTo>
                    <a:pt x="17275" y="22588"/>
                  </a:lnTo>
                  <a:cubicBezTo>
                    <a:pt x="18556" y="22588"/>
                    <a:pt x="19593" y="21553"/>
                    <a:pt x="19593" y="20271"/>
                  </a:cubicBezTo>
                  <a:lnTo>
                    <a:pt x="19593" y="18632"/>
                  </a:lnTo>
                  <a:cubicBezTo>
                    <a:pt x="21269" y="18632"/>
                    <a:pt x="22608" y="17501"/>
                    <a:pt x="22608" y="16107"/>
                  </a:cubicBezTo>
                  <a:cubicBezTo>
                    <a:pt x="22608" y="15467"/>
                    <a:pt x="22306" y="14864"/>
                    <a:pt x="21816" y="14412"/>
                  </a:cubicBezTo>
                  <a:cubicBezTo>
                    <a:pt x="23342" y="12904"/>
                    <a:pt x="24246" y="11040"/>
                    <a:pt x="24246" y="9005"/>
                  </a:cubicBezTo>
                  <a:cubicBezTo>
                    <a:pt x="24246" y="4032"/>
                    <a:pt x="18820" y="0"/>
                    <a:pt x="12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1836800" y="2554075"/>
              <a:ext cx="371150" cy="314525"/>
            </a:xfrm>
            <a:custGeom>
              <a:rect b="b" l="l" r="r" t="t"/>
              <a:pathLst>
                <a:path extrusionOk="0" h="12581" w="14846">
                  <a:moveTo>
                    <a:pt x="5814" y="0"/>
                  </a:moveTo>
                  <a:cubicBezTo>
                    <a:pt x="5063" y="0"/>
                    <a:pt x="4314" y="288"/>
                    <a:pt x="3749" y="863"/>
                  </a:cubicBezTo>
                  <a:cubicBezTo>
                    <a:pt x="2600" y="2011"/>
                    <a:pt x="2600" y="3857"/>
                    <a:pt x="3749" y="5007"/>
                  </a:cubicBezTo>
                  <a:lnTo>
                    <a:pt x="0" y="8756"/>
                  </a:lnTo>
                  <a:cubicBezTo>
                    <a:pt x="2110" y="9622"/>
                    <a:pt x="3844" y="10961"/>
                    <a:pt x="4936" y="12581"/>
                  </a:cubicBezTo>
                  <a:lnTo>
                    <a:pt x="7197" y="10320"/>
                  </a:lnTo>
                  <a:cubicBezTo>
                    <a:pt x="8026" y="11139"/>
                    <a:pt x="9109" y="11549"/>
                    <a:pt x="10192" y="11549"/>
                  </a:cubicBezTo>
                  <a:cubicBezTo>
                    <a:pt x="11276" y="11549"/>
                    <a:pt x="12359" y="11139"/>
                    <a:pt x="13188" y="10320"/>
                  </a:cubicBezTo>
                  <a:cubicBezTo>
                    <a:pt x="14846" y="8662"/>
                    <a:pt x="14846" y="5967"/>
                    <a:pt x="13188" y="4329"/>
                  </a:cubicBezTo>
                  <a:cubicBezTo>
                    <a:pt x="12366" y="3494"/>
                    <a:pt x="11281" y="3079"/>
                    <a:pt x="10196" y="3079"/>
                  </a:cubicBezTo>
                  <a:cubicBezTo>
                    <a:pt x="9690" y="3079"/>
                    <a:pt x="9184" y="3170"/>
                    <a:pt x="8704" y="3350"/>
                  </a:cubicBezTo>
                  <a:cubicBezTo>
                    <a:pt x="8835" y="2463"/>
                    <a:pt x="8572" y="1541"/>
                    <a:pt x="7893" y="863"/>
                  </a:cubicBezTo>
                  <a:cubicBezTo>
                    <a:pt x="7319" y="288"/>
                    <a:pt x="6566" y="0"/>
                    <a:pt x="5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1176475" y="3175175"/>
              <a:ext cx="352325" cy="326775"/>
            </a:xfrm>
            <a:custGeom>
              <a:rect b="b" l="l" r="r" t="t"/>
              <a:pathLst>
                <a:path extrusionOk="0" h="13071" w="14093">
                  <a:moveTo>
                    <a:pt x="10325" y="1"/>
                  </a:moveTo>
                  <a:lnTo>
                    <a:pt x="7612" y="2713"/>
                  </a:lnTo>
                  <a:cubicBezTo>
                    <a:pt x="6788" y="1918"/>
                    <a:pt x="5717" y="1518"/>
                    <a:pt x="4647" y="1518"/>
                  </a:cubicBezTo>
                  <a:cubicBezTo>
                    <a:pt x="3564" y="1518"/>
                    <a:pt x="2482" y="1927"/>
                    <a:pt x="1658" y="2751"/>
                  </a:cubicBezTo>
                  <a:cubicBezTo>
                    <a:pt x="1" y="4409"/>
                    <a:pt x="1" y="7104"/>
                    <a:pt x="1658" y="8742"/>
                  </a:cubicBezTo>
                  <a:cubicBezTo>
                    <a:pt x="2493" y="9577"/>
                    <a:pt x="3573" y="9992"/>
                    <a:pt x="4660" y="9992"/>
                  </a:cubicBezTo>
                  <a:cubicBezTo>
                    <a:pt x="5167" y="9992"/>
                    <a:pt x="5675" y="9902"/>
                    <a:pt x="6160" y="9722"/>
                  </a:cubicBezTo>
                  <a:lnTo>
                    <a:pt x="6160" y="9722"/>
                  </a:lnTo>
                  <a:cubicBezTo>
                    <a:pt x="6029" y="10608"/>
                    <a:pt x="6293" y="11530"/>
                    <a:pt x="6971" y="12209"/>
                  </a:cubicBezTo>
                  <a:cubicBezTo>
                    <a:pt x="7545" y="12783"/>
                    <a:pt x="8294" y="13071"/>
                    <a:pt x="9043" y="13071"/>
                  </a:cubicBezTo>
                  <a:cubicBezTo>
                    <a:pt x="9792" y="13071"/>
                    <a:pt x="10541" y="12783"/>
                    <a:pt x="11116" y="12209"/>
                  </a:cubicBezTo>
                  <a:cubicBezTo>
                    <a:pt x="12246" y="11060"/>
                    <a:pt x="12246" y="9214"/>
                    <a:pt x="11116" y="8064"/>
                  </a:cubicBezTo>
                  <a:cubicBezTo>
                    <a:pt x="11096" y="8046"/>
                    <a:pt x="11078" y="8046"/>
                    <a:pt x="11059" y="8026"/>
                  </a:cubicBezTo>
                  <a:lnTo>
                    <a:pt x="14092" y="4974"/>
                  </a:lnTo>
                  <a:cubicBezTo>
                    <a:pt x="13452" y="4579"/>
                    <a:pt x="13018" y="3863"/>
                    <a:pt x="13018" y="3034"/>
                  </a:cubicBezTo>
                  <a:lnTo>
                    <a:pt x="13018" y="1395"/>
                  </a:lnTo>
                  <a:cubicBezTo>
                    <a:pt x="11832" y="1395"/>
                    <a:pt x="10814" y="829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1176475" y="2554075"/>
              <a:ext cx="369275" cy="310275"/>
            </a:xfrm>
            <a:custGeom>
              <a:rect b="b" l="l" r="r" t="t"/>
              <a:pathLst>
                <a:path extrusionOk="0" h="12411" w="14771">
                  <a:moveTo>
                    <a:pt x="9043" y="0"/>
                  </a:moveTo>
                  <a:cubicBezTo>
                    <a:pt x="8294" y="0"/>
                    <a:pt x="7545" y="288"/>
                    <a:pt x="6971" y="863"/>
                  </a:cubicBezTo>
                  <a:cubicBezTo>
                    <a:pt x="6293" y="1541"/>
                    <a:pt x="6029" y="2463"/>
                    <a:pt x="6160" y="3350"/>
                  </a:cubicBezTo>
                  <a:cubicBezTo>
                    <a:pt x="5675" y="3170"/>
                    <a:pt x="5167" y="3079"/>
                    <a:pt x="4660" y="3079"/>
                  </a:cubicBezTo>
                  <a:cubicBezTo>
                    <a:pt x="3573" y="3079"/>
                    <a:pt x="2493" y="3494"/>
                    <a:pt x="1658" y="4329"/>
                  </a:cubicBezTo>
                  <a:cubicBezTo>
                    <a:pt x="1" y="5967"/>
                    <a:pt x="1" y="8662"/>
                    <a:pt x="1658" y="10320"/>
                  </a:cubicBezTo>
                  <a:cubicBezTo>
                    <a:pt x="2487" y="11139"/>
                    <a:pt x="3575" y="11549"/>
                    <a:pt x="4661" y="11549"/>
                  </a:cubicBezTo>
                  <a:cubicBezTo>
                    <a:pt x="5746" y="11549"/>
                    <a:pt x="6830" y="11139"/>
                    <a:pt x="7649" y="10320"/>
                  </a:cubicBezTo>
                  <a:lnTo>
                    <a:pt x="9759" y="12411"/>
                  </a:lnTo>
                  <a:cubicBezTo>
                    <a:pt x="10890" y="10828"/>
                    <a:pt x="12641" y="9509"/>
                    <a:pt x="14771" y="8662"/>
                  </a:cubicBezTo>
                  <a:lnTo>
                    <a:pt x="11116" y="5007"/>
                  </a:lnTo>
                  <a:cubicBezTo>
                    <a:pt x="12246" y="3857"/>
                    <a:pt x="12246" y="2011"/>
                    <a:pt x="11116" y="863"/>
                  </a:cubicBezTo>
                  <a:cubicBezTo>
                    <a:pt x="10541" y="288"/>
                    <a:pt x="9792" y="0"/>
                    <a:pt x="9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1852800" y="3170475"/>
              <a:ext cx="355150" cy="331475"/>
            </a:xfrm>
            <a:custGeom>
              <a:rect b="b" l="l" r="r" t="t"/>
              <a:pathLst>
                <a:path extrusionOk="0" h="13259" w="14206">
                  <a:moveTo>
                    <a:pt x="3712" y="0"/>
                  </a:moveTo>
                  <a:cubicBezTo>
                    <a:pt x="3259" y="924"/>
                    <a:pt x="2186" y="1583"/>
                    <a:pt x="905" y="1583"/>
                  </a:cubicBezTo>
                  <a:lnTo>
                    <a:pt x="905" y="3222"/>
                  </a:lnTo>
                  <a:cubicBezTo>
                    <a:pt x="905" y="3976"/>
                    <a:pt x="547" y="4635"/>
                    <a:pt x="1" y="5049"/>
                  </a:cubicBezTo>
                  <a:lnTo>
                    <a:pt x="3146" y="8214"/>
                  </a:lnTo>
                  <a:cubicBezTo>
                    <a:pt x="3146" y="8234"/>
                    <a:pt x="3128" y="8234"/>
                    <a:pt x="3109" y="8252"/>
                  </a:cubicBezTo>
                  <a:cubicBezTo>
                    <a:pt x="1960" y="9402"/>
                    <a:pt x="1960" y="11248"/>
                    <a:pt x="3109" y="12397"/>
                  </a:cubicBezTo>
                  <a:cubicBezTo>
                    <a:pt x="3674" y="12971"/>
                    <a:pt x="4423" y="13259"/>
                    <a:pt x="5174" y="13259"/>
                  </a:cubicBezTo>
                  <a:cubicBezTo>
                    <a:pt x="5926" y="13259"/>
                    <a:pt x="6679" y="12971"/>
                    <a:pt x="7253" y="12397"/>
                  </a:cubicBezTo>
                  <a:cubicBezTo>
                    <a:pt x="7932" y="11718"/>
                    <a:pt x="8195" y="10796"/>
                    <a:pt x="8064" y="9910"/>
                  </a:cubicBezTo>
                  <a:lnTo>
                    <a:pt x="8064" y="9910"/>
                  </a:lnTo>
                  <a:cubicBezTo>
                    <a:pt x="8544" y="10090"/>
                    <a:pt x="9050" y="10180"/>
                    <a:pt x="9556" y="10180"/>
                  </a:cubicBezTo>
                  <a:cubicBezTo>
                    <a:pt x="10641" y="10180"/>
                    <a:pt x="11726" y="9765"/>
                    <a:pt x="12548" y="8930"/>
                  </a:cubicBezTo>
                  <a:cubicBezTo>
                    <a:pt x="14206" y="7292"/>
                    <a:pt x="14206" y="4597"/>
                    <a:pt x="12548" y="2939"/>
                  </a:cubicBezTo>
                  <a:cubicBezTo>
                    <a:pt x="11723" y="2115"/>
                    <a:pt x="10646" y="1706"/>
                    <a:pt x="9568" y="1706"/>
                  </a:cubicBezTo>
                  <a:cubicBezTo>
                    <a:pt x="8503" y="1706"/>
                    <a:pt x="7437" y="2106"/>
                    <a:pt x="6613" y="2901"/>
                  </a:cubicBezTo>
                  <a:lnTo>
                    <a:pt x="37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9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¿EN QUÉ CONSISTE?</a:t>
            </a:r>
            <a:endParaRPr sz="3200"/>
          </a:p>
        </p:txBody>
      </p:sp>
      <p:sp>
        <p:nvSpPr>
          <p:cNvPr id="595" name="Google Shape;595;p19"/>
          <p:cNvSpPr/>
          <p:nvPr/>
        </p:nvSpPr>
        <p:spPr>
          <a:xfrm>
            <a:off x="1880257" y="1476375"/>
            <a:ext cx="2209800" cy="1152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9"/>
          <p:cNvSpPr/>
          <p:nvPr/>
        </p:nvSpPr>
        <p:spPr>
          <a:xfrm>
            <a:off x="1446276" y="1685125"/>
            <a:ext cx="480000" cy="65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9"/>
          <p:cNvSpPr txBox="1"/>
          <p:nvPr/>
        </p:nvSpPr>
        <p:spPr>
          <a:xfrm>
            <a:off x="2052889" y="1942750"/>
            <a:ext cx="1973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Código malicioso y archivos infectados.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8" name="Google Shape;598;p19"/>
          <p:cNvSpPr txBox="1"/>
          <p:nvPr/>
        </p:nvSpPr>
        <p:spPr>
          <a:xfrm>
            <a:off x="2056661" y="1571300"/>
            <a:ext cx="1790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Malware y Virus</a:t>
            </a:r>
            <a:endParaRPr>
              <a:solidFill>
                <a:schemeClr val="accent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99" name="Google Shape;599;p19"/>
          <p:cNvSpPr/>
          <p:nvPr/>
        </p:nvSpPr>
        <p:spPr>
          <a:xfrm>
            <a:off x="5401910" y="1476375"/>
            <a:ext cx="2209800" cy="1152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9"/>
          <p:cNvSpPr/>
          <p:nvPr/>
        </p:nvSpPr>
        <p:spPr>
          <a:xfrm>
            <a:off x="4967919" y="1685125"/>
            <a:ext cx="480000" cy="65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9"/>
          <p:cNvSpPr txBox="1"/>
          <p:nvPr/>
        </p:nvSpPr>
        <p:spPr>
          <a:xfrm>
            <a:off x="5578446" y="1942750"/>
            <a:ext cx="1969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Si está en la blacklist de Google, PhishTank, etc.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2" name="Google Shape;602;p19"/>
          <p:cNvSpPr txBox="1"/>
          <p:nvPr/>
        </p:nvSpPr>
        <p:spPr>
          <a:xfrm>
            <a:off x="5578448" y="1571300"/>
            <a:ext cx="1790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Blacklist Status</a:t>
            </a:r>
            <a:endParaRPr>
              <a:solidFill>
                <a:schemeClr val="accen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03" name="Google Shape;603;p19"/>
          <p:cNvSpPr/>
          <p:nvPr/>
        </p:nvSpPr>
        <p:spPr>
          <a:xfrm>
            <a:off x="1880257" y="3295650"/>
            <a:ext cx="2209800" cy="1152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9"/>
          <p:cNvSpPr/>
          <p:nvPr/>
        </p:nvSpPr>
        <p:spPr>
          <a:xfrm>
            <a:off x="1446276" y="3504400"/>
            <a:ext cx="480000" cy="65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19"/>
          <p:cNvGrpSpPr/>
          <p:nvPr/>
        </p:nvGrpSpPr>
        <p:grpSpPr>
          <a:xfrm>
            <a:off x="2058140" y="3390575"/>
            <a:ext cx="1973801" cy="943850"/>
            <a:chOff x="1237649" y="1047425"/>
            <a:chExt cx="1200901" cy="943850"/>
          </a:xfrm>
        </p:grpSpPr>
        <p:sp>
          <p:nvSpPr>
            <p:cNvPr id="606" name="Google Shape;606;p19"/>
            <p:cNvSpPr txBox="1"/>
            <p:nvPr/>
          </p:nvSpPr>
          <p:spPr>
            <a:xfrm>
              <a:off x="1237649" y="1418875"/>
              <a:ext cx="12009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CMS antiguo o plugins y extensiones vulnerables.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07" name="Google Shape;607;p19"/>
            <p:cNvSpPr txBox="1"/>
            <p:nvPr/>
          </p:nvSpPr>
          <p:spPr>
            <a:xfrm>
              <a:off x="1237650" y="1047425"/>
              <a:ext cx="1200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Software Obsoleto</a:t>
              </a:r>
              <a:endParaRPr>
                <a:solidFill>
                  <a:schemeClr val="accent2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sp>
        <p:nvSpPr>
          <p:cNvPr id="608" name="Google Shape;608;p19"/>
          <p:cNvSpPr/>
          <p:nvPr/>
        </p:nvSpPr>
        <p:spPr>
          <a:xfrm>
            <a:off x="5401910" y="3295650"/>
            <a:ext cx="2209800" cy="1152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9"/>
          <p:cNvSpPr/>
          <p:nvPr/>
        </p:nvSpPr>
        <p:spPr>
          <a:xfrm>
            <a:off x="5114619" y="3504400"/>
            <a:ext cx="480000" cy="65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9"/>
          <p:cNvSpPr txBox="1"/>
          <p:nvPr/>
        </p:nvSpPr>
        <p:spPr>
          <a:xfrm>
            <a:off x="5578446" y="3762025"/>
            <a:ext cx="1969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roblemas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de seguridad, configuración, etc.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11" name="Google Shape;611;p19"/>
          <p:cNvSpPr txBox="1"/>
          <p:nvPr/>
        </p:nvSpPr>
        <p:spPr>
          <a:xfrm>
            <a:off x="5578448" y="3390575"/>
            <a:ext cx="1790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Fallos de Seguridad</a:t>
            </a:r>
            <a:endParaRPr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612" name="Google Shape;612;p19"/>
          <p:cNvGrpSpPr/>
          <p:nvPr/>
        </p:nvGrpSpPr>
        <p:grpSpPr>
          <a:xfrm>
            <a:off x="4951419" y="1837130"/>
            <a:ext cx="519729" cy="353885"/>
            <a:chOff x="1848726" y="3371631"/>
            <a:chExt cx="681701" cy="464172"/>
          </a:xfrm>
        </p:grpSpPr>
        <p:sp>
          <p:nvSpPr>
            <p:cNvPr id="613" name="Google Shape;613;p19"/>
            <p:cNvSpPr/>
            <p:nvPr/>
          </p:nvSpPr>
          <p:spPr>
            <a:xfrm>
              <a:off x="1848726" y="3527418"/>
              <a:ext cx="566042" cy="308385"/>
            </a:xfrm>
            <a:custGeom>
              <a:rect b="b" l="l" r="r" t="t"/>
              <a:pathLst>
                <a:path extrusionOk="0" h="10444" w="19170">
                  <a:moveTo>
                    <a:pt x="18437" y="0"/>
                  </a:moveTo>
                  <a:cubicBezTo>
                    <a:pt x="18423" y="0"/>
                    <a:pt x="18409" y="1"/>
                    <a:pt x="18395" y="2"/>
                  </a:cubicBezTo>
                  <a:lnTo>
                    <a:pt x="786" y="2"/>
                  </a:lnTo>
                  <a:cubicBezTo>
                    <a:pt x="357" y="2"/>
                    <a:pt x="0" y="323"/>
                    <a:pt x="0" y="728"/>
                  </a:cubicBezTo>
                  <a:lnTo>
                    <a:pt x="0" y="9705"/>
                  </a:lnTo>
                  <a:cubicBezTo>
                    <a:pt x="0" y="10110"/>
                    <a:pt x="357" y="10443"/>
                    <a:pt x="786" y="10443"/>
                  </a:cubicBezTo>
                  <a:lnTo>
                    <a:pt x="18384" y="10443"/>
                  </a:lnTo>
                  <a:cubicBezTo>
                    <a:pt x="18812" y="10443"/>
                    <a:pt x="19169" y="10098"/>
                    <a:pt x="19169" y="9705"/>
                  </a:cubicBezTo>
                  <a:lnTo>
                    <a:pt x="19169" y="728"/>
                  </a:lnTo>
                  <a:cubicBezTo>
                    <a:pt x="19169" y="336"/>
                    <a:pt x="18846" y="0"/>
                    <a:pt x="18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1907427" y="3590016"/>
              <a:ext cx="146988" cy="176515"/>
            </a:xfrm>
            <a:custGeom>
              <a:rect b="b" l="l" r="r" t="t"/>
              <a:pathLst>
                <a:path extrusionOk="0" h="5978" w="4978">
                  <a:moveTo>
                    <a:pt x="298" y="1"/>
                  </a:moveTo>
                  <a:cubicBezTo>
                    <a:pt x="144" y="1"/>
                    <a:pt x="1" y="144"/>
                    <a:pt x="1" y="299"/>
                  </a:cubicBezTo>
                  <a:lnTo>
                    <a:pt x="1" y="5680"/>
                  </a:lnTo>
                  <a:cubicBezTo>
                    <a:pt x="1" y="5835"/>
                    <a:pt x="144" y="5978"/>
                    <a:pt x="298" y="5978"/>
                  </a:cubicBezTo>
                  <a:lnTo>
                    <a:pt x="4680" y="5978"/>
                  </a:lnTo>
                  <a:cubicBezTo>
                    <a:pt x="4846" y="5978"/>
                    <a:pt x="4977" y="5835"/>
                    <a:pt x="4977" y="5680"/>
                  </a:cubicBezTo>
                  <a:lnTo>
                    <a:pt x="4977" y="299"/>
                  </a:lnTo>
                  <a:cubicBezTo>
                    <a:pt x="4977" y="144"/>
                    <a:pt x="4846" y="1"/>
                    <a:pt x="46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1956649" y="3615351"/>
              <a:ext cx="48543" cy="48189"/>
            </a:xfrm>
            <a:custGeom>
              <a:rect b="b" l="l" r="r" t="t"/>
              <a:pathLst>
                <a:path extrusionOk="0" h="1632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cubicBezTo>
                    <a:pt x="1" y="1262"/>
                    <a:pt x="370" y="1631"/>
                    <a:pt x="822" y="1631"/>
                  </a:cubicBezTo>
                  <a:cubicBezTo>
                    <a:pt x="1274" y="1631"/>
                    <a:pt x="1644" y="1262"/>
                    <a:pt x="1644" y="810"/>
                  </a:cubicBezTo>
                  <a:cubicBezTo>
                    <a:pt x="1644" y="357"/>
                    <a:pt x="1274" y="0"/>
                    <a:pt x="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1940822" y="3675114"/>
              <a:ext cx="80551" cy="66821"/>
            </a:xfrm>
            <a:custGeom>
              <a:rect b="b" l="l" r="r" t="t"/>
              <a:pathLst>
                <a:path extrusionOk="0" h="2263" w="2728">
                  <a:moveTo>
                    <a:pt x="584" y="0"/>
                  </a:moveTo>
                  <a:cubicBezTo>
                    <a:pt x="275" y="0"/>
                    <a:pt x="1" y="250"/>
                    <a:pt x="1" y="572"/>
                  </a:cubicBezTo>
                  <a:lnTo>
                    <a:pt x="1" y="1989"/>
                  </a:lnTo>
                  <a:cubicBezTo>
                    <a:pt x="1" y="2143"/>
                    <a:pt x="120" y="2262"/>
                    <a:pt x="275" y="2262"/>
                  </a:cubicBezTo>
                  <a:lnTo>
                    <a:pt x="2465" y="2262"/>
                  </a:lnTo>
                  <a:cubicBezTo>
                    <a:pt x="2608" y="2262"/>
                    <a:pt x="2727" y="2143"/>
                    <a:pt x="2727" y="1989"/>
                  </a:cubicBezTo>
                  <a:lnTo>
                    <a:pt x="2727" y="572"/>
                  </a:lnTo>
                  <a:cubicBezTo>
                    <a:pt x="2727" y="262"/>
                    <a:pt x="2477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2110281" y="3591079"/>
              <a:ext cx="146279" cy="20079"/>
            </a:xfrm>
            <a:custGeom>
              <a:rect b="b" l="l" r="r" t="t"/>
              <a:pathLst>
                <a:path extrusionOk="0" h="680" w="4954">
                  <a:moveTo>
                    <a:pt x="334" y="1"/>
                  </a:moveTo>
                  <a:cubicBezTo>
                    <a:pt x="143" y="1"/>
                    <a:pt x="1" y="144"/>
                    <a:pt x="1" y="346"/>
                  </a:cubicBezTo>
                  <a:cubicBezTo>
                    <a:pt x="1" y="536"/>
                    <a:pt x="143" y="679"/>
                    <a:pt x="334" y="679"/>
                  </a:cubicBezTo>
                  <a:lnTo>
                    <a:pt x="4608" y="679"/>
                  </a:lnTo>
                  <a:cubicBezTo>
                    <a:pt x="4787" y="679"/>
                    <a:pt x="4954" y="536"/>
                    <a:pt x="4954" y="346"/>
                  </a:cubicBezTo>
                  <a:cubicBezTo>
                    <a:pt x="4954" y="144"/>
                    <a:pt x="4799" y="1"/>
                    <a:pt x="4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2109926" y="3631148"/>
              <a:ext cx="246466" cy="20079"/>
            </a:xfrm>
            <a:custGeom>
              <a:rect b="b" l="l" r="r" t="t"/>
              <a:pathLst>
                <a:path extrusionOk="0" h="680" w="8347">
                  <a:moveTo>
                    <a:pt x="346" y="1"/>
                  </a:moveTo>
                  <a:cubicBezTo>
                    <a:pt x="155" y="1"/>
                    <a:pt x="1" y="144"/>
                    <a:pt x="1" y="334"/>
                  </a:cubicBezTo>
                  <a:cubicBezTo>
                    <a:pt x="1" y="537"/>
                    <a:pt x="155" y="680"/>
                    <a:pt x="346" y="680"/>
                  </a:cubicBezTo>
                  <a:lnTo>
                    <a:pt x="8002" y="680"/>
                  </a:lnTo>
                  <a:cubicBezTo>
                    <a:pt x="8180" y="680"/>
                    <a:pt x="8323" y="537"/>
                    <a:pt x="8347" y="334"/>
                  </a:cubicBezTo>
                  <a:cubicBezTo>
                    <a:pt x="8347" y="144"/>
                    <a:pt x="8192" y="1"/>
                    <a:pt x="80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2109926" y="3670892"/>
              <a:ext cx="246466" cy="20404"/>
            </a:xfrm>
            <a:custGeom>
              <a:rect b="b" l="l" r="r" t="t"/>
              <a:pathLst>
                <a:path extrusionOk="0" h="691" w="8347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cubicBezTo>
                    <a:pt x="1" y="536"/>
                    <a:pt x="155" y="691"/>
                    <a:pt x="346" y="691"/>
                  </a:cubicBezTo>
                  <a:lnTo>
                    <a:pt x="8002" y="691"/>
                  </a:lnTo>
                  <a:cubicBezTo>
                    <a:pt x="8180" y="691"/>
                    <a:pt x="8323" y="536"/>
                    <a:pt x="8347" y="346"/>
                  </a:cubicBezTo>
                  <a:cubicBezTo>
                    <a:pt x="8347" y="155"/>
                    <a:pt x="8192" y="0"/>
                    <a:pt x="8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2109926" y="3710961"/>
              <a:ext cx="246466" cy="20433"/>
            </a:xfrm>
            <a:custGeom>
              <a:rect b="b" l="l" r="r" t="t"/>
              <a:pathLst>
                <a:path extrusionOk="0" h="692" w="8347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cubicBezTo>
                    <a:pt x="1" y="536"/>
                    <a:pt x="155" y="691"/>
                    <a:pt x="346" y="691"/>
                  </a:cubicBezTo>
                  <a:lnTo>
                    <a:pt x="8002" y="691"/>
                  </a:lnTo>
                  <a:cubicBezTo>
                    <a:pt x="8180" y="691"/>
                    <a:pt x="8323" y="536"/>
                    <a:pt x="8347" y="346"/>
                  </a:cubicBezTo>
                  <a:cubicBezTo>
                    <a:pt x="8347" y="155"/>
                    <a:pt x="8192" y="1"/>
                    <a:pt x="80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2109926" y="3751059"/>
              <a:ext cx="246466" cy="20049"/>
            </a:xfrm>
            <a:custGeom>
              <a:rect b="b" l="l" r="r" t="t"/>
              <a:pathLst>
                <a:path extrusionOk="0" h="679" w="8347">
                  <a:moveTo>
                    <a:pt x="346" y="0"/>
                  </a:moveTo>
                  <a:cubicBezTo>
                    <a:pt x="155" y="0"/>
                    <a:pt x="1" y="143"/>
                    <a:pt x="1" y="345"/>
                  </a:cubicBezTo>
                  <a:cubicBezTo>
                    <a:pt x="1" y="536"/>
                    <a:pt x="155" y="679"/>
                    <a:pt x="346" y="679"/>
                  </a:cubicBezTo>
                  <a:lnTo>
                    <a:pt x="8002" y="679"/>
                  </a:lnTo>
                  <a:cubicBezTo>
                    <a:pt x="8180" y="679"/>
                    <a:pt x="8323" y="536"/>
                    <a:pt x="8347" y="345"/>
                  </a:cubicBezTo>
                  <a:cubicBezTo>
                    <a:pt x="8347" y="143"/>
                    <a:pt x="8192" y="0"/>
                    <a:pt x="8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2299080" y="3371631"/>
              <a:ext cx="231348" cy="296131"/>
            </a:xfrm>
            <a:custGeom>
              <a:rect b="b" l="l" r="r" t="t"/>
              <a:pathLst>
                <a:path extrusionOk="0" h="10029" w="7835">
                  <a:moveTo>
                    <a:pt x="3923" y="0"/>
                  </a:moveTo>
                  <a:cubicBezTo>
                    <a:pt x="3769" y="0"/>
                    <a:pt x="3614" y="57"/>
                    <a:pt x="3489" y="170"/>
                  </a:cubicBezTo>
                  <a:cubicBezTo>
                    <a:pt x="2965" y="622"/>
                    <a:pt x="1977" y="1337"/>
                    <a:pt x="488" y="1777"/>
                  </a:cubicBezTo>
                  <a:cubicBezTo>
                    <a:pt x="191" y="1861"/>
                    <a:pt x="0" y="2111"/>
                    <a:pt x="0" y="2408"/>
                  </a:cubicBezTo>
                  <a:lnTo>
                    <a:pt x="0" y="5004"/>
                  </a:lnTo>
                  <a:cubicBezTo>
                    <a:pt x="12" y="5421"/>
                    <a:pt x="107" y="5837"/>
                    <a:pt x="250" y="6218"/>
                  </a:cubicBezTo>
                  <a:cubicBezTo>
                    <a:pt x="1107" y="8409"/>
                    <a:pt x="3810" y="9969"/>
                    <a:pt x="3917" y="10028"/>
                  </a:cubicBezTo>
                  <a:cubicBezTo>
                    <a:pt x="4036" y="9969"/>
                    <a:pt x="7787" y="7814"/>
                    <a:pt x="7835" y="5004"/>
                  </a:cubicBezTo>
                  <a:lnTo>
                    <a:pt x="7835" y="2420"/>
                  </a:lnTo>
                  <a:cubicBezTo>
                    <a:pt x="7835" y="2122"/>
                    <a:pt x="7632" y="1849"/>
                    <a:pt x="7358" y="1777"/>
                  </a:cubicBezTo>
                  <a:cubicBezTo>
                    <a:pt x="7061" y="1682"/>
                    <a:pt x="6787" y="1599"/>
                    <a:pt x="6537" y="1491"/>
                  </a:cubicBezTo>
                  <a:cubicBezTo>
                    <a:pt x="5489" y="1075"/>
                    <a:pt x="4775" y="539"/>
                    <a:pt x="4358" y="170"/>
                  </a:cubicBezTo>
                  <a:cubicBezTo>
                    <a:pt x="4233" y="57"/>
                    <a:pt x="4078" y="0"/>
                    <a:pt x="39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2357072" y="3432516"/>
              <a:ext cx="115334" cy="166328"/>
            </a:xfrm>
            <a:custGeom>
              <a:rect b="b" l="l" r="r" t="t"/>
              <a:pathLst>
                <a:path extrusionOk="0" h="5633" w="3906">
                  <a:moveTo>
                    <a:pt x="1965" y="203"/>
                  </a:moveTo>
                  <a:cubicBezTo>
                    <a:pt x="2572" y="203"/>
                    <a:pt x="3084" y="692"/>
                    <a:pt x="3084" y="1323"/>
                  </a:cubicBezTo>
                  <a:lnTo>
                    <a:pt x="3084" y="1989"/>
                  </a:lnTo>
                  <a:lnTo>
                    <a:pt x="846" y="1989"/>
                  </a:lnTo>
                  <a:lnTo>
                    <a:pt x="846" y="1323"/>
                  </a:lnTo>
                  <a:cubicBezTo>
                    <a:pt x="846" y="715"/>
                    <a:pt x="1358" y="203"/>
                    <a:pt x="1965" y="203"/>
                  </a:cubicBezTo>
                  <a:close/>
                  <a:moveTo>
                    <a:pt x="1953" y="1"/>
                  </a:moveTo>
                  <a:cubicBezTo>
                    <a:pt x="1227" y="1"/>
                    <a:pt x="632" y="596"/>
                    <a:pt x="632" y="1323"/>
                  </a:cubicBezTo>
                  <a:lnTo>
                    <a:pt x="632" y="1989"/>
                  </a:lnTo>
                  <a:lnTo>
                    <a:pt x="513" y="1989"/>
                  </a:lnTo>
                  <a:cubicBezTo>
                    <a:pt x="227" y="1989"/>
                    <a:pt x="1" y="2216"/>
                    <a:pt x="1" y="2501"/>
                  </a:cubicBezTo>
                  <a:lnTo>
                    <a:pt x="1" y="5133"/>
                  </a:lnTo>
                  <a:cubicBezTo>
                    <a:pt x="1" y="5418"/>
                    <a:pt x="227" y="5633"/>
                    <a:pt x="513" y="5633"/>
                  </a:cubicBezTo>
                  <a:lnTo>
                    <a:pt x="3394" y="5633"/>
                  </a:lnTo>
                  <a:cubicBezTo>
                    <a:pt x="3680" y="5633"/>
                    <a:pt x="3894" y="5418"/>
                    <a:pt x="3894" y="5133"/>
                  </a:cubicBezTo>
                  <a:lnTo>
                    <a:pt x="3894" y="2501"/>
                  </a:lnTo>
                  <a:cubicBezTo>
                    <a:pt x="3906" y="2216"/>
                    <a:pt x="3680" y="1989"/>
                    <a:pt x="3394" y="1989"/>
                  </a:cubicBezTo>
                  <a:lnTo>
                    <a:pt x="3275" y="1989"/>
                  </a:lnTo>
                  <a:lnTo>
                    <a:pt x="3275" y="1323"/>
                  </a:lnTo>
                  <a:cubicBezTo>
                    <a:pt x="3275" y="596"/>
                    <a:pt x="2680" y="1"/>
                    <a:pt x="1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2400684" y="3520420"/>
              <a:ext cx="28848" cy="56634"/>
            </a:xfrm>
            <a:custGeom>
              <a:rect b="b" l="l" r="r" t="t"/>
              <a:pathLst>
                <a:path extrusionOk="0" h="1918" w="977">
                  <a:moveTo>
                    <a:pt x="488" y="1"/>
                  </a:moveTo>
                  <a:cubicBezTo>
                    <a:pt x="214" y="1"/>
                    <a:pt x="0" y="215"/>
                    <a:pt x="0" y="489"/>
                  </a:cubicBezTo>
                  <a:cubicBezTo>
                    <a:pt x="0" y="655"/>
                    <a:pt x="72" y="786"/>
                    <a:pt x="191" y="870"/>
                  </a:cubicBezTo>
                  <a:lnTo>
                    <a:pt x="0" y="1917"/>
                  </a:lnTo>
                  <a:lnTo>
                    <a:pt x="976" y="1917"/>
                  </a:lnTo>
                  <a:lnTo>
                    <a:pt x="786" y="870"/>
                  </a:lnTo>
                  <a:cubicBezTo>
                    <a:pt x="893" y="786"/>
                    <a:pt x="976" y="632"/>
                    <a:pt x="976" y="489"/>
                  </a:cubicBezTo>
                  <a:cubicBezTo>
                    <a:pt x="976" y="215"/>
                    <a:pt x="750" y="1"/>
                    <a:pt x="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19"/>
          <p:cNvGrpSpPr/>
          <p:nvPr/>
        </p:nvGrpSpPr>
        <p:grpSpPr>
          <a:xfrm>
            <a:off x="4984773" y="3587616"/>
            <a:ext cx="480018" cy="476329"/>
            <a:chOff x="1816751" y="4270429"/>
            <a:chExt cx="422254" cy="419046"/>
          </a:xfrm>
        </p:grpSpPr>
        <p:sp>
          <p:nvSpPr>
            <p:cNvPr id="626" name="Google Shape;626;p19"/>
            <p:cNvSpPr/>
            <p:nvPr/>
          </p:nvSpPr>
          <p:spPr>
            <a:xfrm>
              <a:off x="1816751" y="4270429"/>
              <a:ext cx="335717" cy="336123"/>
            </a:xfrm>
            <a:custGeom>
              <a:rect b="b" l="l" r="r" t="t"/>
              <a:pathLst>
                <a:path extrusionOk="0" h="9943" w="9931">
                  <a:moveTo>
                    <a:pt x="4977" y="1"/>
                  </a:moveTo>
                  <a:cubicBezTo>
                    <a:pt x="2215" y="1"/>
                    <a:pt x="1" y="2227"/>
                    <a:pt x="1" y="4966"/>
                  </a:cubicBezTo>
                  <a:cubicBezTo>
                    <a:pt x="1" y="5502"/>
                    <a:pt x="72" y="6014"/>
                    <a:pt x="239" y="6502"/>
                  </a:cubicBezTo>
                  <a:cubicBezTo>
                    <a:pt x="882" y="8490"/>
                    <a:pt x="2751" y="9943"/>
                    <a:pt x="4954" y="9943"/>
                  </a:cubicBezTo>
                  <a:cubicBezTo>
                    <a:pt x="7716" y="9943"/>
                    <a:pt x="9930" y="7704"/>
                    <a:pt x="9930" y="4966"/>
                  </a:cubicBezTo>
                  <a:cubicBezTo>
                    <a:pt x="9930" y="3168"/>
                    <a:pt x="8978" y="1596"/>
                    <a:pt x="7561" y="727"/>
                  </a:cubicBezTo>
                  <a:cubicBezTo>
                    <a:pt x="6799" y="263"/>
                    <a:pt x="5930" y="1"/>
                    <a:pt x="4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1882366" y="4335639"/>
              <a:ext cx="204486" cy="204926"/>
            </a:xfrm>
            <a:custGeom>
              <a:rect b="b" l="l" r="r" t="t"/>
              <a:pathLst>
                <a:path extrusionOk="0" h="6062" w="6049">
                  <a:moveTo>
                    <a:pt x="1881" y="620"/>
                  </a:moveTo>
                  <a:lnTo>
                    <a:pt x="1881" y="620"/>
                  </a:lnTo>
                  <a:cubicBezTo>
                    <a:pt x="1465" y="1120"/>
                    <a:pt x="1203" y="1930"/>
                    <a:pt x="1167" y="2834"/>
                  </a:cubicBezTo>
                  <a:lnTo>
                    <a:pt x="357" y="2834"/>
                  </a:lnTo>
                  <a:cubicBezTo>
                    <a:pt x="429" y="1846"/>
                    <a:pt x="1036" y="1013"/>
                    <a:pt x="1881" y="620"/>
                  </a:cubicBezTo>
                  <a:close/>
                  <a:moveTo>
                    <a:pt x="2834" y="382"/>
                  </a:moveTo>
                  <a:lnTo>
                    <a:pt x="2834" y="2834"/>
                  </a:lnTo>
                  <a:lnTo>
                    <a:pt x="1524" y="2834"/>
                  </a:lnTo>
                  <a:cubicBezTo>
                    <a:pt x="1584" y="1584"/>
                    <a:pt x="2155" y="537"/>
                    <a:pt x="2834" y="382"/>
                  </a:cubicBezTo>
                  <a:close/>
                  <a:moveTo>
                    <a:pt x="3215" y="382"/>
                  </a:moveTo>
                  <a:cubicBezTo>
                    <a:pt x="3786" y="513"/>
                    <a:pt x="4275" y="1251"/>
                    <a:pt x="4465" y="2239"/>
                  </a:cubicBezTo>
                  <a:cubicBezTo>
                    <a:pt x="4489" y="2430"/>
                    <a:pt x="4525" y="2620"/>
                    <a:pt x="4525" y="2834"/>
                  </a:cubicBezTo>
                  <a:lnTo>
                    <a:pt x="3215" y="2834"/>
                  </a:lnTo>
                  <a:lnTo>
                    <a:pt x="3215" y="382"/>
                  </a:lnTo>
                  <a:close/>
                  <a:moveTo>
                    <a:pt x="4144" y="620"/>
                  </a:moveTo>
                  <a:lnTo>
                    <a:pt x="4144" y="620"/>
                  </a:lnTo>
                  <a:cubicBezTo>
                    <a:pt x="4465" y="751"/>
                    <a:pt x="4727" y="953"/>
                    <a:pt x="4953" y="1191"/>
                  </a:cubicBezTo>
                  <a:cubicBezTo>
                    <a:pt x="5370" y="1632"/>
                    <a:pt x="5632" y="2203"/>
                    <a:pt x="5680" y="2834"/>
                  </a:cubicBezTo>
                  <a:lnTo>
                    <a:pt x="4882" y="2834"/>
                  </a:lnTo>
                  <a:cubicBezTo>
                    <a:pt x="4858" y="2465"/>
                    <a:pt x="4799" y="2108"/>
                    <a:pt x="4715" y="1775"/>
                  </a:cubicBezTo>
                  <a:cubicBezTo>
                    <a:pt x="4596" y="1310"/>
                    <a:pt x="4406" y="929"/>
                    <a:pt x="4144" y="620"/>
                  </a:cubicBezTo>
                  <a:close/>
                  <a:moveTo>
                    <a:pt x="5715" y="3192"/>
                  </a:moveTo>
                  <a:cubicBezTo>
                    <a:pt x="5632" y="4204"/>
                    <a:pt x="5025" y="5049"/>
                    <a:pt x="4167" y="5454"/>
                  </a:cubicBezTo>
                  <a:cubicBezTo>
                    <a:pt x="4584" y="4930"/>
                    <a:pt x="4858" y="4132"/>
                    <a:pt x="4894" y="3192"/>
                  </a:cubicBezTo>
                  <a:close/>
                  <a:moveTo>
                    <a:pt x="1167" y="3192"/>
                  </a:moveTo>
                  <a:cubicBezTo>
                    <a:pt x="1191" y="3573"/>
                    <a:pt x="1227" y="3930"/>
                    <a:pt x="1322" y="4275"/>
                  </a:cubicBezTo>
                  <a:cubicBezTo>
                    <a:pt x="1441" y="4751"/>
                    <a:pt x="1643" y="5156"/>
                    <a:pt x="1881" y="5466"/>
                  </a:cubicBezTo>
                  <a:cubicBezTo>
                    <a:pt x="1381" y="5216"/>
                    <a:pt x="953" y="4811"/>
                    <a:pt x="679" y="4323"/>
                  </a:cubicBezTo>
                  <a:cubicBezTo>
                    <a:pt x="488" y="3977"/>
                    <a:pt x="381" y="3596"/>
                    <a:pt x="357" y="3192"/>
                  </a:cubicBezTo>
                  <a:close/>
                  <a:moveTo>
                    <a:pt x="2858" y="3192"/>
                  </a:moveTo>
                  <a:lnTo>
                    <a:pt x="2858" y="5692"/>
                  </a:lnTo>
                  <a:lnTo>
                    <a:pt x="2834" y="5692"/>
                  </a:lnTo>
                  <a:cubicBezTo>
                    <a:pt x="2334" y="5573"/>
                    <a:pt x="1893" y="4990"/>
                    <a:pt x="1679" y="4204"/>
                  </a:cubicBezTo>
                  <a:cubicBezTo>
                    <a:pt x="1584" y="3894"/>
                    <a:pt x="1536" y="3549"/>
                    <a:pt x="1524" y="3192"/>
                  </a:cubicBezTo>
                  <a:close/>
                  <a:moveTo>
                    <a:pt x="4537" y="3192"/>
                  </a:moveTo>
                  <a:cubicBezTo>
                    <a:pt x="4477" y="4466"/>
                    <a:pt x="3906" y="5525"/>
                    <a:pt x="3215" y="5692"/>
                  </a:cubicBezTo>
                  <a:lnTo>
                    <a:pt x="3215" y="3192"/>
                  </a:lnTo>
                  <a:close/>
                  <a:moveTo>
                    <a:pt x="2858" y="1"/>
                  </a:moveTo>
                  <a:cubicBezTo>
                    <a:pt x="1334" y="96"/>
                    <a:pt x="119" y="1310"/>
                    <a:pt x="12" y="2834"/>
                  </a:cubicBezTo>
                  <a:cubicBezTo>
                    <a:pt x="12" y="2906"/>
                    <a:pt x="0" y="2965"/>
                    <a:pt x="0" y="3037"/>
                  </a:cubicBezTo>
                  <a:lnTo>
                    <a:pt x="0" y="3192"/>
                  </a:lnTo>
                  <a:cubicBezTo>
                    <a:pt x="12" y="3596"/>
                    <a:pt x="119" y="3977"/>
                    <a:pt x="274" y="4323"/>
                  </a:cubicBezTo>
                  <a:cubicBezTo>
                    <a:pt x="738" y="5299"/>
                    <a:pt x="1703" y="5990"/>
                    <a:pt x="2834" y="6061"/>
                  </a:cubicBezTo>
                  <a:lnTo>
                    <a:pt x="3191" y="6061"/>
                  </a:lnTo>
                  <a:cubicBezTo>
                    <a:pt x="4727" y="5978"/>
                    <a:pt x="5965" y="4739"/>
                    <a:pt x="6037" y="3192"/>
                  </a:cubicBezTo>
                  <a:lnTo>
                    <a:pt x="6037" y="3037"/>
                  </a:lnTo>
                  <a:cubicBezTo>
                    <a:pt x="6049" y="2965"/>
                    <a:pt x="6049" y="2894"/>
                    <a:pt x="6049" y="2834"/>
                  </a:cubicBezTo>
                  <a:cubicBezTo>
                    <a:pt x="5989" y="2025"/>
                    <a:pt x="5632" y="1310"/>
                    <a:pt x="5072" y="799"/>
                  </a:cubicBezTo>
                  <a:cubicBezTo>
                    <a:pt x="4584" y="334"/>
                    <a:pt x="3929" y="48"/>
                    <a:pt x="3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2058655" y="4458418"/>
              <a:ext cx="180350" cy="231057"/>
            </a:xfrm>
            <a:custGeom>
              <a:rect b="b" l="l" r="r" t="t"/>
              <a:pathLst>
                <a:path extrusionOk="0" h="6835" w="5335">
                  <a:moveTo>
                    <a:pt x="2672" y="0"/>
                  </a:moveTo>
                  <a:cubicBezTo>
                    <a:pt x="2566" y="0"/>
                    <a:pt x="2459" y="36"/>
                    <a:pt x="2370" y="107"/>
                  </a:cubicBezTo>
                  <a:cubicBezTo>
                    <a:pt x="2012" y="417"/>
                    <a:pt x="1346" y="917"/>
                    <a:pt x="334" y="1215"/>
                  </a:cubicBezTo>
                  <a:cubicBezTo>
                    <a:pt x="143" y="1250"/>
                    <a:pt x="0" y="1429"/>
                    <a:pt x="0" y="1643"/>
                  </a:cubicBezTo>
                  <a:lnTo>
                    <a:pt x="0" y="3393"/>
                  </a:lnTo>
                  <a:cubicBezTo>
                    <a:pt x="0" y="3679"/>
                    <a:pt x="60" y="3965"/>
                    <a:pt x="167" y="4227"/>
                  </a:cubicBezTo>
                  <a:cubicBezTo>
                    <a:pt x="750" y="5727"/>
                    <a:pt x="2596" y="6787"/>
                    <a:pt x="2667" y="6834"/>
                  </a:cubicBezTo>
                  <a:cubicBezTo>
                    <a:pt x="2739" y="6787"/>
                    <a:pt x="5299" y="5310"/>
                    <a:pt x="5334" y="3393"/>
                  </a:cubicBezTo>
                  <a:lnTo>
                    <a:pt x="5334" y="1643"/>
                  </a:lnTo>
                  <a:cubicBezTo>
                    <a:pt x="5334" y="1429"/>
                    <a:pt x="5203" y="1250"/>
                    <a:pt x="5001" y="1215"/>
                  </a:cubicBezTo>
                  <a:cubicBezTo>
                    <a:pt x="4810" y="1155"/>
                    <a:pt x="4632" y="1096"/>
                    <a:pt x="4453" y="1012"/>
                  </a:cubicBezTo>
                  <a:cubicBezTo>
                    <a:pt x="3739" y="715"/>
                    <a:pt x="3251" y="357"/>
                    <a:pt x="2965" y="107"/>
                  </a:cubicBezTo>
                  <a:cubicBezTo>
                    <a:pt x="2882" y="36"/>
                    <a:pt x="2777" y="0"/>
                    <a:pt x="2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2104122" y="4505914"/>
              <a:ext cx="89380" cy="129608"/>
            </a:xfrm>
            <a:custGeom>
              <a:rect b="b" l="l" r="r" t="t"/>
              <a:pathLst>
                <a:path extrusionOk="0" h="3834" w="2644">
                  <a:moveTo>
                    <a:pt x="1322" y="131"/>
                  </a:moveTo>
                  <a:cubicBezTo>
                    <a:pt x="1739" y="131"/>
                    <a:pt x="2084" y="476"/>
                    <a:pt x="2084" y="893"/>
                  </a:cubicBezTo>
                  <a:lnTo>
                    <a:pt x="2084" y="1357"/>
                  </a:lnTo>
                  <a:lnTo>
                    <a:pt x="560" y="1357"/>
                  </a:lnTo>
                  <a:lnTo>
                    <a:pt x="560" y="893"/>
                  </a:lnTo>
                  <a:cubicBezTo>
                    <a:pt x="560" y="476"/>
                    <a:pt x="906" y="131"/>
                    <a:pt x="1322" y="131"/>
                  </a:cubicBezTo>
                  <a:close/>
                  <a:moveTo>
                    <a:pt x="1322" y="0"/>
                  </a:moveTo>
                  <a:cubicBezTo>
                    <a:pt x="834" y="0"/>
                    <a:pt x="429" y="405"/>
                    <a:pt x="429" y="893"/>
                  </a:cubicBezTo>
                  <a:lnTo>
                    <a:pt x="429" y="1357"/>
                  </a:lnTo>
                  <a:lnTo>
                    <a:pt x="346" y="1357"/>
                  </a:lnTo>
                  <a:cubicBezTo>
                    <a:pt x="144" y="1357"/>
                    <a:pt x="1" y="1500"/>
                    <a:pt x="1" y="1691"/>
                  </a:cubicBezTo>
                  <a:lnTo>
                    <a:pt x="1" y="3501"/>
                  </a:lnTo>
                  <a:cubicBezTo>
                    <a:pt x="1" y="3691"/>
                    <a:pt x="144" y="3834"/>
                    <a:pt x="346" y="3834"/>
                  </a:cubicBezTo>
                  <a:lnTo>
                    <a:pt x="2310" y="3834"/>
                  </a:lnTo>
                  <a:cubicBezTo>
                    <a:pt x="2501" y="3834"/>
                    <a:pt x="2644" y="3691"/>
                    <a:pt x="2644" y="3501"/>
                  </a:cubicBezTo>
                  <a:lnTo>
                    <a:pt x="2644" y="1691"/>
                  </a:lnTo>
                  <a:cubicBezTo>
                    <a:pt x="2644" y="1500"/>
                    <a:pt x="2489" y="1357"/>
                    <a:pt x="2310" y="1357"/>
                  </a:cubicBezTo>
                  <a:lnTo>
                    <a:pt x="2215" y="1357"/>
                  </a:lnTo>
                  <a:lnTo>
                    <a:pt x="2215" y="893"/>
                  </a:lnTo>
                  <a:cubicBezTo>
                    <a:pt x="2215" y="405"/>
                    <a:pt x="1810" y="0"/>
                    <a:pt x="1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2136743" y="4573929"/>
              <a:ext cx="23359" cy="44690"/>
            </a:xfrm>
            <a:custGeom>
              <a:rect b="b" l="l" r="r" t="t"/>
              <a:pathLst>
                <a:path extrusionOk="0" h="1322" w="691">
                  <a:moveTo>
                    <a:pt x="345" y="0"/>
                  </a:moveTo>
                  <a:cubicBezTo>
                    <a:pt x="155" y="0"/>
                    <a:pt x="0" y="143"/>
                    <a:pt x="0" y="334"/>
                  </a:cubicBezTo>
                  <a:cubicBezTo>
                    <a:pt x="0" y="441"/>
                    <a:pt x="48" y="548"/>
                    <a:pt x="131" y="607"/>
                  </a:cubicBezTo>
                  <a:lnTo>
                    <a:pt x="0" y="1322"/>
                  </a:lnTo>
                  <a:lnTo>
                    <a:pt x="667" y="1322"/>
                  </a:lnTo>
                  <a:lnTo>
                    <a:pt x="536" y="607"/>
                  </a:lnTo>
                  <a:cubicBezTo>
                    <a:pt x="643" y="548"/>
                    <a:pt x="691" y="441"/>
                    <a:pt x="691" y="334"/>
                  </a:cubicBezTo>
                  <a:cubicBezTo>
                    <a:pt x="691" y="155"/>
                    <a:pt x="536" y="0"/>
                    <a:pt x="3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19"/>
          <p:cNvSpPr txBox="1"/>
          <p:nvPr/>
        </p:nvSpPr>
        <p:spPr>
          <a:xfrm>
            <a:off x="608018" y="875950"/>
            <a:ext cx="7945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Sucuri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permite hacer análisis de seguridad de páginas web de manera gratuita. En ellos busca: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32" name="Google Shape;632;p19"/>
          <p:cNvSpPr/>
          <p:nvPr/>
        </p:nvSpPr>
        <p:spPr>
          <a:xfrm>
            <a:off x="1573837" y="1855925"/>
            <a:ext cx="352449" cy="316296"/>
          </a:xfrm>
          <a:custGeom>
            <a:rect b="b" l="l" r="r" t="t"/>
            <a:pathLst>
              <a:path extrusionOk="0" h="5147" w="5692">
                <a:moveTo>
                  <a:pt x="2207" y="1"/>
                </a:moveTo>
                <a:cubicBezTo>
                  <a:pt x="2182" y="1"/>
                  <a:pt x="2156" y="5"/>
                  <a:pt x="2132" y="14"/>
                </a:cubicBezTo>
                <a:cubicBezTo>
                  <a:pt x="2048" y="38"/>
                  <a:pt x="2013" y="145"/>
                  <a:pt x="2048" y="241"/>
                </a:cubicBezTo>
                <a:lnTo>
                  <a:pt x="2167" y="515"/>
                </a:lnTo>
                <a:cubicBezTo>
                  <a:pt x="1834" y="574"/>
                  <a:pt x="1584" y="872"/>
                  <a:pt x="1584" y="1217"/>
                </a:cubicBezTo>
                <a:lnTo>
                  <a:pt x="1584" y="1277"/>
                </a:lnTo>
                <a:lnTo>
                  <a:pt x="1417" y="1277"/>
                </a:lnTo>
                <a:cubicBezTo>
                  <a:pt x="1274" y="1277"/>
                  <a:pt x="1155" y="1396"/>
                  <a:pt x="1155" y="1550"/>
                </a:cubicBezTo>
                <a:lnTo>
                  <a:pt x="1155" y="1693"/>
                </a:lnTo>
                <a:cubicBezTo>
                  <a:pt x="846" y="1622"/>
                  <a:pt x="608" y="1336"/>
                  <a:pt x="608" y="991"/>
                </a:cubicBezTo>
                <a:lnTo>
                  <a:pt x="608" y="776"/>
                </a:lnTo>
                <a:cubicBezTo>
                  <a:pt x="608" y="681"/>
                  <a:pt x="524" y="610"/>
                  <a:pt x="441" y="610"/>
                </a:cubicBezTo>
                <a:cubicBezTo>
                  <a:pt x="346" y="610"/>
                  <a:pt x="274" y="681"/>
                  <a:pt x="274" y="776"/>
                </a:cubicBezTo>
                <a:lnTo>
                  <a:pt x="274" y="991"/>
                </a:lnTo>
                <a:cubicBezTo>
                  <a:pt x="274" y="1515"/>
                  <a:pt x="667" y="1943"/>
                  <a:pt x="1155" y="2027"/>
                </a:cubicBezTo>
                <a:lnTo>
                  <a:pt x="1155" y="2360"/>
                </a:lnTo>
                <a:lnTo>
                  <a:pt x="167" y="2360"/>
                </a:lnTo>
                <a:cubicBezTo>
                  <a:pt x="84" y="2360"/>
                  <a:pt x="0" y="2443"/>
                  <a:pt x="0" y="2527"/>
                </a:cubicBezTo>
                <a:cubicBezTo>
                  <a:pt x="0" y="2622"/>
                  <a:pt x="84" y="2693"/>
                  <a:pt x="167" y="2693"/>
                </a:cubicBezTo>
                <a:lnTo>
                  <a:pt x="1155" y="2693"/>
                </a:lnTo>
                <a:lnTo>
                  <a:pt x="1155" y="3039"/>
                </a:lnTo>
                <a:cubicBezTo>
                  <a:pt x="655" y="3110"/>
                  <a:pt x="274" y="3539"/>
                  <a:pt x="274" y="4063"/>
                </a:cubicBezTo>
                <a:lnTo>
                  <a:pt x="274" y="4289"/>
                </a:lnTo>
                <a:cubicBezTo>
                  <a:pt x="274" y="4372"/>
                  <a:pt x="346" y="4444"/>
                  <a:pt x="441" y="4444"/>
                </a:cubicBezTo>
                <a:cubicBezTo>
                  <a:pt x="524" y="4444"/>
                  <a:pt x="608" y="4372"/>
                  <a:pt x="608" y="4289"/>
                </a:cubicBezTo>
                <a:lnTo>
                  <a:pt x="608" y="4063"/>
                </a:lnTo>
                <a:cubicBezTo>
                  <a:pt x="608" y="3717"/>
                  <a:pt x="846" y="3432"/>
                  <a:pt x="1155" y="3360"/>
                </a:cubicBezTo>
                <a:lnTo>
                  <a:pt x="1155" y="3455"/>
                </a:lnTo>
                <a:cubicBezTo>
                  <a:pt x="1155" y="4384"/>
                  <a:pt x="1917" y="5146"/>
                  <a:pt x="2846" y="5146"/>
                </a:cubicBezTo>
                <a:cubicBezTo>
                  <a:pt x="3787" y="5146"/>
                  <a:pt x="4549" y="4384"/>
                  <a:pt x="4549" y="3455"/>
                </a:cubicBezTo>
                <a:lnTo>
                  <a:pt x="4549" y="3360"/>
                </a:lnTo>
                <a:cubicBezTo>
                  <a:pt x="4858" y="3432"/>
                  <a:pt x="5096" y="3717"/>
                  <a:pt x="5096" y="4063"/>
                </a:cubicBezTo>
                <a:lnTo>
                  <a:pt x="5096" y="4289"/>
                </a:lnTo>
                <a:cubicBezTo>
                  <a:pt x="5096" y="4372"/>
                  <a:pt x="5168" y="4444"/>
                  <a:pt x="5263" y="4444"/>
                </a:cubicBezTo>
                <a:cubicBezTo>
                  <a:pt x="5346" y="4444"/>
                  <a:pt x="5430" y="4372"/>
                  <a:pt x="5430" y="4289"/>
                </a:cubicBezTo>
                <a:lnTo>
                  <a:pt x="5430" y="4063"/>
                </a:lnTo>
                <a:cubicBezTo>
                  <a:pt x="5430" y="3539"/>
                  <a:pt x="5037" y="3110"/>
                  <a:pt x="4549" y="3039"/>
                </a:cubicBezTo>
                <a:lnTo>
                  <a:pt x="4549" y="2693"/>
                </a:lnTo>
                <a:lnTo>
                  <a:pt x="5525" y="2693"/>
                </a:lnTo>
                <a:cubicBezTo>
                  <a:pt x="5620" y="2693"/>
                  <a:pt x="5692" y="2622"/>
                  <a:pt x="5692" y="2527"/>
                </a:cubicBezTo>
                <a:cubicBezTo>
                  <a:pt x="5692" y="2443"/>
                  <a:pt x="5644" y="2360"/>
                  <a:pt x="5561" y="2360"/>
                </a:cubicBezTo>
                <a:lnTo>
                  <a:pt x="4572" y="2360"/>
                </a:lnTo>
                <a:lnTo>
                  <a:pt x="4572" y="2027"/>
                </a:lnTo>
                <a:cubicBezTo>
                  <a:pt x="5061" y="1943"/>
                  <a:pt x="5453" y="1515"/>
                  <a:pt x="5453" y="991"/>
                </a:cubicBezTo>
                <a:lnTo>
                  <a:pt x="5453" y="776"/>
                </a:lnTo>
                <a:cubicBezTo>
                  <a:pt x="5453" y="681"/>
                  <a:pt x="5382" y="610"/>
                  <a:pt x="5287" y="610"/>
                </a:cubicBezTo>
                <a:cubicBezTo>
                  <a:pt x="5203" y="610"/>
                  <a:pt x="5120" y="681"/>
                  <a:pt x="5120" y="776"/>
                </a:cubicBezTo>
                <a:lnTo>
                  <a:pt x="5120" y="991"/>
                </a:lnTo>
                <a:cubicBezTo>
                  <a:pt x="5120" y="1336"/>
                  <a:pt x="4882" y="1622"/>
                  <a:pt x="4572" y="1693"/>
                </a:cubicBezTo>
                <a:lnTo>
                  <a:pt x="4572" y="1550"/>
                </a:lnTo>
                <a:cubicBezTo>
                  <a:pt x="4572" y="1396"/>
                  <a:pt x="4453" y="1277"/>
                  <a:pt x="4310" y="1277"/>
                </a:cubicBezTo>
                <a:lnTo>
                  <a:pt x="4144" y="1277"/>
                </a:lnTo>
                <a:lnTo>
                  <a:pt x="4144" y="1217"/>
                </a:lnTo>
                <a:cubicBezTo>
                  <a:pt x="4144" y="872"/>
                  <a:pt x="3894" y="574"/>
                  <a:pt x="3560" y="515"/>
                </a:cubicBezTo>
                <a:lnTo>
                  <a:pt x="3679" y="241"/>
                </a:lnTo>
                <a:cubicBezTo>
                  <a:pt x="3715" y="145"/>
                  <a:pt x="3679" y="62"/>
                  <a:pt x="3596" y="14"/>
                </a:cubicBezTo>
                <a:cubicBezTo>
                  <a:pt x="3571" y="5"/>
                  <a:pt x="3547" y="1"/>
                  <a:pt x="3524" y="1"/>
                </a:cubicBezTo>
                <a:cubicBezTo>
                  <a:pt x="3460" y="1"/>
                  <a:pt x="3405" y="36"/>
                  <a:pt x="3370" y="98"/>
                </a:cubicBezTo>
                <a:lnTo>
                  <a:pt x="3191" y="503"/>
                </a:lnTo>
                <a:lnTo>
                  <a:pt x="2536" y="503"/>
                </a:lnTo>
                <a:lnTo>
                  <a:pt x="2358" y="98"/>
                </a:lnTo>
                <a:cubicBezTo>
                  <a:pt x="2340" y="36"/>
                  <a:pt x="2277" y="1"/>
                  <a:pt x="220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9"/>
          <p:cNvSpPr/>
          <p:nvPr/>
        </p:nvSpPr>
        <p:spPr>
          <a:xfrm>
            <a:off x="1571288" y="3670827"/>
            <a:ext cx="357531" cy="402229"/>
          </a:xfrm>
          <a:custGeom>
            <a:rect b="b" l="l" r="r" t="t"/>
            <a:pathLst>
              <a:path extrusionOk="0" h="4653" w="3974">
                <a:moveTo>
                  <a:pt x="2809" y="465"/>
                </a:moveTo>
                <a:cubicBezTo>
                  <a:pt x="3015" y="465"/>
                  <a:pt x="3197" y="620"/>
                  <a:pt x="3239" y="831"/>
                </a:cubicBezTo>
                <a:cubicBezTo>
                  <a:pt x="3275" y="1069"/>
                  <a:pt x="3120" y="1307"/>
                  <a:pt x="2882" y="1331"/>
                </a:cubicBezTo>
                <a:cubicBezTo>
                  <a:pt x="2854" y="1336"/>
                  <a:pt x="2827" y="1339"/>
                  <a:pt x="2800" y="1339"/>
                </a:cubicBezTo>
                <a:cubicBezTo>
                  <a:pt x="2594" y="1339"/>
                  <a:pt x="2412" y="1184"/>
                  <a:pt x="2370" y="973"/>
                </a:cubicBezTo>
                <a:cubicBezTo>
                  <a:pt x="2322" y="735"/>
                  <a:pt x="2489" y="509"/>
                  <a:pt x="2727" y="473"/>
                </a:cubicBezTo>
                <a:cubicBezTo>
                  <a:pt x="2754" y="468"/>
                  <a:pt x="2782" y="465"/>
                  <a:pt x="2809" y="465"/>
                </a:cubicBezTo>
                <a:close/>
                <a:moveTo>
                  <a:pt x="1644" y="2424"/>
                </a:moveTo>
                <a:cubicBezTo>
                  <a:pt x="1665" y="2424"/>
                  <a:pt x="1686" y="2433"/>
                  <a:pt x="1703" y="2450"/>
                </a:cubicBezTo>
                <a:cubicBezTo>
                  <a:pt x="1727" y="2474"/>
                  <a:pt x="1751" y="2521"/>
                  <a:pt x="1715" y="2569"/>
                </a:cubicBezTo>
                <a:lnTo>
                  <a:pt x="703" y="3986"/>
                </a:lnTo>
                <a:cubicBezTo>
                  <a:pt x="691" y="3998"/>
                  <a:pt x="679" y="4010"/>
                  <a:pt x="643" y="4010"/>
                </a:cubicBezTo>
                <a:cubicBezTo>
                  <a:pt x="631" y="4010"/>
                  <a:pt x="596" y="4010"/>
                  <a:pt x="584" y="3998"/>
                </a:cubicBezTo>
                <a:cubicBezTo>
                  <a:pt x="536" y="3962"/>
                  <a:pt x="536" y="3902"/>
                  <a:pt x="572" y="3879"/>
                </a:cubicBezTo>
                <a:lnTo>
                  <a:pt x="1584" y="2462"/>
                </a:lnTo>
                <a:cubicBezTo>
                  <a:pt x="1597" y="2436"/>
                  <a:pt x="1620" y="2424"/>
                  <a:pt x="1644" y="2424"/>
                </a:cubicBezTo>
                <a:close/>
                <a:moveTo>
                  <a:pt x="2440" y="1"/>
                </a:moveTo>
                <a:cubicBezTo>
                  <a:pt x="2362" y="1"/>
                  <a:pt x="2283" y="7"/>
                  <a:pt x="2203" y="21"/>
                </a:cubicBezTo>
                <a:cubicBezTo>
                  <a:pt x="1453" y="140"/>
                  <a:pt x="929" y="866"/>
                  <a:pt x="1048" y="1628"/>
                </a:cubicBezTo>
                <a:cubicBezTo>
                  <a:pt x="1060" y="1724"/>
                  <a:pt x="1096" y="1807"/>
                  <a:pt x="1120" y="1890"/>
                </a:cubicBezTo>
                <a:lnTo>
                  <a:pt x="977" y="1997"/>
                </a:lnTo>
                <a:cubicBezTo>
                  <a:pt x="941" y="2021"/>
                  <a:pt x="941" y="2045"/>
                  <a:pt x="941" y="2081"/>
                </a:cubicBezTo>
                <a:cubicBezTo>
                  <a:pt x="941" y="2105"/>
                  <a:pt x="953" y="2140"/>
                  <a:pt x="977" y="2152"/>
                </a:cubicBezTo>
                <a:lnTo>
                  <a:pt x="1108" y="2235"/>
                </a:lnTo>
                <a:lnTo>
                  <a:pt x="1036" y="2343"/>
                </a:lnTo>
                <a:lnTo>
                  <a:pt x="893" y="2378"/>
                </a:lnTo>
                <a:cubicBezTo>
                  <a:pt x="858" y="2390"/>
                  <a:pt x="822" y="2438"/>
                  <a:pt x="822" y="2474"/>
                </a:cubicBezTo>
                <a:lnTo>
                  <a:pt x="858" y="2616"/>
                </a:lnTo>
                <a:lnTo>
                  <a:pt x="750" y="2759"/>
                </a:lnTo>
                <a:lnTo>
                  <a:pt x="619" y="2795"/>
                </a:lnTo>
                <a:cubicBezTo>
                  <a:pt x="572" y="2807"/>
                  <a:pt x="536" y="2855"/>
                  <a:pt x="536" y="2890"/>
                </a:cubicBezTo>
                <a:lnTo>
                  <a:pt x="572" y="3033"/>
                </a:lnTo>
                <a:lnTo>
                  <a:pt x="465" y="3176"/>
                </a:lnTo>
                <a:lnTo>
                  <a:pt x="334" y="3212"/>
                </a:lnTo>
                <a:cubicBezTo>
                  <a:pt x="286" y="3224"/>
                  <a:pt x="262" y="3271"/>
                  <a:pt x="262" y="3307"/>
                </a:cubicBezTo>
                <a:lnTo>
                  <a:pt x="286" y="3450"/>
                </a:lnTo>
                <a:lnTo>
                  <a:pt x="24" y="3819"/>
                </a:lnTo>
                <a:cubicBezTo>
                  <a:pt x="0" y="3831"/>
                  <a:pt x="0" y="3867"/>
                  <a:pt x="0" y="3879"/>
                </a:cubicBezTo>
                <a:lnTo>
                  <a:pt x="119" y="4581"/>
                </a:lnTo>
                <a:cubicBezTo>
                  <a:pt x="143" y="4617"/>
                  <a:pt x="179" y="4652"/>
                  <a:pt x="227" y="4652"/>
                </a:cubicBezTo>
                <a:lnTo>
                  <a:pt x="929" y="4533"/>
                </a:lnTo>
                <a:cubicBezTo>
                  <a:pt x="953" y="4533"/>
                  <a:pt x="977" y="4521"/>
                  <a:pt x="989" y="4498"/>
                </a:cubicBezTo>
                <a:lnTo>
                  <a:pt x="2084" y="2950"/>
                </a:lnTo>
                <a:lnTo>
                  <a:pt x="2227" y="3045"/>
                </a:lnTo>
                <a:cubicBezTo>
                  <a:pt x="2251" y="3057"/>
                  <a:pt x="2286" y="3057"/>
                  <a:pt x="2298" y="3057"/>
                </a:cubicBezTo>
                <a:cubicBezTo>
                  <a:pt x="2322" y="3045"/>
                  <a:pt x="2346" y="3033"/>
                  <a:pt x="2358" y="2997"/>
                </a:cubicBezTo>
                <a:lnTo>
                  <a:pt x="2405" y="2831"/>
                </a:lnTo>
                <a:cubicBezTo>
                  <a:pt x="2431" y="2832"/>
                  <a:pt x="2455" y="2833"/>
                  <a:pt x="2480" y="2833"/>
                </a:cubicBezTo>
                <a:cubicBezTo>
                  <a:pt x="3347" y="2833"/>
                  <a:pt x="3973" y="2033"/>
                  <a:pt x="3846" y="1200"/>
                </a:cubicBezTo>
                <a:cubicBezTo>
                  <a:pt x="3707" y="495"/>
                  <a:pt x="3118" y="1"/>
                  <a:pt x="24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0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TUTORIAL DE USO</a:t>
            </a:r>
            <a:endParaRPr sz="3200"/>
          </a:p>
        </p:txBody>
      </p:sp>
      <p:sp>
        <p:nvSpPr>
          <p:cNvPr id="639" name="Google Shape;639;p20"/>
          <p:cNvSpPr/>
          <p:nvPr/>
        </p:nvSpPr>
        <p:spPr>
          <a:xfrm>
            <a:off x="1071044" y="3451485"/>
            <a:ext cx="1282760" cy="364188"/>
          </a:xfrm>
          <a:custGeom>
            <a:rect b="b" l="l" r="r" t="t"/>
            <a:pathLst>
              <a:path extrusionOk="0" h="14179" w="49942">
                <a:moveTo>
                  <a:pt x="7080" y="1"/>
                </a:moveTo>
                <a:cubicBezTo>
                  <a:pt x="3178" y="1"/>
                  <a:pt x="0" y="3178"/>
                  <a:pt x="0" y="7081"/>
                </a:cubicBezTo>
                <a:cubicBezTo>
                  <a:pt x="0" y="11002"/>
                  <a:pt x="3178" y="14179"/>
                  <a:pt x="7080" y="14179"/>
                </a:cubicBezTo>
                <a:lnTo>
                  <a:pt x="42861" y="14179"/>
                </a:lnTo>
                <a:cubicBezTo>
                  <a:pt x="46782" y="14179"/>
                  <a:pt x="49942" y="11002"/>
                  <a:pt x="49942" y="7081"/>
                </a:cubicBezTo>
                <a:cubicBezTo>
                  <a:pt x="49942" y="3178"/>
                  <a:pt x="46782" y="1"/>
                  <a:pt x="428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0"/>
          <p:cNvSpPr/>
          <p:nvPr/>
        </p:nvSpPr>
        <p:spPr>
          <a:xfrm>
            <a:off x="2978772" y="3451485"/>
            <a:ext cx="1282760" cy="364188"/>
          </a:xfrm>
          <a:custGeom>
            <a:rect b="b" l="l" r="r" t="t"/>
            <a:pathLst>
              <a:path extrusionOk="0" h="14179" w="49942">
                <a:moveTo>
                  <a:pt x="7080" y="1"/>
                </a:moveTo>
                <a:cubicBezTo>
                  <a:pt x="3160" y="1"/>
                  <a:pt x="0" y="3178"/>
                  <a:pt x="0" y="7081"/>
                </a:cubicBezTo>
                <a:cubicBezTo>
                  <a:pt x="0" y="11002"/>
                  <a:pt x="3160" y="14179"/>
                  <a:pt x="7080" y="14179"/>
                </a:cubicBezTo>
                <a:lnTo>
                  <a:pt x="42862" y="14179"/>
                </a:lnTo>
                <a:cubicBezTo>
                  <a:pt x="46764" y="14179"/>
                  <a:pt x="49942" y="11002"/>
                  <a:pt x="49942" y="7081"/>
                </a:cubicBezTo>
                <a:cubicBezTo>
                  <a:pt x="49942" y="3178"/>
                  <a:pt x="46764" y="1"/>
                  <a:pt x="428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0"/>
          <p:cNvSpPr/>
          <p:nvPr/>
        </p:nvSpPr>
        <p:spPr>
          <a:xfrm>
            <a:off x="4886037" y="3451485"/>
            <a:ext cx="1283197" cy="364188"/>
          </a:xfrm>
          <a:custGeom>
            <a:rect b="b" l="l" r="r" t="t"/>
            <a:pathLst>
              <a:path extrusionOk="0" h="14179" w="49959">
                <a:moveTo>
                  <a:pt x="7097" y="1"/>
                </a:moveTo>
                <a:cubicBezTo>
                  <a:pt x="3178" y="1"/>
                  <a:pt x="0" y="3178"/>
                  <a:pt x="0" y="7081"/>
                </a:cubicBezTo>
                <a:cubicBezTo>
                  <a:pt x="0" y="11002"/>
                  <a:pt x="3178" y="14179"/>
                  <a:pt x="7097" y="14179"/>
                </a:cubicBezTo>
                <a:lnTo>
                  <a:pt x="42878" y="14179"/>
                </a:lnTo>
                <a:cubicBezTo>
                  <a:pt x="46781" y="14179"/>
                  <a:pt x="49958" y="11002"/>
                  <a:pt x="49958" y="7081"/>
                </a:cubicBezTo>
                <a:cubicBezTo>
                  <a:pt x="49958" y="3178"/>
                  <a:pt x="46781" y="1"/>
                  <a:pt x="42878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0"/>
          <p:cNvSpPr/>
          <p:nvPr/>
        </p:nvSpPr>
        <p:spPr>
          <a:xfrm>
            <a:off x="6795974" y="3451485"/>
            <a:ext cx="1283197" cy="364188"/>
          </a:xfrm>
          <a:custGeom>
            <a:rect b="b" l="l" r="r" t="t"/>
            <a:pathLst>
              <a:path extrusionOk="0" h="14179" w="49959">
                <a:moveTo>
                  <a:pt x="7097" y="1"/>
                </a:moveTo>
                <a:cubicBezTo>
                  <a:pt x="3178" y="1"/>
                  <a:pt x="0" y="3178"/>
                  <a:pt x="0" y="7081"/>
                </a:cubicBezTo>
                <a:cubicBezTo>
                  <a:pt x="0" y="11002"/>
                  <a:pt x="3178" y="14179"/>
                  <a:pt x="7097" y="14179"/>
                </a:cubicBezTo>
                <a:lnTo>
                  <a:pt x="42861" y="14179"/>
                </a:lnTo>
                <a:cubicBezTo>
                  <a:pt x="46781" y="14179"/>
                  <a:pt x="49958" y="11002"/>
                  <a:pt x="49958" y="7081"/>
                </a:cubicBezTo>
                <a:cubicBezTo>
                  <a:pt x="49958" y="3178"/>
                  <a:pt x="46781" y="1"/>
                  <a:pt x="42861" y="1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0"/>
          <p:cNvSpPr/>
          <p:nvPr/>
        </p:nvSpPr>
        <p:spPr>
          <a:xfrm>
            <a:off x="1561165" y="4105733"/>
            <a:ext cx="302544" cy="302955"/>
          </a:xfrm>
          <a:custGeom>
            <a:rect b="b" l="l" r="r" t="t"/>
            <a:pathLst>
              <a:path extrusionOk="0" h="11795" w="11779">
                <a:moveTo>
                  <a:pt x="5889" y="1002"/>
                </a:moveTo>
                <a:cubicBezTo>
                  <a:pt x="8601" y="1002"/>
                  <a:pt x="10793" y="3195"/>
                  <a:pt x="10793" y="5907"/>
                </a:cubicBezTo>
                <a:cubicBezTo>
                  <a:pt x="10793" y="8601"/>
                  <a:pt x="8601" y="10811"/>
                  <a:pt x="5889" y="10811"/>
                </a:cubicBezTo>
                <a:cubicBezTo>
                  <a:pt x="3195" y="10811"/>
                  <a:pt x="985" y="8601"/>
                  <a:pt x="985" y="5907"/>
                </a:cubicBezTo>
                <a:cubicBezTo>
                  <a:pt x="985" y="3195"/>
                  <a:pt x="3195" y="1002"/>
                  <a:pt x="5889" y="1002"/>
                </a:cubicBezTo>
                <a:close/>
                <a:moveTo>
                  <a:pt x="5889" y="1"/>
                </a:moveTo>
                <a:cubicBezTo>
                  <a:pt x="2642" y="1"/>
                  <a:pt x="1" y="2642"/>
                  <a:pt x="1" y="5907"/>
                </a:cubicBezTo>
                <a:cubicBezTo>
                  <a:pt x="1" y="9153"/>
                  <a:pt x="2642" y="11795"/>
                  <a:pt x="5889" y="11795"/>
                </a:cubicBezTo>
                <a:cubicBezTo>
                  <a:pt x="9135" y="11795"/>
                  <a:pt x="11778" y="9153"/>
                  <a:pt x="11778" y="5907"/>
                </a:cubicBezTo>
                <a:cubicBezTo>
                  <a:pt x="11778" y="2642"/>
                  <a:pt x="9135" y="1"/>
                  <a:pt x="588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0"/>
          <p:cNvSpPr/>
          <p:nvPr/>
        </p:nvSpPr>
        <p:spPr>
          <a:xfrm>
            <a:off x="1633905" y="4178910"/>
            <a:ext cx="157064" cy="156601"/>
          </a:xfrm>
          <a:custGeom>
            <a:rect b="b" l="l" r="r" t="t"/>
            <a:pathLst>
              <a:path extrusionOk="0" h="6097" w="6115">
                <a:moveTo>
                  <a:pt x="3057" y="0"/>
                </a:moveTo>
                <a:cubicBezTo>
                  <a:pt x="1365" y="0"/>
                  <a:pt x="1" y="1365"/>
                  <a:pt x="1" y="3058"/>
                </a:cubicBezTo>
                <a:cubicBezTo>
                  <a:pt x="1" y="4732"/>
                  <a:pt x="1365" y="6097"/>
                  <a:pt x="3057" y="6097"/>
                </a:cubicBezTo>
                <a:cubicBezTo>
                  <a:pt x="4749" y="6097"/>
                  <a:pt x="6114" y="4732"/>
                  <a:pt x="6114" y="3058"/>
                </a:cubicBezTo>
                <a:cubicBezTo>
                  <a:pt x="6114" y="1365"/>
                  <a:pt x="4749" y="0"/>
                  <a:pt x="30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0"/>
          <p:cNvSpPr/>
          <p:nvPr/>
        </p:nvSpPr>
        <p:spPr>
          <a:xfrm>
            <a:off x="7286082" y="4105733"/>
            <a:ext cx="302980" cy="302955"/>
          </a:xfrm>
          <a:custGeom>
            <a:rect b="b" l="l" r="r" t="t"/>
            <a:pathLst>
              <a:path extrusionOk="0" h="11795" w="11796">
                <a:moveTo>
                  <a:pt x="5906" y="1002"/>
                </a:moveTo>
                <a:cubicBezTo>
                  <a:pt x="8600" y="1002"/>
                  <a:pt x="10811" y="3195"/>
                  <a:pt x="10811" y="5907"/>
                </a:cubicBezTo>
                <a:cubicBezTo>
                  <a:pt x="10811" y="8601"/>
                  <a:pt x="8600" y="10811"/>
                  <a:pt x="5906" y="10811"/>
                </a:cubicBezTo>
                <a:cubicBezTo>
                  <a:pt x="3196" y="10811"/>
                  <a:pt x="1002" y="8601"/>
                  <a:pt x="1002" y="5907"/>
                </a:cubicBezTo>
                <a:cubicBezTo>
                  <a:pt x="1002" y="3195"/>
                  <a:pt x="3196" y="1002"/>
                  <a:pt x="5906" y="1002"/>
                </a:cubicBezTo>
                <a:close/>
                <a:moveTo>
                  <a:pt x="5906" y="1"/>
                </a:moveTo>
                <a:cubicBezTo>
                  <a:pt x="2643" y="1"/>
                  <a:pt x="0" y="2642"/>
                  <a:pt x="0" y="5907"/>
                </a:cubicBezTo>
                <a:cubicBezTo>
                  <a:pt x="0" y="9153"/>
                  <a:pt x="2643" y="11795"/>
                  <a:pt x="5906" y="11795"/>
                </a:cubicBezTo>
                <a:cubicBezTo>
                  <a:pt x="9153" y="11795"/>
                  <a:pt x="11796" y="9153"/>
                  <a:pt x="11796" y="5907"/>
                </a:cubicBezTo>
                <a:cubicBezTo>
                  <a:pt x="11796" y="2642"/>
                  <a:pt x="9153" y="1"/>
                  <a:pt x="590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0"/>
          <p:cNvSpPr/>
          <p:nvPr/>
        </p:nvSpPr>
        <p:spPr>
          <a:xfrm>
            <a:off x="7359284" y="4178910"/>
            <a:ext cx="156576" cy="156601"/>
          </a:xfrm>
          <a:custGeom>
            <a:rect b="b" l="l" r="r" t="t"/>
            <a:pathLst>
              <a:path extrusionOk="0" h="6097" w="6096">
                <a:moveTo>
                  <a:pt x="3056" y="0"/>
                </a:moveTo>
                <a:cubicBezTo>
                  <a:pt x="1364" y="0"/>
                  <a:pt x="1" y="1365"/>
                  <a:pt x="1" y="3058"/>
                </a:cubicBezTo>
                <a:cubicBezTo>
                  <a:pt x="1" y="4732"/>
                  <a:pt x="1364" y="6097"/>
                  <a:pt x="3056" y="6097"/>
                </a:cubicBezTo>
                <a:cubicBezTo>
                  <a:pt x="4732" y="6097"/>
                  <a:pt x="6096" y="4732"/>
                  <a:pt x="6096" y="3058"/>
                </a:cubicBezTo>
                <a:cubicBezTo>
                  <a:pt x="6096" y="1365"/>
                  <a:pt x="4732" y="0"/>
                  <a:pt x="3056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0"/>
          <p:cNvSpPr/>
          <p:nvPr/>
        </p:nvSpPr>
        <p:spPr>
          <a:xfrm>
            <a:off x="1909814" y="4185125"/>
            <a:ext cx="106464" cy="144196"/>
          </a:xfrm>
          <a:custGeom>
            <a:rect b="b" l="l" r="r" t="t"/>
            <a:pathLst>
              <a:path extrusionOk="0" h="5614" w="4145">
                <a:moveTo>
                  <a:pt x="0" y="0"/>
                </a:moveTo>
                <a:cubicBezTo>
                  <a:pt x="346" y="864"/>
                  <a:pt x="553" y="1814"/>
                  <a:pt x="553" y="2816"/>
                </a:cubicBezTo>
                <a:cubicBezTo>
                  <a:pt x="553" y="3799"/>
                  <a:pt x="346" y="4750"/>
                  <a:pt x="0" y="5613"/>
                </a:cubicBezTo>
                <a:lnTo>
                  <a:pt x="4145" y="28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0"/>
          <p:cNvSpPr/>
          <p:nvPr/>
        </p:nvSpPr>
        <p:spPr>
          <a:xfrm>
            <a:off x="2083675" y="4239680"/>
            <a:ext cx="35522" cy="35522"/>
          </a:xfrm>
          <a:custGeom>
            <a:rect b="b" l="l" r="r" t="t"/>
            <a:pathLst>
              <a:path extrusionOk="0" h="1383" w="1383">
                <a:moveTo>
                  <a:pt x="691" y="1"/>
                </a:moveTo>
                <a:cubicBezTo>
                  <a:pt x="311" y="1"/>
                  <a:pt x="1" y="294"/>
                  <a:pt x="1" y="692"/>
                </a:cubicBezTo>
                <a:cubicBezTo>
                  <a:pt x="1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0"/>
          <p:cNvSpPr/>
          <p:nvPr/>
        </p:nvSpPr>
        <p:spPr>
          <a:xfrm>
            <a:off x="2181689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0"/>
          <p:cNvSpPr/>
          <p:nvPr/>
        </p:nvSpPr>
        <p:spPr>
          <a:xfrm>
            <a:off x="2280166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0"/>
          <p:cNvSpPr/>
          <p:nvPr/>
        </p:nvSpPr>
        <p:spPr>
          <a:xfrm>
            <a:off x="2378205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0"/>
          <p:cNvSpPr/>
          <p:nvPr/>
        </p:nvSpPr>
        <p:spPr>
          <a:xfrm>
            <a:off x="2476656" y="4239680"/>
            <a:ext cx="35522" cy="35522"/>
          </a:xfrm>
          <a:custGeom>
            <a:rect b="b" l="l" r="r" t="t"/>
            <a:pathLst>
              <a:path extrusionOk="0" h="1383" w="1383">
                <a:moveTo>
                  <a:pt x="692" y="1"/>
                </a:moveTo>
                <a:cubicBezTo>
                  <a:pt x="312" y="1"/>
                  <a:pt x="1" y="294"/>
                  <a:pt x="1" y="692"/>
                </a:cubicBezTo>
                <a:cubicBezTo>
                  <a:pt x="1" y="1072"/>
                  <a:pt x="312" y="1382"/>
                  <a:pt x="692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0"/>
          <p:cNvSpPr/>
          <p:nvPr/>
        </p:nvSpPr>
        <p:spPr>
          <a:xfrm>
            <a:off x="2574670" y="4239680"/>
            <a:ext cx="35522" cy="35522"/>
          </a:xfrm>
          <a:custGeom>
            <a:rect b="b" l="l" r="r" t="t"/>
            <a:pathLst>
              <a:path extrusionOk="0" h="1383" w="1383">
                <a:moveTo>
                  <a:pt x="691" y="1"/>
                </a:moveTo>
                <a:cubicBezTo>
                  <a:pt x="311" y="1"/>
                  <a:pt x="1" y="294"/>
                  <a:pt x="1" y="692"/>
                </a:cubicBezTo>
                <a:cubicBezTo>
                  <a:pt x="1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0"/>
          <p:cNvSpPr/>
          <p:nvPr/>
        </p:nvSpPr>
        <p:spPr>
          <a:xfrm>
            <a:off x="2673146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0"/>
          <p:cNvSpPr/>
          <p:nvPr/>
        </p:nvSpPr>
        <p:spPr>
          <a:xfrm>
            <a:off x="2771186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0"/>
          <p:cNvSpPr/>
          <p:nvPr/>
        </p:nvSpPr>
        <p:spPr>
          <a:xfrm>
            <a:off x="2869662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0"/>
          <p:cNvSpPr/>
          <p:nvPr/>
        </p:nvSpPr>
        <p:spPr>
          <a:xfrm>
            <a:off x="2967650" y="4239680"/>
            <a:ext cx="35522" cy="35522"/>
          </a:xfrm>
          <a:custGeom>
            <a:rect b="b" l="l" r="r" t="t"/>
            <a:pathLst>
              <a:path extrusionOk="0" h="1383" w="1383">
                <a:moveTo>
                  <a:pt x="692" y="1"/>
                </a:moveTo>
                <a:cubicBezTo>
                  <a:pt x="312" y="1"/>
                  <a:pt x="1" y="294"/>
                  <a:pt x="1" y="692"/>
                </a:cubicBezTo>
                <a:cubicBezTo>
                  <a:pt x="1" y="1072"/>
                  <a:pt x="312" y="1382"/>
                  <a:pt x="692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0"/>
          <p:cNvSpPr/>
          <p:nvPr/>
        </p:nvSpPr>
        <p:spPr>
          <a:xfrm>
            <a:off x="3066127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0"/>
          <p:cNvSpPr/>
          <p:nvPr/>
        </p:nvSpPr>
        <p:spPr>
          <a:xfrm>
            <a:off x="3164166" y="4239680"/>
            <a:ext cx="35522" cy="35522"/>
          </a:xfrm>
          <a:custGeom>
            <a:rect b="b" l="l" r="r" t="t"/>
            <a:pathLst>
              <a:path extrusionOk="0" h="1383" w="1383">
                <a:moveTo>
                  <a:pt x="691" y="1"/>
                </a:moveTo>
                <a:cubicBezTo>
                  <a:pt x="311" y="1"/>
                  <a:pt x="1" y="294"/>
                  <a:pt x="1" y="692"/>
                </a:cubicBezTo>
                <a:cubicBezTo>
                  <a:pt x="1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0"/>
          <p:cNvSpPr/>
          <p:nvPr/>
        </p:nvSpPr>
        <p:spPr>
          <a:xfrm>
            <a:off x="3262643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0"/>
          <p:cNvSpPr/>
          <p:nvPr/>
        </p:nvSpPr>
        <p:spPr>
          <a:xfrm>
            <a:off x="3360631" y="4239680"/>
            <a:ext cx="35522" cy="35522"/>
          </a:xfrm>
          <a:custGeom>
            <a:rect b="b" l="l" r="r" t="t"/>
            <a:pathLst>
              <a:path extrusionOk="0" h="1383" w="1383">
                <a:moveTo>
                  <a:pt x="692" y="1"/>
                </a:moveTo>
                <a:cubicBezTo>
                  <a:pt x="312" y="1"/>
                  <a:pt x="1" y="294"/>
                  <a:pt x="1" y="692"/>
                </a:cubicBezTo>
                <a:cubicBezTo>
                  <a:pt x="1" y="1072"/>
                  <a:pt x="312" y="1382"/>
                  <a:pt x="692" y="1382"/>
                </a:cubicBezTo>
                <a:cubicBezTo>
                  <a:pt x="1072" y="1382"/>
                  <a:pt x="1382" y="1072"/>
                  <a:pt x="1382" y="692"/>
                </a:cubicBezTo>
                <a:cubicBezTo>
                  <a:pt x="1382" y="294"/>
                  <a:pt x="1072" y="1"/>
                  <a:pt x="6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0"/>
          <p:cNvSpPr/>
          <p:nvPr/>
        </p:nvSpPr>
        <p:spPr>
          <a:xfrm>
            <a:off x="3468867" y="4105733"/>
            <a:ext cx="302518" cy="302955"/>
          </a:xfrm>
          <a:custGeom>
            <a:rect b="b" l="l" r="r" t="t"/>
            <a:pathLst>
              <a:path extrusionOk="0" h="11795" w="11778">
                <a:moveTo>
                  <a:pt x="5890" y="1002"/>
                </a:moveTo>
                <a:cubicBezTo>
                  <a:pt x="8584" y="1002"/>
                  <a:pt x="10794" y="3195"/>
                  <a:pt x="10794" y="5907"/>
                </a:cubicBezTo>
                <a:cubicBezTo>
                  <a:pt x="10794" y="8601"/>
                  <a:pt x="8584" y="10811"/>
                  <a:pt x="5890" y="10811"/>
                </a:cubicBezTo>
                <a:cubicBezTo>
                  <a:pt x="3178" y="10811"/>
                  <a:pt x="986" y="8601"/>
                  <a:pt x="986" y="5907"/>
                </a:cubicBezTo>
                <a:cubicBezTo>
                  <a:pt x="986" y="3195"/>
                  <a:pt x="3178" y="1002"/>
                  <a:pt x="5890" y="1002"/>
                </a:cubicBezTo>
                <a:close/>
                <a:moveTo>
                  <a:pt x="5890" y="1"/>
                </a:moveTo>
                <a:cubicBezTo>
                  <a:pt x="2643" y="1"/>
                  <a:pt x="1" y="2642"/>
                  <a:pt x="1" y="5907"/>
                </a:cubicBezTo>
                <a:cubicBezTo>
                  <a:pt x="1" y="9153"/>
                  <a:pt x="2643" y="11795"/>
                  <a:pt x="5890" y="11795"/>
                </a:cubicBezTo>
                <a:cubicBezTo>
                  <a:pt x="9137" y="11795"/>
                  <a:pt x="11778" y="9153"/>
                  <a:pt x="11778" y="5907"/>
                </a:cubicBezTo>
                <a:cubicBezTo>
                  <a:pt x="11778" y="2642"/>
                  <a:pt x="9137" y="1"/>
                  <a:pt x="589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0"/>
          <p:cNvSpPr/>
          <p:nvPr/>
        </p:nvSpPr>
        <p:spPr>
          <a:xfrm>
            <a:off x="3541607" y="4178910"/>
            <a:ext cx="157038" cy="156601"/>
          </a:xfrm>
          <a:custGeom>
            <a:rect b="b" l="l" r="r" t="t"/>
            <a:pathLst>
              <a:path extrusionOk="0" h="6097" w="6114">
                <a:moveTo>
                  <a:pt x="3058" y="0"/>
                </a:moveTo>
                <a:cubicBezTo>
                  <a:pt x="1366" y="0"/>
                  <a:pt x="1" y="1365"/>
                  <a:pt x="1" y="3058"/>
                </a:cubicBezTo>
                <a:cubicBezTo>
                  <a:pt x="1" y="4732"/>
                  <a:pt x="1366" y="6097"/>
                  <a:pt x="3058" y="6097"/>
                </a:cubicBezTo>
                <a:cubicBezTo>
                  <a:pt x="4750" y="6097"/>
                  <a:pt x="6114" y="4732"/>
                  <a:pt x="6114" y="3058"/>
                </a:cubicBezTo>
                <a:cubicBezTo>
                  <a:pt x="6114" y="1365"/>
                  <a:pt x="4750" y="0"/>
                  <a:pt x="30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0"/>
          <p:cNvSpPr/>
          <p:nvPr/>
        </p:nvSpPr>
        <p:spPr>
          <a:xfrm>
            <a:off x="3817079" y="4185125"/>
            <a:ext cx="106901" cy="144196"/>
          </a:xfrm>
          <a:custGeom>
            <a:rect b="b" l="l" r="r" t="t"/>
            <a:pathLst>
              <a:path extrusionOk="0" h="5614" w="4162">
                <a:moveTo>
                  <a:pt x="0" y="0"/>
                </a:moveTo>
                <a:lnTo>
                  <a:pt x="0" y="0"/>
                </a:lnTo>
                <a:cubicBezTo>
                  <a:pt x="362" y="864"/>
                  <a:pt x="570" y="1814"/>
                  <a:pt x="570" y="2816"/>
                </a:cubicBezTo>
                <a:cubicBezTo>
                  <a:pt x="570" y="3799"/>
                  <a:pt x="362" y="4750"/>
                  <a:pt x="0" y="5613"/>
                </a:cubicBezTo>
                <a:lnTo>
                  <a:pt x="4161" y="28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0"/>
          <p:cNvSpPr/>
          <p:nvPr/>
        </p:nvSpPr>
        <p:spPr>
          <a:xfrm>
            <a:off x="3990941" y="4239680"/>
            <a:ext cx="35522" cy="35522"/>
          </a:xfrm>
          <a:custGeom>
            <a:rect b="b" l="l" r="r" t="t"/>
            <a:pathLst>
              <a:path extrusionOk="0" h="1383" w="1383">
                <a:moveTo>
                  <a:pt x="691" y="1"/>
                </a:moveTo>
                <a:cubicBezTo>
                  <a:pt x="312" y="1"/>
                  <a:pt x="1" y="294"/>
                  <a:pt x="1" y="692"/>
                </a:cubicBezTo>
                <a:cubicBezTo>
                  <a:pt x="1" y="1072"/>
                  <a:pt x="312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0"/>
          <p:cNvSpPr/>
          <p:nvPr/>
        </p:nvSpPr>
        <p:spPr>
          <a:xfrm>
            <a:off x="4089417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0"/>
          <p:cNvSpPr/>
          <p:nvPr/>
        </p:nvSpPr>
        <p:spPr>
          <a:xfrm>
            <a:off x="4187431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0"/>
          <p:cNvSpPr/>
          <p:nvPr/>
        </p:nvSpPr>
        <p:spPr>
          <a:xfrm>
            <a:off x="4285882" y="4239680"/>
            <a:ext cx="35522" cy="35522"/>
          </a:xfrm>
          <a:custGeom>
            <a:rect b="b" l="l" r="r" t="t"/>
            <a:pathLst>
              <a:path extrusionOk="0" h="1383" w="1383">
                <a:moveTo>
                  <a:pt x="692" y="1"/>
                </a:moveTo>
                <a:cubicBezTo>
                  <a:pt x="312" y="1"/>
                  <a:pt x="1" y="294"/>
                  <a:pt x="1" y="692"/>
                </a:cubicBezTo>
                <a:cubicBezTo>
                  <a:pt x="1" y="1072"/>
                  <a:pt x="312" y="1382"/>
                  <a:pt x="692" y="1382"/>
                </a:cubicBezTo>
                <a:cubicBezTo>
                  <a:pt x="1072" y="1382"/>
                  <a:pt x="1382" y="1072"/>
                  <a:pt x="1382" y="692"/>
                </a:cubicBezTo>
                <a:cubicBezTo>
                  <a:pt x="1382" y="294"/>
                  <a:pt x="1072" y="1"/>
                  <a:pt x="6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0"/>
          <p:cNvSpPr/>
          <p:nvPr/>
        </p:nvSpPr>
        <p:spPr>
          <a:xfrm>
            <a:off x="4383921" y="4239680"/>
            <a:ext cx="35522" cy="35522"/>
          </a:xfrm>
          <a:custGeom>
            <a:rect b="b" l="l" r="r" t="t"/>
            <a:pathLst>
              <a:path extrusionOk="0" h="1383" w="1383">
                <a:moveTo>
                  <a:pt x="692" y="1"/>
                </a:moveTo>
                <a:cubicBezTo>
                  <a:pt x="312" y="1"/>
                  <a:pt x="1" y="294"/>
                  <a:pt x="1" y="692"/>
                </a:cubicBezTo>
                <a:cubicBezTo>
                  <a:pt x="1" y="1072"/>
                  <a:pt x="312" y="1382"/>
                  <a:pt x="692" y="1382"/>
                </a:cubicBezTo>
                <a:cubicBezTo>
                  <a:pt x="1088" y="1382"/>
                  <a:pt x="1382" y="1072"/>
                  <a:pt x="1382" y="692"/>
                </a:cubicBezTo>
                <a:cubicBezTo>
                  <a:pt x="1382" y="294"/>
                  <a:pt x="1088" y="1"/>
                  <a:pt x="6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0"/>
          <p:cNvSpPr/>
          <p:nvPr/>
        </p:nvSpPr>
        <p:spPr>
          <a:xfrm>
            <a:off x="4482397" y="4239680"/>
            <a:ext cx="35522" cy="35522"/>
          </a:xfrm>
          <a:custGeom>
            <a:rect b="b" l="l" r="r" t="t"/>
            <a:pathLst>
              <a:path extrusionOk="0" h="1383" w="1383">
                <a:moveTo>
                  <a:pt x="691" y="1"/>
                </a:moveTo>
                <a:cubicBezTo>
                  <a:pt x="311" y="1"/>
                  <a:pt x="1" y="294"/>
                  <a:pt x="1" y="692"/>
                </a:cubicBezTo>
                <a:cubicBezTo>
                  <a:pt x="1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0"/>
          <p:cNvSpPr/>
          <p:nvPr/>
        </p:nvSpPr>
        <p:spPr>
          <a:xfrm>
            <a:off x="4580411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89" y="1382"/>
                  <a:pt x="1382" y="1072"/>
                  <a:pt x="1382" y="692"/>
                </a:cubicBezTo>
                <a:cubicBezTo>
                  <a:pt x="1382" y="294"/>
                  <a:pt x="1089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0"/>
          <p:cNvSpPr/>
          <p:nvPr/>
        </p:nvSpPr>
        <p:spPr>
          <a:xfrm>
            <a:off x="4678888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0"/>
          <p:cNvSpPr/>
          <p:nvPr/>
        </p:nvSpPr>
        <p:spPr>
          <a:xfrm>
            <a:off x="4776927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87" y="1382"/>
                  <a:pt x="1382" y="1072"/>
                  <a:pt x="1382" y="692"/>
                </a:cubicBezTo>
                <a:cubicBezTo>
                  <a:pt x="1382" y="294"/>
                  <a:pt x="1087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0"/>
          <p:cNvSpPr/>
          <p:nvPr/>
        </p:nvSpPr>
        <p:spPr>
          <a:xfrm>
            <a:off x="4875378" y="4239680"/>
            <a:ext cx="35522" cy="35522"/>
          </a:xfrm>
          <a:custGeom>
            <a:rect b="b" l="l" r="r" t="t"/>
            <a:pathLst>
              <a:path extrusionOk="0" h="1383" w="1383">
                <a:moveTo>
                  <a:pt x="692" y="1"/>
                </a:moveTo>
                <a:cubicBezTo>
                  <a:pt x="312" y="1"/>
                  <a:pt x="1" y="294"/>
                  <a:pt x="1" y="692"/>
                </a:cubicBezTo>
                <a:cubicBezTo>
                  <a:pt x="1" y="1072"/>
                  <a:pt x="312" y="1382"/>
                  <a:pt x="692" y="1382"/>
                </a:cubicBezTo>
                <a:cubicBezTo>
                  <a:pt x="1072" y="1382"/>
                  <a:pt x="1382" y="1072"/>
                  <a:pt x="1382" y="692"/>
                </a:cubicBezTo>
                <a:cubicBezTo>
                  <a:pt x="1382" y="294"/>
                  <a:pt x="1072" y="1"/>
                  <a:pt x="6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0"/>
          <p:cNvSpPr/>
          <p:nvPr/>
        </p:nvSpPr>
        <p:spPr>
          <a:xfrm>
            <a:off x="4973392" y="4239680"/>
            <a:ext cx="35985" cy="35522"/>
          </a:xfrm>
          <a:custGeom>
            <a:rect b="b" l="l" r="r" t="t"/>
            <a:pathLst>
              <a:path extrusionOk="0" h="1383" w="1401">
                <a:moveTo>
                  <a:pt x="709" y="1"/>
                </a:moveTo>
                <a:cubicBezTo>
                  <a:pt x="311" y="1"/>
                  <a:pt x="1" y="294"/>
                  <a:pt x="1" y="692"/>
                </a:cubicBezTo>
                <a:cubicBezTo>
                  <a:pt x="1" y="1072"/>
                  <a:pt x="311" y="1382"/>
                  <a:pt x="709" y="1382"/>
                </a:cubicBezTo>
                <a:cubicBezTo>
                  <a:pt x="1089" y="1382"/>
                  <a:pt x="1400" y="1072"/>
                  <a:pt x="1400" y="692"/>
                </a:cubicBezTo>
                <a:cubicBezTo>
                  <a:pt x="1400" y="294"/>
                  <a:pt x="1089" y="1"/>
                  <a:pt x="7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0"/>
          <p:cNvSpPr/>
          <p:nvPr/>
        </p:nvSpPr>
        <p:spPr>
          <a:xfrm>
            <a:off x="5071868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0"/>
          <p:cNvSpPr/>
          <p:nvPr/>
        </p:nvSpPr>
        <p:spPr>
          <a:xfrm>
            <a:off x="5170319" y="4239680"/>
            <a:ext cx="35522" cy="35522"/>
          </a:xfrm>
          <a:custGeom>
            <a:rect b="b" l="l" r="r" t="t"/>
            <a:pathLst>
              <a:path extrusionOk="0" h="1383" w="1383">
                <a:moveTo>
                  <a:pt x="692" y="1"/>
                </a:moveTo>
                <a:cubicBezTo>
                  <a:pt x="295" y="1"/>
                  <a:pt x="1" y="294"/>
                  <a:pt x="1" y="692"/>
                </a:cubicBezTo>
                <a:cubicBezTo>
                  <a:pt x="1" y="1072"/>
                  <a:pt x="295" y="1382"/>
                  <a:pt x="692" y="1382"/>
                </a:cubicBezTo>
                <a:cubicBezTo>
                  <a:pt x="1072" y="1382"/>
                  <a:pt x="1382" y="1072"/>
                  <a:pt x="1382" y="692"/>
                </a:cubicBezTo>
                <a:cubicBezTo>
                  <a:pt x="1382" y="294"/>
                  <a:pt x="1072" y="1"/>
                  <a:pt x="6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0"/>
          <p:cNvSpPr/>
          <p:nvPr/>
        </p:nvSpPr>
        <p:spPr>
          <a:xfrm>
            <a:off x="5268384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0"/>
          <p:cNvSpPr/>
          <p:nvPr/>
        </p:nvSpPr>
        <p:spPr>
          <a:xfrm>
            <a:off x="5376133" y="4105733"/>
            <a:ext cx="303006" cy="302955"/>
          </a:xfrm>
          <a:custGeom>
            <a:rect b="b" l="l" r="r" t="t"/>
            <a:pathLst>
              <a:path extrusionOk="0" h="11795" w="11797">
                <a:moveTo>
                  <a:pt x="5907" y="1002"/>
                </a:moveTo>
                <a:cubicBezTo>
                  <a:pt x="8601" y="1002"/>
                  <a:pt x="10811" y="3195"/>
                  <a:pt x="10811" y="5907"/>
                </a:cubicBezTo>
                <a:cubicBezTo>
                  <a:pt x="10811" y="8601"/>
                  <a:pt x="8601" y="10811"/>
                  <a:pt x="5907" y="10811"/>
                </a:cubicBezTo>
                <a:cubicBezTo>
                  <a:pt x="3196" y="10811"/>
                  <a:pt x="1002" y="8601"/>
                  <a:pt x="1002" y="5907"/>
                </a:cubicBezTo>
                <a:cubicBezTo>
                  <a:pt x="1002" y="3195"/>
                  <a:pt x="3196" y="1002"/>
                  <a:pt x="5907" y="1002"/>
                </a:cubicBezTo>
                <a:close/>
                <a:moveTo>
                  <a:pt x="5907" y="1"/>
                </a:moveTo>
                <a:cubicBezTo>
                  <a:pt x="2660" y="1"/>
                  <a:pt x="1" y="2642"/>
                  <a:pt x="1" y="5907"/>
                </a:cubicBezTo>
                <a:cubicBezTo>
                  <a:pt x="1" y="9153"/>
                  <a:pt x="2660" y="11795"/>
                  <a:pt x="5907" y="11795"/>
                </a:cubicBezTo>
                <a:cubicBezTo>
                  <a:pt x="9153" y="11795"/>
                  <a:pt x="11796" y="9153"/>
                  <a:pt x="11796" y="5907"/>
                </a:cubicBezTo>
                <a:cubicBezTo>
                  <a:pt x="11796" y="2642"/>
                  <a:pt x="9153" y="1"/>
                  <a:pt x="590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0"/>
          <p:cNvSpPr/>
          <p:nvPr/>
        </p:nvSpPr>
        <p:spPr>
          <a:xfrm>
            <a:off x="5449335" y="4178910"/>
            <a:ext cx="156576" cy="156601"/>
          </a:xfrm>
          <a:custGeom>
            <a:rect b="b" l="l" r="r" t="t"/>
            <a:pathLst>
              <a:path extrusionOk="0" h="6097" w="6096">
                <a:moveTo>
                  <a:pt x="3057" y="0"/>
                </a:moveTo>
                <a:cubicBezTo>
                  <a:pt x="1364" y="0"/>
                  <a:pt x="1" y="1365"/>
                  <a:pt x="1" y="3058"/>
                </a:cubicBezTo>
                <a:cubicBezTo>
                  <a:pt x="1" y="4732"/>
                  <a:pt x="1364" y="6097"/>
                  <a:pt x="3057" y="6097"/>
                </a:cubicBezTo>
                <a:cubicBezTo>
                  <a:pt x="4732" y="6097"/>
                  <a:pt x="6096" y="4732"/>
                  <a:pt x="6096" y="3058"/>
                </a:cubicBezTo>
                <a:cubicBezTo>
                  <a:pt x="6096" y="1365"/>
                  <a:pt x="4732" y="0"/>
                  <a:pt x="3057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0"/>
          <p:cNvSpPr/>
          <p:nvPr/>
        </p:nvSpPr>
        <p:spPr>
          <a:xfrm>
            <a:off x="5724781" y="4185125"/>
            <a:ext cx="106927" cy="144196"/>
          </a:xfrm>
          <a:custGeom>
            <a:rect b="b" l="l" r="r" t="t"/>
            <a:pathLst>
              <a:path extrusionOk="0" h="5614" w="4163">
                <a:moveTo>
                  <a:pt x="0" y="0"/>
                </a:moveTo>
                <a:lnTo>
                  <a:pt x="0" y="0"/>
                </a:lnTo>
                <a:cubicBezTo>
                  <a:pt x="363" y="864"/>
                  <a:pt x="571" y="1814"/>
                  <a:pt x="571" y="2816"/>
                </a:cubicBezTo>
                <a:cubicBezTo>
                  <a:pt x="571" y="3799"/>
                  <a:pt x="363" y="4750"/>
                  <a:pt x="0" y="5613"/>
                </a:cubicBezTo>
                <a:lnTo>
                  <a:pt x="4163" y="28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0"/>
          <p:cNvSpPr/>
          <p:nvPr/>
        </p:nvSpPr>
        <p:spPr>
          <a:xfrm>
            <a:off x="5898643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0"/>
          <p:cNvSpPr/>
          <p:nvPr/>
        </p:nvSpPr>
        <p:spPr>
          <a:xfrm>
            <a:off x="5997119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0"/>
          <p:cNvSpPr/>
          <p:nvPr/>
        </p:nvSpPr>
        <p:spPr>
          <a:xfrm>
            <a:off x="6095159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0"/>
          <p:cNvSpPr/>
          <p:nvPr/>
        </p:nvSpPr>
        <p:spPr>
          <a:xfrm>
            <a:off x="6193609" y="4239680"/>
            <a:ext cx="35522" cy="35522"/>
          </a:xfrm>
          <a:custGeom>
            <a:rect b="b" l="l" r="r" t="t"/>
            <a:pathLst>
              <a:path extrusionOk="0" h="1383" w="1383">
                <a:moveTo>
                  <a:pt x="692" y="1"/>
                </a:moveTo>
                <a:cubicBezTo>
                  <a:pt x="312" y="1"/>
                  <a:pt x="1" y="294"/>
                  <a:pt x="1" y="692"/>
                </a:cubicBezTo>
                <a:cubicBezTo>
                  <a:pt x="1" y="1072"/>
                  <a:pt x="312" y="1382"/>
                  <a:pt x="692" y="1382"/>
                </a:cubicBezTo>
                <a:cubicBezTo>
                  <a:pt x="1072" y="1382"/>
                  <a:pt x="1382" y="1072"/>
                  <a:pt x="1382" y="692"/>
                </a:cubicBezTo>
                <a:cubicBezTo>
                  <a:pt x="1382" y="294"/>
                  <a:pt x="1072" y="1"/>
                  <a:pt x="6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0"/>
          <p:cNvSpPr/>
          <p:nvPr/>
        </p:nvSpPr>
        <p:spPr>
          <a:xfrm>
            <a:off x="6291623" y="4239680"/>
            <a:ext cx="35522" cy="35522"/>
          </a:xfrm>
          <a:custGeom>
            <a:rect b="b" l="l" r="r" t="t"/>
            <a:pathLst>
              <a:path extrusionOk="0" h="1383" w="1383">
                <a:moveTo>
                  <a:pt x="691" y="1"/>
                </a:moveTo>
                <a:cubicBezTo>
                  <a:pt x="311" y="1"/>
                  <a:pt x="1" y="294"/>
                  <a:pt x="1" y="692"/>
                </a:cubicBezTo>
                <a:cubicBezTo>
                  <a:pt x="1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0"/>
          <p:cNvSpPr/>
          <p:nvPr/>
        </p:nvSpPr>
        <p:spPr>
          <a:xfrm>
            <a:off x="6390099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0"/>
          <p:cNvSpPr/>
          <p:nvPr/>
        </p:nvSpPr>
        <p:spPr>
          <a:xfrm>
            <a:off x="6488139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0"/>
          <p:cNvSpPr/>
          <p:nvPr/>
        </p:nvSpPr>
        <p:spPr>
          <a:xfrm>
            <a:off x="6586615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0"/>
          <p:cNvSpPr/>
          <p:nvPr/>
        </p:nvSpPr>
        <p:spPr>
          <a:xfrm>
            <a:off x="6684604" y="4239680"/>
            <a:ext cx="35522" cy="35522"/>
          </a:xfrm>
          <a:custGeom>
            <a:rect b="b" l="l" r="r" t="t"/>
            <a:pathLst>
              <a:path extrusionOk="0" h="1383" w="1383">
                <a:moveTo>
                  <a:pt x="692" y="1"/>
                </a:moveTo>
                <a:cubicBezTo>
                  <a:pt x="312" y="1"/>
                  <a:pt x="1" y="294"/>
                  <a:pt x="1" y="692"/>
                </a:cubicBezTo>
                <a:cubicBezTo>
                  <a:pt x="1" y="1072"/>
                  <a:pt x="312" y="1382"/>
                  <a:pt x="692" y="1382"/>
                </a:cubicBezTo>
                <a:cubicBezTo>
                  <a:pt x="1072" y="1382"/>
                  <a:pt x="1382" y="1072"/>
                  <a:pt x="1382" y="692"/>
                </a:cubicBezTo>
                <a:cubicBezTo>
                  <a:pt x="1382" y="294"/>
                  <a:pt x="1072" y="1"/>
                  <a:pt x="6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0"/>
          <p:cNvSpPr/>
          <p:nvPr/>
        </p:nvSpPr>
        <p:spPr>
          <a:xfrm>
            <a:off x="6783080" y="4239680"/>
            <a:ext cx="35522" cy="35522"/>
          </a:xfrm>
          <a:custGeom>
            <a:rect b="b" l="l" r="r" t="t"/>
            <a:pathLst>
              <a:path extrusionOk="0" h="1383" w="1383">
                <a:moveTo>
                  <a:pt x="691" y="1"/>
                </a:moveTo>
                <a:cubicBezTo>
                  <a:pt x="311" y="1"/>
                  <a:pt x="1" y="294"/>
                  <a:pt x="1" y="692"/>
                </a:cubicBezTo>
                <a:cubicBezTo>
                  <a:pt x="1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0"/>
          <p:cNvSpPr/>
          <p:nvPr/>
        </p:nvSpPr>
        <p:spPr>
          <a:xfrm>
            <a:off x="6881120" y="4239680"/>
            <a:ext cx="35522" cy="35522"/>
          </a:xfrm>
          <a:custGeom>
            <a:rect b="b" l="l" r="r" t="t"/>
            <a:pathLst>
              <a:path extrusionOk="0" h="1383" w="1383">
                <a:moveTo>
                  <a:pt x="691" y="1"/>
                </a:moveTo>
                <a:cubicBezTo>
                  <a:pt x="312" y="1"/>
                  <a:pt x="1" y="294"/>
                  <a:pt x="1" y="692"/>
                </a:cubicBezTo>
                <a:cubicBezTo>
                  <a:pt x="1" y="1072"/>
                  <a:pt x="312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0"/>
          <p:cNvSpPr/>
          <p:nvPr/>
        </p:nvSpPr>
        <p:spPr>
          <a:xfrm>
            <a:off x="6979596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0"/>
          <p:cNvSpPr/>
          <p:nvPr/>
        </p:nvSpPr>
        <p:spPr>
          <a:xfrm>
            <a:off x="7077610" y="4239680"/>
            <a:ext cx="35497" cy="35522"/>
          </a:xfrm>
          <a:custGeom>
            <a:rect b="b" l="l" r="r" t="t"/>
            <a:pathLst>
              <a:path extrusionOk="0" h="1383" w="1382">
                <a:moveTo>
                  <a:pt x="691" y="1"/>
                </a:moveTo>
                <a:cubicBezTo>
                  <a:pt x="311" y="1"/>
                  <a:pt x="0" y="294"/>
                  <a:pt x="0" y="692"/>
                </a:cubicBezTo>
                <a:cubicBezTo>
                  <a:pt x="0" y="1072"/>
                  <a:pt x="311" y="1382"/>
                  <a:pt x="691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0"/>
          <p:cNvSpPr/>
          <p:nvPr/>
        </p:nvSpPr>
        <p:spPr>
          <a:xfrm>
            <a:off x="7176060" y="4239680"/>
            <a:ext cx="35522" cy="35522"/>
          </a:xfrm>
          <a:custGeom>
            <a:rect b="b" l="l" r="r" t="t"/>
            <a:pathLst>
              <a:path extrusionOk="0" h="1383" w="1383">
                <a:moveTo>
                  <a:pt x="692" y="1"/>
                </a:moveTo>
                <a:cubicBezTo>
                  <a:pt x="312" y="1"/>
                  <a:pt x="1" y="294"/>
                  <a:pt x="1" y="692"/>
                </a:cubicBezTo>
                <a:cubicBezTo>
                  <a:pt x="1" y="1072"/>
                  <a:pt x="312" y="1382"/>
                  <a:pt x="692" y="1382"/>
                </a:cubicBezTo>
                <a:cubicBezTo>
                  <a:pt x="1071" y="1382"/>
                  <a:pt x="1382" y="1072"/>
                  <a:pt x="1382" y="692"/>
                </a:cubicBezTo>
                <a:cubicBezTo>
                  <a:pt x="1382" y="294"/>
                  <a:pt x="1071" y="1"/>
                  <a:pt x="6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0"/>
          <p:cNvSpPr/>
          <p:nvPr/>
        </p:nvSpPr>
        <p:spPr>
          <a:xfrm>
            <a:off x="901138" y="1573269"/>
            <a:ext cx="2135322" cy="1616126"/>
          </a:xfrm>
          <a:custGeom>
            <a:rect b="b" l="l" r="r" t="t"/>
            <a:pathLst>
              <a:path extrusionOk="0" h="62921" w="83135">
                <a:moveTo>
                  <a:pt x="31582" y="0"/>
                </a:moveTo>
                <a:cubicBezTo>
                  <a:pt x="31147" y="0"/>
                  <a:pt x="30711" y="9"/>
                  <a:pt x="30273" y="28"/>
                </a:cubicBezTo>
                <a:cubicBezTo>
                  <a:pt x="13610" y="700"/>
                  <a:pt x="364" y="14308"/>
                  <a:pt x="122" y="30990"/>
                </a:cubicBezTo>
                <a:cubicBezTo>
                  <a:pt x="0" y="39486"/>
                  <a:pt x="3214" y="47499"/>
                  <a:pt x="9171" y="53543"/>
                </a:cubicBezTo>
                <a:cubicBezTo>
                  <a:pt x="15129" y="59587"/>
                  <a:pt x="23090" y="62920"/>
                  <a:pt x="31586" y="62920"/>
                </a:cubicBezTo>
                <a:cubicBezTo>
                  <a:pt x="46904" y="62920"/>
                  <a:pt x="59925" y="52007"/>
                  <a:pt x="62584" y="36948"/>
                </a:cubicBezTo>
                <a:cubicBezTo>
                  <a:pt x="63084" y="34064"/>
                  <a:pt x="65624" y="31957"/>
                  <a:pt x="68594" y="31957"/>
                </a:cubicBezTo>
                <a:lnTo>
                  <a:pt x="83134" y="31957"/>
                </a:lnTo>
                <a:lnTo>
                  <a:pt x="83134" y="30973"/>
                </a:lnTo>
                <a:lnTo>
                  <a:pt x="68594" y="30973"/>
                </a:lnTo>
                <a:cubicBezTo>
                  <a:pt x="65140" y="30973"/>
                  <a:pt x="62204" y="33407"/>
                  <a:pt x="61599" y="36776"/>
                </a:cubicBezTo>
                <a:cubicBezTo>
                  <a:pt x="59043" y="51350"/>
                  <a:pt x="46421" y="61935"/>
                  <a:pt x="31586" y="61935"/>
                </a:cubicBezTo>
                <a:cubicBezTo>
                  <a:pt x="23366" y="61935"/>
                  <a:pt x="15647" y="58707"/>
                  <a:pt x="9880" y="52852"/>
                </a:cubicBezTo>
                <a:cubicBezTo>
                  <a:pt x="4112" y="46999"/>
                  <a:pt x="985" y="39244"/>
                  <a:pt x="1107" y="31008"/>
                </a:cubicBezTo>
                <a:cubicBezTo>
                  <a:pt x="1349" y="14844"/>
                  <a:pt x="14179" y="1667"/>
                  <a:pt x="30308" y="1011"/>
                </a:cubicBezTo>
                <a:cubicBezTo>
                  <a:pt x="30733" y="994"/>
                  <a:pt x="31156" y="985"/>
                  <a:pt x="31578" y="985"/>
                </a:cubicBezTo>
                <a:cubicBezTo>
                  <a:pt x="45534" y="985"/>
                  <a:pt x="57884" y="10594"/>
                  <a:pt x="61203" y="24220"/>
                </a:cubicBezTo>
                <a:lnTo>
                  <a:pt x="62152" y="23979"/>
                </a:lnTo>
                <a:cubicBezTo>
                  <a:pt x="58732" y="9915"/>
                  <a:pt x="45989" y="0"/>
                  <a:pt x="3158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0"/>
          <p:cNvSpPr/>
          <p:nvPr/>
        </p:nvSpPr>
        <p:spPr>
          <a:xfrm>
            <a:off x="2931280" y="2276088"/>
            <a:ext cx="123339" cy="210720"/>
          </a:xfrm>
          <a:custGeom>
            <a:rect b="b" l="l" r="r" t="t"/>
            <a:pathLst>
              <a:path extrusionOk="0" h="8204" w="4802">
                <a:moveTo>
                  <a:pt x="691" y="0"/>
                </a:moveTo>
                <a:lnTo>
                  <a:pt x="1" y="691"/>
                </a:lnTo>
                <a:lnTo>
                  <a:pt x="3403" y="4094"/>
                </a:lnTo>
                <a:lnTo>
                  <a:pt x="1" y="7495"/>
                </a:lnTo>
                <a:lnTo>
                  <a:pt x="691" y="8204"/>
                </a:lnTo>
                <a:lnTo>
                  <a:pt x="4801" y="4094"/>
                </a:lnTo>
                <a:lnTo>
                  <a:pt x="6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0"/>
          <p:cNvSpPr/>
          <p:nvPr/>
        </p:nvSpPr>
        <p:spPr>
          <a:xfrm>
            <a:off x="1448049" y="1321582"/>
            <a:ext cx="528751" cy="605010"/>
          </a:xfrm>
          <a:custGeom>
            <a:rect b="b" l="l" r="r" t="t"/>
            <a:pathLst>
              <a:path extrusionOk="0" h="23555" w="20586">
                <a:moveTo>
                  <a:pt x="10293" y="0"/>
                </a:moveTo>
                <a:cubicBezTo>
                  <a:pt x="4612" y="0"/>
                  <a:pt x="1" y="4611"/>
                  <a:pt x="1" y="10292"/>
                </a:cubicBezTo>
                <a:cubicBezTo>
                  <a:pt x="1" y="15111"/>
                  <a:pt x="3334" y="19152"/>
                  <a:pt x="7806" y="20257"/>
                </a:cubicBezTo>
                <a:lnTo>
                  <a:pt x="10293" y="23555"/>
                </a:lnTo>
                <a:lnTo>
                  <a:pt x="12780" y="20257"/>
                </a:lnTo>
                <a:cubicBezTo>
                  <a:pt x="17269" y="19152"/>
                  <a:pt x="20585" y="15111"/>
                  <a:pt x="20585" y="10292"/>
                </a:cubicBezTo>
                <a:cubicBezTo>
                  <a:pt x="20585" y="4611"/>
                  <a:pt x="15975" y="0"/>
                  <a:pt x="10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0"/>
          <p:cNvSpPr/>
          <p:nvPr/>
        </p:nvSpPr>
        <p:spPr>
          <a:xfrm>
            <a:off x="2817727" y="2368811"/>
            <a:ext cx="2126410" cy="820584"/>
          </a:xfrm>
          <a:custGeom>
            <a:rect b="b" l="l" r="r" t="t"/>
            <a:pathLst>
              <a:path extrusionOk="0" h="31948" w="82788">
                <a:moveTo>
                  <a:pt x="68247" y="0"/>
                </a:moveTo>
                <a:cubicBezTo>
                  <a:pt x="64794" y="0"/>
                  <a:pt x="61841" y="2434"/>
                  <a:pt x="61254" y="5803"/>
                </a:cubicBezTo>
                <a:cubicBezTo>
                  <a:pt x="58681" y="20377"/>
                  <a:pt x="46058" y="30962"/>
                  <a:pt x="31241" y="30962"/>
                </a:cubicBezTo>
                <a:cubicBezTo>
                  <a:pt x="15837" y="30962"/>
                  <a:pt x="2816" y="19445"/>
                  <a:pt x="986" y="4179"/>
                </a:cubicBezTo>
                <a:lnTo>
                  <a:pt x="1" y="4299"/>
                </a:lnTo>
                <a:cubicBezTo>
                  <a:pt x="1900" y="20067"/>
                  <a:pt x="15336" y="31947"/>
                  <a:pt x="31241" y="31947"/>
                </a:cubicBezTo>
                <a:cubicBezTo>
                  <a:pt x="46541" y="31947"/>
                  <a:pt x="59578" y="21034"/>
                  <a:pt x="62221" y="5975"/>
                </a:cubicBezTo>
                <a:cubicBezTo>
                  <a:pt x="62739" y="3091"/>
                  <a:pt x="65261" y="984"/>
                  <a:pt x="68247" y="984"/>
                </a:cubicBezTo>
                <a:lnTo>
                  <a:pt x="82788" y="984"/>
                </a:lnTo>
                <a:lnTo>
                  <a:pt x="827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0"/>
          <p:cNvSpPr/>
          <p:nvPr/>
        </p:nvSpPr>
        <p:spPr>
          <a:xfrm>
            <a:off x="2817727" y="1573269"/>
            <a:ext cx="1587513" cy="713067"/>
          </a:xfrm>
          <a:custGeom>
            <a:rect b="b" l="l" r="r" t="t"/>
            <a:pathLst>
              <a:path extrusionOk="0" h="27762" w="61807">
                <a:moveTo>
                  <a:pt x="31220" y="0"/>
                </a:moveTo>
                <a:cubicBezTo>
                  <a:pt x="30785" y="0"/>
                  <a:pt x="30349" y="9"/>
                  <a:pt x="29911" y="28"/>
                </a:cubicBezTo>
                <a:cubicBezTo>
                  <a:pt x="14714" y="649"/>
                  <a:pt x="1849" y="12530"/>
                  <a:pt x="1" y="27658"/>
                </a:cubicBezTo>
                <a:lnTo>
                  <a:pt x="986" y="27761"/>
                </a:lnTo>
                <a:cubicBezTo>
                  <a:pt x="2782" y="13117"/>
                  <a:pt x="15232" y="1616"/>
                  <a:pt x="29945" y="1011"/>
                </a:cubicBezTo>
                <a:cubicBezTo>
                  <a:pt x="30370" y="994"/>
                  <a:pt x="30793" y="985"/>
                  <a:pt x="31215" y="985"/>
                </a:cubicBezTo>
                <a:cubicBezTo>
                  <a:pt x="45171" y="985"/>
                  <a:pt x="57521" y="10594"/>
                  <a:pt x="60840" y="24220"/>
                </a:cubicBezTo>
                <a:lnTo>
                  <a:pt x="61807" y="23979"/>
                </a:lnTo>
                <a:cubicBezTo>
                  <a:pt x="58370" y="9915"/>
                  <a:pt x="45642" y="0"/>
                  <a:pt x="312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0"/>
          <p:cNvSpPr/>
          <p:nvPr/>
        </p:nvSpPr>
        <p:spPr>
          <a:xfrm>
            <a:off x="4838546" y="2276088"/>
            <a:ext cx="123339" cy="210720"/>
          </a:xfrm>
          <a:custGeom>
            <a:rect b="b" l="l" r="r" t="t"/>
            <a:pathLst>
              <a:path extrusionOk="0" h="8204" w="4802">
                <a:moveTo>
                  <a:pt x="710" y="0"/>
                </a:moveTo>
                <a:lnTo>
                  <a:pt x="1" y="691"/>
                </a:lnTo>
                <a:lnTo>
                  <a:pt x="3404" y="4094"/>
                </a:lnTo>
                <a:lnTo>
                  <a:pt x="1" y="7495"/>
                </a:lnTo>
                <a:lnTo>
                  <a:pt x="710" y="8204"/>
                </a:lnTo>
                <a:lnTo>
                  <a:pt x="4802" y="4094"/>
                </a:lnTo>
                <a:lnTo>
                  <a:pt x="7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0"/>
          <p:cNvSpPr/>
          <p:nvPr/>
        </p:nvSpPr>
        <p:spPr>
          <a:xfrm>
            <a:off x="3355776" y="1321582"/>
            <a:ext cx="528751" cy="605010"/>
          </a:xfrm>
          <a:custGeom>
            <a:rect b="b" l="l" r="r" t="t"/>
            <a:pathLst>
              <a:path extrusionOk="0" h="23555" w="20586">
                <a:moveTo>
                  <a:pt x="10293" y="0"/>
                </a:moveTo>
                <a:cubicBezTo>
                  <a:pt x="4611" y="0"/>
                  <a:pt x="1" y="4611"/>
                  <a:pt x="1" y="10292"/>
                </a:cubicBezTo>
                <a:cubicBezTo>
                  <a:pt x="1" y="15111"/>
                  <a:pt x="3333" y="19152"/>
                  <a:pt x="7806" y="20257"/>
                </a:cubicBezTo>
                <a:lnTo>
                  <a:pt x="10293" y="23555"/>
                </a:lnTo>
                <a:lnTo>
                  <a:pt x="12780" y="20257"/>
                </a:lnTo>
                <a:cubicBezTo>
                  <a:pt x="17252" y="19152"/>
                  <a:pt x="20585" y="15111"/>
                  <a:pt x="20585" y="10292"/>
                </a:cubicBezTo>
                <a:cubicBezTo>
                  <a:pt x="20585" y="4611"/>
                  <a:pt x="15974" y="0"/>
                  <a:pt x="10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0"/>
          <p:cNvSpPr/>
          <p:nvPr/>
        </p:nvSpPr>
        <p:spPr>
          <a:xfrm>
            <a:off x="6632283" y="1573089"/>
            <a:ext cx="1610578" cy="1616306"/>
          </a:xfrm>
          <a:custGeom>
            <a:rect b="b" l="l" r="r" t="t"/>
            <a:pathLst>
              <a:path extrusionOk="0" h="62928" w="62705">
                <a:moveTo>
                  <a:pt x="31240" y="0"/>
                </a:moveTo>
                <a:cubicBezTo>
                  <a:pt x="15335" y="0"/>
                  <a:pt x="1900" y="11898"/>
                  <a:pt x="0" y="27665"/>
                </a:cubicBezTo>
                <a:lnTo>
                  <a:pt x="985" y="27768"/>
                </a:lnTo>
                <a:cubicBezTo>
                  <a:pt x="2816" y="12503"/>
                  <a:pt x="15836" y="984"/>
                  <a:pt x="31240" y="984"/>
                </a:cubicBezTo>
                <a:cubicBezTo>
                  <a:pt x="48042" y="984"/>
                  <a:pt x="61719" y="14661"/>
                  <a:pt x="61719" y="31464"/>
                </a:cubicBezTo>
                <a:cubicBezTo>
                  <a:pt x="61719" y="48266"/>
                  <a:pt x="48042" y="61942"/>
                  <a:pt x="31240" y="61942"/>
                </a:cubicBezTo>
                <a:cubicBezTo>
                  <a:pt x="15836" y="61942"/>
                  <a:pt x="2816" y="50425"/>
                  <a:pt x="985" y="35159"/>
                </a:cubicBezTo>
                <a:lnTo>
                  <a:pt x="0" y="35279"/>
                </a:lnTo>
                <a:cubicBezTo>
                  <a:pt x="1900" y="51047"/>
                  <a:pt x="15335" y="62927"/>
                  <a:pt x="31240" y="62927"/>
                </a:cubicBezTo>
                <a:cubicBezTo>
                  <a:pt x="48595" y="62927"/>
                  <a:pt x="62704" y="48818"/>
                  <a:pt x="62704" y="31464"/>
                </a:cubicBezTo>
                <a:cubicBezTo>
                  <a:pt x="62704" y="14108"/>
                  <a:pt x="48595" y="0"/>
                  <a:pt x="312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0"/>
          <p:cNvSpPr/>
          <p:nvPr/>
        </p:nvSpPr>
        <p:spPr>
          <a:xfrm>
            <a:off x="7173415" y="1321582"/>
            <a:ext cx="528315" cy="605010"/>
          </a:xfrm>
          <a:custGeom>
            <a:rect b="b" l="l" r="r" t="t"/>
            <a:pathLst>
              <a:path extrusionOk="0" h="23555" w="20569">
                <a:moveTo>
                  <a:pt x="10292" y="0"/>
                </a:moveTo>
                <a:cubicBezTo>
                  <a:pt x="4594" y="0"/>
                  <a:pt x="0" y="4611"/>
                  <a:pt x="0" y="10292"/>
                </a:cubicBezTo>
                <a:cubicBezTo>
                  <a:pt x="0" y="15111"/>
                  <a:pt x="3316" y="19152"/>
                  <a:pt x="7789" y="20257"/>
                </a:cubicBezTo>
                <a:lnTo>
                  <a:pt x="10292" y="23555"/>
                </a:lnTo>
                <a:lnTo>
                  <a:pt x="12779" y="20257"/>
                </a:lnTo>
                <a:cubicBezTo>
                  <a:pt x="17252" y="19152"/>
                  <a:pt x="20568" y="15111"/>
                  <a:pt x="20568" y="10292"/>
                </a:cubicBezTo>
                <a:cubicBezTo>
                  <a:pt x="20568" y="4611"/>
                  <a:pt x="15975" y="0"/>
                  <a:pt x="10292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0"/>
          <p:cNvSpPr/>
          <p:nvPr/>
        </p:nvSpPr>
        <p:spPr>
          <a:xfrm>
            <a:off x="4725018" y="2368811"/>
            <a:ext cx="2126384" cy="820584"/>
          </a:xfrm>
          <a:custGeom>
            <a:rect b="b" l="l" r="r" t="t"/>
            <a:pathLst>
              <a:path extrusionOk="0" h="31948" w="82787">
                <a:moveTo>
                  <a:pt x="68247" y="0"/>
                </a:moveTo>
                <a:cubicBezTo>
                  <a:pt x="64793" y="0"/>
                  <a:pt x="61857" y="2434"/>
                  <a:pt x="61253" y="5803"/>
                </a:cubicBezTo>
                <a:cubicBezTo>
                  <a:pt x="58698" y="20377"/>
                  <a:pt x="46073" y="30962"/>
                  <a:pt x="31240" y="30962"/>
                </a:cubicBezTo>
                <a:cubicBezTo>
                  <a:pt x="15836" y="30962"/>
                  <a:pt x="2832" y="19445"/>
                  <a:pt x="985" y="4179"/>
                </a:cubicBezTo>
                <a:lnTo>
                  <a:pt x="0" y="4299"/>
                </a:lnTo>
                <a:cubicBezTo>
                  <a:pt x="1918" y="20067"/>
                  <a:pt x="15335" y="31947"/>
                  <a:pt x="31240" y="31947"/>
                </a:cubicBezTo>
                <a:cubicBezTo>
                  <a:pt x="46557" y="31947"/>
                  <a:pt x="59578" y="21034"/>
                  <a:pt x="62237" y="5975"/>
                </a:cubicBezTo>
                <a:cubicBezTo>
                  <a:pt x="62739" y="3091"/>
                  <a:pt x="65276" y="984"/>
                  <a:pt x="68247" y="984"/>
                </a:cubicBezTo>
                <a:lnTo>
                  <a:pt x="82787" y="984"/>
                </a:lnTo>
                <a:lnTo>
                  <a:pt x="8278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0"/>
          <p:cNvSpPr/>
          <p:nvPr/>
        </p:nvSpPr>
        <p:spPr>
          <a:xfrm>
            <a:off x="4725018" y="1573269"/>
            <a:ext cx="1587924" cy="713067"/>
          </a:xfrm>
          <a:custGeom>
            <a:rect b="b" l="l" r="r" t="t"/>
            <a:pathLst>
              <a:path extrusionOk="0" h="27762" w="61823">
                <a:moveTo>
                  <a:pt x="31237" y="0"/>
                </a:moveTo>
                <a:cubicBezTo>
                  <a:pt x="30802" y="0"/>
                  <a:pt x="30366" y="9"/>
                  <a:pt x="29928" y="28"/>
                </a:cubicBezTo>
                <a:cubicBezTo>
                  <a:pt x="14713" y="649"/>
                  <a:pt x="1865" y="12530"/>
                  <a:pt x="0" y="27658"/>
                </a:cubicBezTo>
                <a:lnTo>
                  <a:pt x="985" y="27761"/>
                </a:lnTo>
                <a:cubicBezTo>
                  <a:pt x="2781" y="13117"/>
                  <a:pt x="15231" y="1616"/>
                  <a:pt x="29962" y="1011"/>
                </a:cubicBezTo>
                <a:cubicBezTo>
                  <a:pt x="30376" y="994"/>
                  <a:pt x="30789" y="986"/>
                  <a:pt x="31201" y="986"/>
                </a:cubicBezTo>
                <a:cubicBezTo>
                  <a:pt x="45170" y="986"/>
                  <a:pt x="57534" y="10583"/>
                  <a:pt x="60856" y="24220"/>
                </a:cubicBezTo>
                <a:lnTo>
                  <a:pt x="61823" y="23979"/>
                </a:lnTo>
                <a:cubicBezTo>
                  <a:pt x="58387" y="9915"/>
                  <a:pt x="45659" y="0"/>
                  <a:pt x="3123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0"/>
          <p:cNvSpPr/>
          <p:nvPr/>
        </p:nvSpPr>
        <p:spPr>
          <a:xfrm>
            <a:off x="6746273" y="2276088"/>
            <a:ext cx="123339" cy="210720"/>
          </a:xfrm>
          <a:custGeom>
            <a:rect b="b" l="l" r="r" t="t"/>
            <a:pathLst>
              <a:path extrusionOk="0" h="8204" w="4802">
                <a:moveTo>
                  <a:pt x="692" y="0"/>
                </a:moveTo>
                <a:lnTo>
                  <a:pt x="1" y="691"/>
                </a:lnTo>
                <a:lnTo>
                  <a:pt x="3402" y="4094"/>
                </a:lnTo>
                <a:lnTo>
                  <a:pt x="1" y="7495"/>
                </a:lnTo>
                <a:lnTo>
                  <a:pt x="692" y="8204"/>
                </a:lnTo>
                <a:lnTo>
                  <a:pt x="4802" y="4094"/>
                </a:lnTo>
                <a:lnTo>
                  <a:pt x="69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0"/>
          <p:cNvSpPr/>
          <p:nvPr/>
        </p:nvSpPr>
        <p:spPr>
          <a:xfrm>
            <a:off x="6746273" y="2276088"/>
            <a:ext cx="123339" cy="210720"/>
          </a:xfrm>
          <a:custGeom>
            <a:rect b="b" l="l" r="r" t="t"/>
            <a:pathLst>
              <a:path extrusionOk="0" h="8204" w="4802">
                <a:moveTo>
                  <a:pt x="692" y="0"/>
                </a:moveTo>
                <a:lnTo>
                  <a:pt x="1" y="691"/>
                </a:lnTo>
                <a:lnTo>
                  <a:pt x="3402" y="4094"/>
                </a:lnTo>
                <a:lnTo>
                  <a:pt x="1" y="7495"/>
                </a:lnTo>
                <a:lnTo>
                  <a:pt x="692" y="8204"/>
                </a:lnTo>
                <a:lnTo>
                  <a:pt x="4802" y="4094"/>
                </a:lnTo>
                <a:lnTo>
                  <a:pt x="69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0"/>
          <p:cNvSpPr/>
          <p:nvPr/>
        </p:nvSpPr>
        <p:spPr>
          <a:xfrm>
            <a:off x="5263478" y="1321582"/>
            <a:ext cx="528315" cy="605010"/>
          </a:xfrm>
          <a:custGeom>
            <a:rect b="b" l="l" r="r" t="t"/>
            <a:pathLst>
              <a:path extrusionOk="0" h="23555" w="20569">
                <a:moveTo>
                  <a:pt x="10293" y="0"/>
                </a:moveTo>
                <a:cubicBezTo>
                  <a:pt x="4612" y="0"/>
                  <a:pt x="0" y="4611"/>
                  <a:pt x="0" y="10292"/>
                </a:cubicBezTo>
                <a:cubicBezTo>
                  <a:pt x="0" y="15111"/>
                  <a:pt x="3316" y="19152"/>
                  <a:pt x="7789" y="20257"/>
                </a:cubicBezTo>
                <a:lnTo>
                  <a:pt x="10293" y="23555"/>
                </a:lnTo>
                <a:lnTo>
                  <a:pt x="12779" y="20257"/>
                </a:lnTo>
                <a:cubicBezTo>
                  <a:pt x="17253" y="19152"/>
                  <a:pt x="20568" y="15111"/>
                  <a:pt x="20568" y="10292"/>
                </a:cubicBezTo>
                <a:cubicBezTo>
                  <a:pt x="20568" y="4611"/>
                  <a:pt x="15975" y="0"/>
                  <a:pt x="10293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0"/>
          <p:cNvSpPr txBox="1"/>
          <p:nvPr/>
        </p:nvSpPr>
        <p:spPr>
          <a:xfrm>
            <a:off x="3035450" y="2468807"/>
            <a:ext cx="11871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Introducir la URL a analizar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1" name="Google Shape;711;p20"/>
          <p:cNvSpPr txBox="1"/>
          <p:nvPr/>
        </p:nvSpPr>
        <p:spPr>
          <a:xfrm>
            <a:off x="4924687" y="2468807"/>
            <a:ext cx="1188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Analizar y entender los resultados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2" name="Google Shape;712;p20"/>
          <p:cNvSpPr txBox="1"/>
          <p:nvPr/>
        </p:nvSpPr>
        <p:spPr>
          <a:xfrm>
            <a:off x="1118875" y="2468807"/>
            <a:ext cx="11871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Acceder a la web de sucuri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3" name="Google Shape;713;p20"/>
          <p:cNvSpPr txBox="1"/>
          <p:nvPr/>
        </p:nvSpPr>
        <p:spPr>
          <a:xfrm>
            <a:off x="6843272" y="2468807"/>
            <a:ext cx="1188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Realizar correcciones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4" name="Google Shape;714;p20"/>
          <p:cNvSpPr txBox="1"/>
          <p:nvPr/>
        </p:nvSpPr>
        <p:spPr>
          <a:xfrm>
            <a:off x="1070950" y="3509325"/>
            <a:ext cx="12828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ACCESO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5" name="Google Shape;715;p20"/>
          <p:cNvSpPr txBox="1"/>
          <p:nvPr/>
        </p:nvSpPr>
        <p:spPr>
          <a:xfrm>
            <a:off x="2978488" y="3509338"/>
            <a:ext cx="12828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URL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6" name="Google Shape;716;p20"/>
          <p:cNvSpPr txBox="1"/>
          <p:nvPr/>
        </p:nvSpPr>
        <p:spPr>
          <a:xfrm>
            <a:off x="4887338" y="3509325"/>
            <a:ext cx="12828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ANÁLISIS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7" name="Google Shape;717;p20"/>
          <p:cNvSpPr txBox="1"/>
          <p:nvPr/>
        </p:nvSpPr>
        <p:spPr>
          <a:xfrm>
            <a:off x="6795963" y="3509338"/>
            <a:ext cx="12828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MEJORA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18" name="Google Shape;718;p20"/>
          <p:cNvGrpSpPr/>
          <p:nvPr/>
        </p:nvGrpSpPr>
        <p:grpSpPr>
          <a:xfrm>
            <a:off x="5289599" y="2002855"/>
            <a:ext cx="458351" cy="459111"/>
            <a:chOff x="2042899" y="2729930"/>
            <a:chExt cx="458351" cy="459111"/>
          </a:xfrm>
        </p:grpSpPr>
        <p:sp>
          <p:nvSpPr>
            <p:cNvPr id="719" name="Google Shape;719;p20"/>
            <p:cNvSpPr/>
            <p:nvPr/>
          </p:nvSpPr>
          <p:spPr>
            <a:xfrm>
              <a:off x="2047429" y="2909095"/>
              <a:ext cx="449670" cy="275796"/>
            </a:xfrm>
            <a:custGeom>
              <a:rect b="b" l="l" r="r" t="t"/>
              <a:pathLst>
                <a:path extrusionOk="0" h="8705" w="14193">
                  <a:moveTo>
                    <a:pt x="1" y="1"/>
                  </a:moveTo>
                  <a:lnTo>
                    <a:pt x="1" y="8014"/>
                  </a:lnTo>
                  <a:cubicBezTo>
                    <a:pt x="1" y="8395"/>
                    <a:pt x="298" y="8704"/>
                    <a:pt x="679" y="8704"/>
                  </a:cubicBezTo>
                  <a:lnTo>
                    <a:pt x="13502" y="8704"/>
                  </a:lnTo>
                  <a:cubicBezTo>
                    <a:pt x="13883" y="8704"/>
                    <a:pt x="14193" y="8407"/>
                    <a:pt x="14193" y="8014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042899" y="2905324"/>
              <a:ext cx="458351" cy="283717"/>
            </a:xfrm>
            <a:custGeom>
              <a:rect b="b" l="l" r="r" t="t"/>
              <a:pathLst>
                <a:path extrusionOk="0" h="8955" w="14467">
                  <a:moveTo>
                    <a:pt x="14217" y="227"/>
                  </a:moveTo>
                  <a:lnTo>
                    <a:pt x="14217" y="8133"/>
                  </a:lnTo>
                  <a:cubicBezTo>
                    <a:pt x="14217" y="8454"/>
                    <a:pt x="13967" y="8704"/>
                    <a:pt x="13657" y="8704"/>
                  </a:cubicBezTo>
                  <a:lnTo>
                    <a:pt x="822" y="8704"/>
                  </a:lnTo>
                  <a:cubicBezTo>
                    <a:pt x="513" y="8704"/>
                    <a:pt x="263" y="8442"/>
                    <a:pt x="263" y="8133"/>
                  </a:cubicBezTo>
                  <a:lnTo>
                    <a:pt x="263" y="227"/>
                  </a:lnTo>
                  <a:close/>
                  <a:moveTo>
                    <a:pt x="1" y="1"/>
                  </a:moveTo>
                  <a:lnTo>
                    <a:pt x="1" y="8133"/>
                  </a:lnTo>
                  <a:cubicBezTo>
                    <a:pt x="1" y="8585"/>
                    <a:pt x="358" y="8954"/>
                    <a:pt x="822" y="8954"/>
                  </a:cubicBezTo>
                  <a:lnTo>
                    <a:pt x="13657" y="8954"/>
                  </a:lnTo>
                  <a:cubicBezTo>
                    <a:pt x="14098" y="8954"/>
                    <a:pt x="14467" y="8597"/>
                    <a:pt x="14467" y="8133"/>
                  </a:cubicBezTo>
                  <a:lnTo>
                    <a:pt x="14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048190" y="3004554"/>
              <a:ext cx="445519" cy="172036"/>
            </a:xfrm>
            <a:custGeom>
              <a:rect b="b" l="l" r="r" t="t"/>
              <a:pathLst>
                <a:path extrusionOk="0" h="5430" w="14062">
                  <a:moveTo>
                    <a:pt x="7037" y="0"/>
                  </a:moveTo>
                  <a:lnTo>
                    <a:pt x="3513" y="2727"/>
                  </a:lnTo>
                  <a:lnTo>
                    <a:pt x="0" y="5429"/>
                  </a:lnTo>
                  <a:lnTo>
                    <a:pt x="14062" y="5429"/>
                  </a:lnTo>
                  <a:lnTo>
                    <a:pt x="10549" y="2727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045940" y="3000023"/>
              <a:ext cx="450430" cy="179957"/>
            </a:xfrm>
            <a:custGeom>
              <a:rect b="b" l="l" r="r" t="t"/>
              <a:pathLst>
                <a:path extrusionOk="0" h="5680" w="14217">
                  <a:moveTo>
                    <a:pt x="7108" y="0"/>
                  </a:moveTo>
                  <a:lnTo>
                    <a:pt x="0" y="5489"/>
                  </a:lnTo>
                  <a:lnTo>
                    <a:pt x="143" y="5680"/>
                  </a:lnTo>
                  <a:lnTo>
                    <a:pt x="7108" y="310"/>
                  </a:lnTo>
                  <a:lnTo>
                    <a:pt x="14061" y="5680"/>
                  </a:lnTo>
                  <a:lnTo>
                    <a:pt x="14216" y="5489"/>
                  </a:lnTo>
                  <a:lnTo>
                    <a:pt x="7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048190" y="2910996"/>
              <a:ext cx="445519" cy="172036"/>
            </a:xfrm>
            <a:custGeom>
              <a:rect b="b" l="l" r="r" t="t"/>
              <a:pathLst>
                <a:path extrusionOk="0" h="5430" w="14062">
                  <a:moveTo>
                    <a:pt x="0" y="0"/>
                  </a:moveTo>
                  <a:lnTo>
                    <a:pt x="3513" y="2715"/>
                  </a:lnTo>
                  <a:lnTo>
                    <a:pt x="7037" y="5430"/>
                  </a:lnTo>
                  <a:lnTo>
                    <a:pt x="10549" y="2715"/>
                  </a:lnTo>
                  <a:lnTo>
                    <a:pt x="140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055350" y="2734461"/>
              <a:ext cx="433828" cy="167886"/>
            </a:xfrm>
            <a:custGeom>
              <a:rect b="b" l="l" r="r" t="t"/>
              <a:pathLst>
                <a:path extrusionOk="0" h="5299" w="13693">
                  <a:moveTo>
                    <a:pt x="6847" y="0"/>
                  </a:moveTo>
                  <a:lnTo>
                    <a:pt x="1" y="5299"/>
                  </a:lnTo>
                  <a:lnTo>
                    <a:pt x="13693" y="5299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044039" y="2729930"/>
              <a:ext cx="456481" cy="176186"/>
            </a:xfrm>
            <a:custGeom>
              <a:rect b="b" l="l" r="r" t="t"/>
              <a:pathLst>
                <a:path extrusionOk="0" h="5561" w="14408">
                  <a:moveTo>
                    <a:pt x="7204" y="310"/>
                  </a:moveTo>
                  <a:lnTo>
                    <a:pt x="10657" y="2977"/>
                  </a:lnTo>
                  <a:lnTo>
                    <a:pt x="13693" y="5311"/>
                  </a:lnTo>
                  <a:lnTo>
                    <a:pt x="715" y="5311"/>
                  </a:lnTo>
                  <a:lnTo>
                    <a:pt x="3751" y="2977"/>
                  </a:lnTo>
                  <a:lnTo>
                    <a:pt x="7204" y="310"/>
                  </a:lnTo>
                  <a:close/>
                  <a:moveTo>
                    <a:pt x="7204" y="0"/>
                  </a:moveTo>
                  <a:lnTo>
                    <a:pt x="3596" y="2775"/>
                  </a:lnTo>
                  <a:lnTo>
                    <a:pt x="0" y="5561"/>
                  </a:lnTo>
                  <a:lnTo>
                    <a:pt x="14407" y="5561"/>
                  </a:lnTo>
                  <a:lnTo>
                    <a:pt x="10799" y="2775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122137" y="2785374"/>
              <a:ext cx="297657" cy="282196"/>
            </a:xfrm>
            <a:custGeom>
              <a:rect b="b" l="l" r="r" t="t"/>
              <a:pathLst>
                <a:path extrusionOk="0" h="8907" w="9395">
                  <a:moveTo>
                    <a:pt x="0" y="1"/>
                  </a:moveTo>
                  <a:lnTo>
                    <a:pt x="0" y="3465"/>
                  </a:lnTo>
                  <a:lnTo>
                    <a:pt x="0" y="5275"/>
                  </a:lnTo>
                  <a:lnTo>
                    <a:pt x="1179" y="6180"/>
                  </a:lnTo>
                  <a:lnTo>
                    <a:pt x="4703" y="8907"/>
                  </a:lnTo>
                  <a:lnTo>
                    <a:pt x="8215" y="6180"/>
                  </a:lnTo>
                  <a:lnTo>
                    <a:pt x="9394" y="5275"/>
                  </a:lnTo>
                  <a:lnTo>
                    <a:pt x="9394" y="3465"/>
                  </a:lnTo>
                  <a:lnTo>
                    <a:pt x="93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189652" y="2840439"/>
              <a:ext cx="167125" cy="181097"/>
            </a:xfrm>
            <a:custGeom>
              <a:rect b="b" l="l" r="r" t="t"/>
              <a:pathLst>
                <a:path extrusionOk="0" h="5716" w="5275">
                  <a:moveTo>
                    <a:pt x="1620" y="2013"/>
                  </a:moveTo>
                  <a:cubicBezTo>
                    <a:pt x="2084" y="2013"/>
                    <a:pt x="2453" y="2382"/>
                    <a:pt x="2453" y="2847"/>
                  </a:cubicBezTo>
                  <a:cubicBezTo>
                    <a:pt x="2453" y="3311"/>
                    <a:pt x="2084" y="3680"/>
                    <a:pt x="1620" y="3680"/>
                  </a:cubicBezTo>
                  <a:cubicBezTo>
                    <a:pt x="1167" y="3680"/>
                    <a:pt x="786" y="3311"/>
                    <a:pt x="786" y="2847"/>
                  </a:cubicBezTo>
                  <a:cubicBezTo>
                    <a:pt x="786" y="2382"/>
                    <a:pt x="1167" y="2013"/>
                    <a:pt x="1620" y="2013"/>
                  </a:cubicBezTo>
                  <a:close/>
                  <a:moveTo>
                    <a:pt x="3632" y="2013"/>
                  </a:moveTo>
                  <a:cubicBezTo>
                    <a:pt x="4096" y="2013"/>
                    <a:pt x="4465" y="2382"/>
                    <a:pt x="4465" y="2847"/>
                  </a:cubicBezTo>
                  <a:cubicBezTo>
                    <a:pt x="4465" y="3311"/>
                    <a:pt x="4096" y="3680"/>
                    <a:pt x="3632" y="3680"/>
                  </a:cubicBezTo>
                  <a:cubicBezTo>
                    <a:pt x="3167" y="3680"/>
                    <a:pt x="2798" y="3311"/>
                    <a:pt x="2798" y="2847"/>
                  </a:cubicBezTo>
                  <a:cubicBezTo>
                    <a:pt x="2798" y="2382"/>
                    <a:pt x="3167" y="2013"/>
                    <a:pt x="3632" y="2013"/>
                  </a:cubicBezTo>
                  <a:close/>
                  <a:moveTo>
                    <a:pt x="2632" y="3683"/>
                  </a:moveTo>
                  <a:cubicBezTo>
                    <a:pt x="2676" y="3683"/>
                    <a:pt x="2721" y="3698"/>
                    <a:pt x="2751" y="3728"/>
                  </a:cubicBezTo>
                  <a:lnTo>
                    <a:pt x="3096" y="4073"/>
                  </a:lnTo>
                  <a:cubicBezTo>
                    <a:pt x="3191" y="4168"/>
                    <a:pt x="3108" y="4347"/>
                    <a:pt x="2965" y="4347"/>
                  </a:cubicBezTo>
                  <a:lnTo>
                    <a:pt x="2298" y="4347"/>
                  </a:lnTo>
                  <a:cubicBezTo>
                    <a:pt x="2143" y="4347"/>
                    <a:pt x="2072" y="4168"/>
                    <a:pt x="2179" y="4073"/>
                  </a:cubicBezTo>
                  <a:lnTo>
                    <a:pt x="2513" y="3728"/>
                  </a:lnTo>
                  <a:cubicBezTo>
                    <a:pt x="2542" y="3698"/>
                    <a:pt x="2587" y="3683"/>
                    <a:pt x="2632" y="3683"/>
                  </a:cubicBezTo>
                  <a:close/>
                  <a:moveTo>
                    <a:pt x="2632" y="1"/>
                  </a:moveTo>
                  <a:cubicBezTo>
                    <a:pt x="1965" y="1"/>
                    <a:pt x="1334" y="275"/>
                    <a:pt x="869" y="739"/>
                  </a:cubicBezTo>
                  <a:cubicBezTo>
                    <a:pt x="250" y="1346"/>
                    <a:pt x="0" y="2192"/>
                    <a:pt x="179" y="3025"/>
                  </a:cubicBezTo>
                  <a:cubicBezTo>
                    <a:pt x="107" y="3216"/>
                    <a:pt x="107" y="3442"/>
                    <a:pt x="167" y="3656"/>
                  </a:cubicBezTo>
                  <a:cubicBezTo>
                    <a:pt x="286" y="4037"/>
                    <a:pt x="608" y="4323"/>
                    <a:pt x="1131" y="4347"/>
                  </a:cubicBezTo>
                  <a:lnTo>
                    <a:pt x="1131" y="5002"/>
                  </a:lnTo>
                  <a:cubicBezTo>
                    <a:pt x="1131" y="5216"/>
                    <a:pt x="1250" y="5394"/>
                    <a:pt x="1429" y="5466"/>
                  </a:cubicBezTo>
                  <a:cubicBezTo>
                    <a:pt x="1536" y="5514"/>
                    <a:pt x="1655" y="5561"/>
                    <a:pt x="1786" y="5585"/>
                  </a:cubicBezTo>
                  <a:lnTo>
                    <a:pt x="1786" y="5180"/>
                  </a:lnTo>
                  <a:cubicBezTo>
                    <a:pt x="1786" y="5097"/>
                    <a:pt x="1858" y="5014"/>
                    <a:pt x="1953" y="5014"/>
                  </a:cubicBezTo>
                  <a:cubicBezTo>
                    <a:pt x="2036" y="5014"/>
                    <a:pt x="2120" y="5097"/>
                    <a:pt x="2120" y="5180"/>
                  </a:cubicBezTo>
                  <a:lnTo>
                    <a:pt x="2120" y="5668"/>
                  </a:lnTo>
                  <a:cubicBezTo>
                    <a:pt x="2215" y="5692"/>
                    <a:pt x="2334" y="5704"/>
                    <a:pt x="2441" y="5716"/>
                  </a:cubicBezTo>
                  <a:lnTo>
                    <a:pt x="2441" y="5192"/>
                  </a:lnTo>
                  <a:cubicBezTo>
                    <a:pt x="2441" y="5109"/>
                    <a:pt x="2513" y="5037"/>
                    <a:pt x="2608" y="5037"/>
                  </a:cubicBezTo>
                  <a:cubicBezTo>
                    <a:pt x="2691" y="5037"/>
                    <a:pt x="2774" y="5109"/>
                    <a:pt x="2774" y="5192"/>
                  </a:cubicBezTo>
                  <a:lnTo>
                    <a:pt x="2774" y="5716"/>
                  </a:lnTo>
                  <a:cubicBezTo>
                    <a:pt x="2894" y="5716"/>
                    <a:pt x="2989" y="5704"/>
                    <a:pt x="3096" y="5668"/>
                  </a:cubicBezTo>
                  <a:lnTo>
                    <a:pt x="3096" y="5180"/>
                  </a:lnTo>
                  <a:cubicBezTo>
                    <a:pt x="3096" y="5097"/>
                    <a:pt x="3167" y="5014"/>
                    <a:pt x="3263" y="5014"/>
                  </a:cubicBezTo>
                  <a:cubicBezTo>
                    <a:pt x="3346" y="5014"/>
                    <a:pt x="3429" y="5097"/>
                    <a:pt x="3429" y="5180"/>
                  </a:cubicBezTo>
                  <a:lnTo>
                    <a:pt x="3429" y="5585"/>
                  </a:lnTo>
                  <a:cubicBezTo>
                    <a:pt x="3560" y="5537"/>
                    <a:pt x="3691" y="5502"/>
                    <a:pt x="3798" y="5466"/>
                  </a:cubicBezTo>
                  <a:cubicBezTo>
                    <a:pt x="3977" y="5394"/>
                    <a:pt x="4096" y="5216"/>
                    <a:pt x="4096" y="5002"/>
                  </a:cubicBezTo>
                  <a:lnTo>
                    <a:pt x="4096" y="4347"/>
                  </a:lnTo>
                  <a:cubicBezTo>
                    <a:pt x="4632" y="4323"/>
                    <a:pt x="4941" y="4025"/>
                    <a:pt x="5060" y="3632"/>
                  </a:cubicBezTo>
                  <a:cubicBezTo>
                    <a:pt x="5144" y="3430"/>
                    <a:pt x="5144" y="3216"/>
                    <a:pt x="5096" y="3025"/>
                  </a:cubicBezTo>
                  <a:cubicBezTo>
                    <a:pt x="5275" y="2192"/>
                    <a:pt x="5013" y="1346"/>
                    <a:pt x="4406" y="739"/>
                  </a:cubicBezTo>
                  <a:cubicBezTo>
                    <a:pt x="3929" y="251"/>
                    <a:pt x="3310" y="1"/>
                    <a:pt x="2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20"/>
          <p:cNvGrpSpPr/>
          <p:nvPr/>
        </p:nvGrpSpPr>
        <p:grpSpPr>
          <a:xfrm>
            <a:off x="7180295" y="2032652"/>
            <a:ext cx="514555" cy="399516"/>
            <a:chOff x="6657832" y="4045292"/>
            <a:chExt cx="514555" cy="399516"/>
          </a:xfrm>
        </p:grpSpPr>
        <p:sp>
          <p:nvSpPr>
            <p:cNvPr id="729" name="Google Shape;729;p20"/>
            <p:cNvSpPr/>
            <p:nvPr/>
          </p:nvSpPr>
          <p:spPr>
            <a:xfrm>
              <a:off x="6661983" y="4094717"/>
              <a:ext cx="450050" cy="276145"/>
            </a:xfrm>
            <a:custGeom>
              <a:rect b="b" l="l" r="r" t="t"/>
              <a:pathLst>
                <a:path extrusionOk="0" h="8716" w="14205">
                  <a:moveTo>
                    <a:pt x="0" y="0"/>
                  </a:moveTo>
                  <a:lnTo>
                    <a:pt x="0" y="8025"/>
                  </a:lnTo>
                  <a:cubicBezTo>
                    <a:pt x="0" y="8394"/>
                    <a:pt x="298" y="8716"/>
                    <a:pt x="691" y="8716"/>
                  </a:cubicBezTo>
                  <a:lnTo>
                    <a:pt x="13514" y="8716"/>
                  </a:lnTo>
                  <a:cubicBezTo>
                    <a:pt x="13883" y="8716"/>
                    <a:pt x="14204" y="8418"/>
                    <a:pt x="14204" y="8025"/>
                  </a:cubicBezTo>
                  <a:lnTo>
                    <a:pt x="1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6657832" y="4090567"/>
              <a:ext cx="458351" cy="284065"/>
            </a:xfrm>
            <a:custGeom>
              <a:rect b="b" l="l" r="r" t="t"/>
              <a:pathLst>
                <a:path extrusionOk="0" h="8966" w="14467">
                  <a:moveTo>
                    <a:pt x="14216" y="238"/>
                  </a:moveTo>
                  <a:lnTo>
                    <a:pt x="14216" y="8144"/>
                  </a:lnTo>
                  <a:cubicBezTo>
                    <a:pt x="14216" y="8454"/>
                    <a:pt x="13954" y="8704"/>
                    <a:pt x="13645" y="8704"/>
                  </a:cubicBezTo>
                  <a:lnTo>
                    <a:pt x="822" y="8704"/>
                  </a:lnTo>
                  <a:cubicBezTo>
                    <a:pt x="500" y="8704"/>
                    <a:pt x="250" y="8454"/>
                    <a:pt x="250" y="8144"/>
                  </a:cubicBezTo>
                  <a:lnTo>
                    <a:pt x="250" y="238"/>
                  </a:lnTo>
                  <a:close/>
                  <a:moveTo>
                    <a:pt x="0" y="0"/>
                  </a:moveTo>
                  <a:lnTo>
                    <a:pt x="0" y="8144"/>
                  </a:lnTo>
                  <a:cubicBezTo>
                    <a:pt x="0" y="8585"/>
                    <a:pt x="358" y="8966"/>
                    <a:pt x="822" y="8966"/>
                  </a:cubicBezTo>
                  <a:lnTo>
                    <a:pt x="13645" y="8966"/>
                  </a:lnTo>
                  <a:cubicBezTo>
                    <a:pt x="14097" y="8966"/>
                    <a:pt x="14466" y="8608"/>
                    <a:pt x="14466" y="8144"/>
                  </a:cubicBezTo>
                  <a:lnTo>
                    <a:pt x="144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6657832" y="4045292"/>
              <a:ext cx="457971" cy="44926"/>
            </a:xfrm>
            <a:custGeom>
              <a:rect b="b" l="l" r="r" t="t"/>
              <a:pathLst>
                <a:path extrusionOk="0" h="1418" w="14455">
                  <a:moveTo>
                    <a:pt x="822" y="0"/>
                  </a:moveTo>
                  <a:cubicBezTo>
                    <a:pt x="369" y="0"/>
                    <a:pt x="0" y="358"/>
                    <a:pt x="0" y="822"/>
                  </a:cubicBezTo>
                  <a:lnTo>
                    <a:pt x="0" y="1417"/>
                  </a:lnTo>
                  <a:lnTo>
                    <a:pt x="14455" y="1417"/>
                  </a:lnTo>
                  <a:lnTo>
                    <a:pt x="14455" y="822"/>
                  </a:lnTo>
                  <a:cubicBezTo>
                    <a:pt x="14455" y="370"/>
                    <a:pt x="14085" y="0"/>
                    <a:pt x="13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7018823" y="4056223"/>
              <a:ext cx="18883" cy="18914"/>
            </a:xfrm>
            <a:custGeom>
              <a:rect b="b" l="l" r="r" t="t"/>
              <a:pathLst>
                <a:path extrusionOk="0" h="597" w="596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7046735" y="4056223"/>
              <a:ext cx="18883" cy="18914"/>
            </a:xfrm>
            <a:custGeom>
              <a:rect b="b" l="l" r="r" t="t"/>
              <a:pathLst>
                <a:path extrusionOk="0" h="597" w="596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7074647" y="4056223"/>
              <a:ext cx="18914" cy="18914"/>
            </a:xfrm>
            <a:custGeom>
              <a:rect b="b" l="l" r="r" t="t"/>
              <a:pathLst>
                <a:path extrusionOk="0" h="597" w="597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6751739" y="4131215"/>
              <a:ext cx="269745" cy="313593"/>
            </a:xfrm>
            <a:custGeom>
              <a:rect b="b" l="l" r="r" t="t"/>
              <a:pathLst>
                <a:path extrusionOk="0" h="9898" w="8514">
                  <a:moveTo>
                    <a:pt x="4253" y="0"/>
                  </a:moveTo>
                  <a:cubicBezTo>
                    <a:pt x="4165" y="0"/>
                    <a:pt x="4079" y="33"/>
                    <a:pt x="4013" y="98"/>
                  </a:cubicBezTo>
                  <a:cubicBezTo>
                    <a:pt x="3073" y="1015"/>
                    <a:pt x="1966" y="1444"/>
                    <a:pt x="489" y="1444"/>
                  </a:cubicBezTo>
                  <a:cubicBezTo>
                    <a:pt x="299" y="1444"/>
                    <a:pt x="132" y="1587"/>
                    <a:pt x="132" y="1801"/>
                  </a:cubicBezTo>
                  <a:cubicBezTo>
                    <a:pt x="132" y="2051"/>
                    <a:pt x="132" y="2289"/>
                    <a:pt x="120" y="2563"/>
                  </a:cubicBezTo>
                  <a:cubicBezTo>
                    <a:pt x="72" y="5039"/>
                    <a:pt x="1" y="8433"/>
                    <a:pt x="4144" y="9861"/>
                  </a:cubicBezTo>
                  <a:lnTo>
                    <a:pt x="4263" y="9897"/>
                  </a:lnTo>
                  <a:lnTo>
                    <a:pt x="4382" y="9861"/>
                  </a:lnTo>
                  <a:cubicBezTo>
                    <a:pt x="8514" y="8457"/>
                    <a:pt x="8466" y="5063"/>
                    <a:pt x="8407" y="2563"/>
                  </a:cubicBezTo>
                  <a:cubicBezTo>
                    <a:pt x="8395" y="2301"/>
                    <a:pt x="8395" y="2051"/>
                    <a:pt x="8395" y="1801"/>
                  </a:cubicBezTo>
                  <a:cubicBezTo>
                    <a:pt x="8395" y="1610"/>
                    <a:pt x="8240" y="1444"/>
                    <a:pt x="8038" y="1444"/>
                  </a:cubicBezTo>
                  <a:cubicBezTo>
                    <a:pt x="6561" y="1444"/>
                    <a:pt x="5430" y="1015"/>
                    <a:pt x="4502" y="98"/>
                  </a:cubicBezTo>
                  <a:cubicBezTo>
                    <a:pt x="4430" y="33"/>
                    <a:pt x="4341" y="0"/>
                    <a:pt x="4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6778542" y="4162708"/>
              <a:ext cx="215790" cy="250418"/>
            </a:xfrm>
            <a:custGeom>
              <a:rect b="b" l="l" r="r" t="t"/>
              <a:pathLst>
                <a:path extrusionOk="0" h="7904" w="6811">
                  <a:moveTo>
                    <a:pt x="3417" y="0"/>
                  </a:moveTo>
                  <a:cubicBezTo>
                    <a:pt x="3346" y="0"/>
                    <a:pt x="3275" y="27"/>
                    <a:pt x="3215" y="81"/>
                  </a:cubicBezTo>
                  <a:cubicBezTo>
                    <a:pt x="2465" y="807"/>
                    <a:pt x="1560" y="1152"/>
                    <a:pt x="381" y="1152"/>
                  </a:cubicBezTo>
                  <a:cubicBezTo>
                    <a:pt x="227" y="1152"/>
                    <a:pt x="107" y="1271"/>
                    <a:pt x="107" y="1426"/>
                  </a:cubicBezTo>
                  <a:cubicBezTo>
                    <a:pt x="107" y="1628"/>
                    <a:pt x="107" y="1831"/>
                    <a:pt x="84" y="2045"/>
                  </a:cubicBezTo>
                  <a:cubicBezTo>
                    <a:pt x="48" y="4022"/>
                    <a:pt x="0" y="6748"/>
                    <a:pt x="3322" y="7891"/>
                  </a:cubicBezTo>
                  <a:lnTo>
                    <a:pt x="3406" y="7903"/>
                  </a:lnTo>
                  <a:lnTo>
                    <a:pt x="3501" y="7891"/>
                  </a:lnTo>
                  <a:cubicBezTo>
                    <a:pt x="6811" y="6760"/>
                    <a:pt x="6775" y="4034"/>
                    <a:pt x="6739" y="2045"/>
                  </a:cubicBezTo>
                  <a:cubicBezTo>
                    <a:pt x="6727" y="1831"/>
                    <a:pt x="6727" y="1640"/>
                    <a:pt x="6727" y="1426"/>
                  </a:cubicBezTo>
                  <a:cubicBezTo>
                    <a:pt x="6727" y="1271"/>
                    <a:pt x="6608" y="1152"/>
                    <a:pt x="6442" y="1152"/>
                  </a:cubicBezTo>
                  <a:cubicBezTo>
                    <a:pt x="5263" y="1152"/>
                    <a:pt x="4358" y="807"/>
                    <a:pt x="3620" y="81"/>
                  </a:cubicBezTo>
                  <a:cubicBezTo>
                    <a:pt x="3560" y="27"/>
                    <a:pt x="3489" y="0"/>
                    <a:pt x="3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6850588" y="4202533"/>
              <a:ext cx="73598" cy="42708"/>
            </a:xfrm>
            <a:custGeom>
              <a:rect b="b" l="l" r="r" t="t"/>
              <a:pathLst>
                <a:path extrusionOk="0" h="1348" w="2323">
                  <a:moveTo>
                    <a:pt x="555" y="0"/>
                  </a:moveTo>
                  <a:cubicBezTo>
                    <a:pt x="533" y="0"/>
                    <a:pt x="511" y="5"/>
                    <a:pt x="489" y="14"/>
                  </a:cubicBezTo>
                  <a:cubicBezTo>
                    <a:pt x="417" y="38"/>
                    <a:pt x="393" y="133"/>
                    <a:pt x="417" y="205"/>
                  </a:cubicBezTo>
                  <a:lnTo>
                    <a:pt x="536" y="455"/>
                  </a:lnTo>
                  <a:cubicBezTo>
                    <a:pt x="239" y="514"/>
                    <a:pt x="0" y="788"/>
                    <a:pt x="0" y="1098"/>
                  </a:cubicBezTo>
                  <a:lnTo>
                    <a:pt x="0" y="1348"/>
                  </a:lnTo>
                  <a:lnTo>
                    <a:pt x="2322" y="1348"/>
                  </a:lnTo>
                  <a:lnTo>
                    <a:pt x="2322" y="1098"/>
                  </a:lnTo>
                  <a:cubicBezTo>
                    <a:pt x="2310" y="788"/>
                    <a:pt x="2072" y="514"/>
                    <a:pt x="1774" y="455"/>
                  </a:cubicBezTo>
                  <a:lnTo>
                    <a:pt x="1894" y="205"/>
                  </a:lnTo>
                  <a:cubicBezTo>
                    <a:pt x="1917" y="133"/>
                    <a:pt x="1894" y="38"/>
                    <a:pt x="1822" y="14"/>
                  </a:cubicBezTo>
                  <a:cubicBezTo>
                    <a:pt x="1800" y="5"/>
                    <a:pt x="1777" y="0"/>
                    <a:pt x="1756" y="0"/>
                  </a:cubicBezTo>
                  <a:cubicBezTo>
                    <a:pt x="1697" y="0"/>
                    <a:pt x="1646" y="33"/>
                    <a:pt x="1620" y="86"/>
                  </a:cubicBezTo>
                  <a:lnTo>
                    <a:pt x="1465" y="443"/>
                  </a:lnTo>
                  <a:lnTo>
                    <a:pt x="846" y="443"/>
                  </a:lnTo>
                  <a:lnTo>
                    <a:pt x="691" y="86"/>
                  </a:lnTo>
                  <a:cubicBezTo>
                    <a:pt x="665" y="33"/>
                    <a:pt x="613" y="0"/>
                    <a:pt x="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6803825" y="4235419"/>
              <a:ext cx="165985" cy="132813"/>
            </a:xfrm>
            <a:custGeom>
              <a:rect b="b" l="l" r="r" t="t"/>
              <a:pathLst>
                <a:path extrusionOk="0" h="4192" w="5239">
                  <a:moveTo>
                    <a:pt x="405" y="0"/>
                  </a:moveTo>
                  <a:cubicBezTo>
                    <a:pt x="333" y="0"/>
                    <a:pt x="262" y="72"/>
                    <a:pt x="262" y="143"/>
                  </a:cubicBezTo>
                  <a:lnTo>
                    <a:pt x="262" y="357"/>
                  </a:lnTo>
                  <a:cubicBezTo>
                    <a:pt x="262" y="834"/>
                    <a:pt x="619" y="1238"/>
                    <a:pt x="1060" y="1310"/>
                  </a:cubicBezTo>
                  <a:lnTo>
                    <a:pt x="1060" y="1619"/>
                  </a:lnTo>
                  <a:lnTo>
                    <a:pt x="155" y="1619"/>
                  </a:lnTo>
                  <a:cubicBezTo>
                    <a:pt x="60" y="1619"/>
                    <a:pt x="0" y="1691"/>
                    <a:pt x="0" y="1774"/>
                  </a:cubicBezTo>
                  <a:cubicBezTo>
                    <a:pt x="0" y="1846"/>
                    <a:pt x="83" y="1917"/>
                    <a:pt x="155" y="1917"/>
                  </a:cubicBezTo>
                  <a:lnTo>
                    <a:pt x="1060" y="1917"/>
                  </a:lnTo>
                  <a:lnTo>
                    <a:pt x="1060" y="2227"/>
                  </a:lnTo>
                  <a:cubicBezTo>
                    <a:pt x="595" y="2310"/>
                    <a:pt x="262" y="2703"/>
                    <a:pt x="262" y="3179"/>
                  </a:cubicBezTo>
                  <a:lnTo>
                    <a:pt x="262" y="3393"/>
                  </a:lnTo>
                  <a:cubicBezTo>
                    <a:pt x="262" y="3477"/>
                    <a:pt x="333" y="3536"/>
                    <a:pt x="405" y="3536"/>
                  </a:cubicBezTo>
                  <a:cubicBezTo>
                    <a:pt x="476" y="3536"/>
                    <a:pt x="560" y="3465"/>
                    <a:pt x="560" y="3393"/>
                  </a:cubicBezTo>
                  <a:lnTo>
                    <a:pt x="560" y="3179"/>
                  </a:lnTo>
                  <a:cubicBezTo>
                    <a:pt x="560" y="2870"/>
                    <a:pt x="762" y="2620"/>
                    <a:pt x="1060" y="2548"/>
                  </a:cubicBezTo>
                  <a:lnTo>
                    <a:pt x="1060" y="2631"/>
                  </a:lnTo>
                  <a:cubicBezTo>
                    <a:pt x="1060" y="3501"/>
                    <a:pt x="1762" y="4191"/>
                    <a:pt x="2619" y="4191"/>
                  </a:cubicBezTo>
                  <a:cubicBezTo>
                    <a:pt x="3489" y="4191"/>
                    <a:pt x="4191" y="3501"/>
                    <a:pt x="4191" y="2631"/>
                  </a:cubicBezTo>
                  <a:lnTo>
                    <a:pt x="4191" y="2548"/>
                  </a:lnTo>
                  <a:cubicBezTo>
                    <a:pt x="4465" y="2620"/>
                    <a:pt x="4691" y="2870"/>
                    <a:pt x="4691" y="3179"/>
                  </a:cubicBezTo>
                  <a:lnTo>
                    <a:pt x="4691" y="3393"/>
                  </a:lnTo>
                  <a:cubicBezTo>
                    <a:pt x="4691" y="3477"/>
                    <a:pt x="4763" y="3536"/>
                    <a:pt x="4846" y="3536"/>
                  </a:cubicBezTo>
                  <a:cubicBezTo>
                    <a:pt x="4917" y="3536"/>
                    <a:pt x="4989" y="3465"/>
                    <a:pt x="4989" y="3393"/>
                  </a:cubicBezTo>
                  <a:lnTo>
                    <a:pt x="4989" y="3179"/>
                  </a:lnTo>
                  <a:cubicBezTo>
                    <a:pt x="4989" y="2703"/>
                    <a:pt x="4632" y="2310"/>
                    <a:pt x="4191" y="2227"/>
                  </a:cubicBezTo>
                  <a:lnTo>
                    <a:pt x="4191" y="1917"/>
                  </a:lnTo>
                  <a:lnTo>
                    <a:pt x="5096" y="1917"/>
                  </a:lnTo>
                  <a:cubicBezTo>
                    <a:pt x="5179" y="1917"/>
                    <a:pt x="5239" y="1846"/>
                    <a:pt x="5239" y="1774"/>
                  </a:cubicBezTo>
                  <a:cubicBezTo>
                    <a:pt x="5239" y="1691"/>
                    <a:pt x="5167" y="1619"/>
                    <a:pt x="5096" y="1619"/>
                  </a:cubicBezTo>
                  <a:lnTo>
                    <a:pt x="4191" y="1619"/>
                  </a:lnTo>
                  <a:lnTo>
                    <a:pt x="4191" y="1310"/>
                  </a:lnTo>
                  <a:cubicBezTo>
                    <a:pt x="4643" y="1238"/>
                    <a:pt x="4989" y="834"/>
                    <a:pt x="4989" y="357"/>
                  </a:cubicBezTo>
                  <a:lnTo>
                    <a:pt x="4989" y="143"/>
                  </a:lnTo>
                  <a:cubicBezTo>
                    <a:pt x="4989" y="60"/>
                    <a:pt x="4917" y="0"/>
                    <a:pt x="4846" y="0"/>
                  </a:cubicBezTo>
                  <a:cubicBezTo>
                    <a:pt x="4763" y="0"/>
                    <a:pt x="4691" y="72"/>
                    <a:pt x="4691" y="143"/>
                  </a:cubicBezTo>
                  <a:lnTo>
                    <a:pt x="4691" y="357"/>
                  </a:lnTo>
                  <a:cubicBezTo>
                    <a:pt x="4691" y="667"/>
                    <a:pt x="4489" y="917"/>
                    <a:pt x="4191" y="1000"/>
                  </a:cubicBezTo>
                  <a:lnTo>
                    <a:pt x="4191" y="857"/>
                  </a:lnTo>
                  <a:cubicBezTo>
                    <a:pt x="4191" y="726"/>
                    <a:pt x="4072" y="607"/>
                    <a:pt x="3929" y="607"/>
                  </a:cubicBezTo>
                  <a:lnTo>
                    <a:pt x="2774" y="607"/>
                  </a:lnTo>
                  <a:lnTo>
                    <a:pt x="2774" y="2381"/>
                  </a:lnTo>
                  <a:cubicBezTo>
                    <a:pt x="2774" y="2465"/>
                    <a:pt x="2703" y="2524"/>
                    <a:pt x="2619" y="2524"/>
                  </a:cubicBezTo>
                  <a:cubicBezTo>
                    <a:pt x="2536" y="2524"/>
                    <a:pt x="2477" y="2453"/>
                    <a:pt x="2477" y="2381"/>
                  </a:cubicBezTo>
                  <a:lnTo>
                    <a:pt x="2477" y="607"/>
                  </a:lnTo>
                  <a:lnTo>
                    <a:pt x="1310" y="607"/>
                  </a:lnTo>
                  <a:cubicBezTo>
                    <a:pt x="1179" y="607"/>
                    <a:pt x="1060" y="726"/>
                    <a:pt x="1060" y="857"/>
                  </a:cubicBezTo>
                  <a:lnTo>
                    <a:pt x="1060" y="1000"/>
                  </a:lnTo>
                  <a:cubicBezTo>
                    <a:pt x="774" y="917"/>
                    <a:pt x="560" y="667"/>
                    <a:pt x="560" y="357"/>
                  </a:cubicBezTo>
                  <a:lnTo>
                    <a:pt x="560" y="143"/>
                  </a:lnTo>
                  <a:cubicBezTo>
                    <a:pt x="560" y="60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7061467" y="4134700"/>
              <a:ext cx="110920" cy="110920"/>
            </a:xfrm>
            <a:custGeom>
              <a:rect b="b" l="l" r="r" t="t"/>
              <a:pathLst>
                <a:path extrusionOk="0" h="3501" w="3501">
                  <a:moveTo>
                    <a:pt x="250" y="0"/>
                  </a:moveTo>
                  <a:cubicBezTo>
                    <a:pt x="119" y="0"/>
                    <a:pt x="0" y="131"/>
                    <a:pt x="0" y="262"/>
                  </a:cubicBezTo>
                  <a:lnTo>
                    <a:pt x="0" y="3251"/>
                  </a:lnTo>
                  <a:cubicBezTo>
                    <a:pt x="0" y="3382"/>
                    <a:pt x="119" y="3501"/>
                    <a:pt x="250" y="3501"/>
                  </a:cubicBezTo>
                  <a:lnTo>
                    <a:pt x="3239" y="3501"/>
                  </a:lnTo>
                  <a:cubicBezTo>
                    <a:pt x="3381" y="3501"/>
                    <a:pt x="3500" y="3382"/>
                    <a:pt x="3500" y="3251"/>
                  </a:cubicBezTo>
                  <a:lnTo>
                    <a:pt x="3500" y="262"/>
                  </a:lnTo>
                  <a:cubicBezTo>
                    <a:pt x="3500" y="119"/>
                    <a:pt x="3381" y="0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7076928" y="4160553"/>
              <a:ext cx="80379" cy="57535"/>
            </a:xfrm>
            <a:custGeom>
              <a:rect b="b" l="l" r="r" t="t"/>
              <a:pathLst>
                <a:path extrusionOk="0" h="1816" w="2537">
                  <a:moveTo>
                    <a:pt x="2254" y="1"/>
                  </a:moveTo>
                  <a:cubicBezTo>
                    <a:pt x="2194" y="1"/>
                    <a:pt x="2133" y="22"/>
                    <a:pt x="2084" y="65"/>
                  </a:cubicBezTo>
                  <a:lnTo>
                    <a:pt x="1084" y="1018"/>
                  </a:lnTo>
                  <a:cubicBezTo>
                    <a:pt x="1039" y="1068"/>
                    <a:pt x="978" y="1092"/>
                    <a:pt x="916" y="1092"/>
                  </a:cubicBezTo>
                  <a:cubicBezTo>
                    <a:pt x="847" y="1092"/>
                    <a:pt x="777" y="1062"/>
                    <a:pt x="726" y="1006"/>
                  </a:cubicBezTo>
                  <a:lnTo>
                    <a:pt x="465" y="696"/>
                  </a:lnTo>
                  <a:cubicBezTo>
                    <a:pt x="415" y="641"/>
                    <a:pt x="351" y="614"/>
                    <a:pt x="285" y="614"/>
                  </a:cubicBezTo>
                  <a:cubicBezTo>
                    <a:pt x="223" y="614"/>
                    <a:pt x="159" y="638"/>
                    <a:pt x="107" y="684"/>
                  </a:cubicBezTo>
                  <a:cubicBezTo>
                    <a:pt x="0" y="768"/>
                    <a:pt x="0" y="934"/>
                    <a:pt x="95" y="1042"/>
                  </a:cubicBezTo>
                  <a:lnTo>
                    <a:pt x="703" y="1720"/>
                  </a:lnTo>
                  <a:cubicBezTo>
                    <a:pt x="750" y="1780"/>
                    <a:pt x="810" y="1816"/>
                    <a:pt x="881" y="1816"/>
                  </a:cubicBezTo>
                  <a:lnTo>
                    <a:pt x="893" y="1816"/>
                  </a:lnTo>
                  <a:cubicBezTo>
                    <a:pt x="965" y="1816"/>
                    <a:pt x="1024" y="1780"/>
                    <a:pt x="1072" y="1732"/>
                  </a:cubicBezTo>
                  <a:lnTo>
                    <a:pt x="2429" y="446"/>
                  </a:lnTo>
                  <a:cubicBezTo>
                    <a:pt x="2536" y="351"/>
                    <a:pt x="2536" y="184"/>
                    <a:pt x="2441" y="89"/>
                  </a:cubicBezTo>
                  <a:cubicBezTo>
                    <a:pt x="2396" y="31"/>
                    <a:pt x="2326" y="1"/>
                    <a:pt x="2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20"/>
          <p:cNvGrpSpPr/>
          <p:nvPr/>
        </p:nvGrpSpPr>
        <p:grpSpPr>
          <a:xfrm>
            <a:off x="1406217" y="2036613"/>
            <a:ext cx="612264" cy="391596"/>
            <a:chOff x="6607267" y="2816677"/>
            <a:chExt cx="612264" cy="391596"/>
          </a:xfrm>
        </p:grpSpPr>
        <p:sp>
          <p:nvSpPr>
            <p:cNvPr id="742" name="Google Shape;742;p20"/>
            <p:cNvSpPr/>
            <p:nvPr/>
          </p:nvSpPr>
          <p:spPr>
            <a:xfrm>
              <a:off x="6683843" y="2866101"/>
              <a:ext cx="449701" cy="275796"/>
            </a:xfrm>
            <a:custGeom>
              <a:rect b="b" l="l" r="r" t="t"/>
              <a:pathLst>
                <a:path extrusionOk="0" h="8705" w="14194">
                  <a:moveTo>
                    <a:pt x="1" y="1"/>
                  </a:moveTo>
                  <a:lnTo>
                    <a:pt x="1" y="8013"/>
                  </a:lnTo>
                  <a:cubicBezTo>
                    <a:pt x="1" y="8394"/>
                    <a:pt x="299" y="8704"/>
                    <a:pt x="680" y="8704"/>
                  </a:cubicBezTo>
                  <a:lnTo>
                    <a:pt x="13514" y="8704"/>
                  </a:lnTo>
                  <a:cubicBezTo>
                    <a:pt x="13884" y="8704"/>
                    <a:pt x="14193" y="8406"/>
                    <a:pt x="14193" y="8013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6680073" y="2861951"/>
              <a:ext cx="458351" cy="283717"/>
            </a:xfrm>
            <a:custGeom>
              <a:rect b="b" l="l" r="r" t="t"/>
              <a:pathLst>
                <a:path extrusionOk="0" h="8955" w="14467">
                  <a:moveTo>
                    <a:pt x="14193" y="239"/>
                  </a:moveTo>
                  <a:lnTo>
                    <a:pt x="14193" y="8133"/>
                  </a:lnTo>
                  <a:cubicBezTo>
                    <a:pt x="14193" y="8454"/>
                    <a:pt x="13943" y="8704"/>
                    <a:pt x="13633" y="8704"/>
                  </a:cubicBezTo>
                  <a:lnTo>
                    <a:pt x="799" y="8704"/>
                  </a:lnTo>
                  <a:cubicBezTo>
                    <a:pt x="489" y="8704"/>
                    <a:pt x="239" y="8442"/>
                    <a:pt x="239" y="8133"/>
                  </a:cubicBezTo>
                  <a:lnTo>
                    <a:pt x="239" y="239"/>
                  </a:lnTo>
                  <a:close/>
                  <a:moveTo>
                    <a:pt x="1" y="1"/>
                  </a:moveTo>
                  <a:lnTo>
                    <a:pt x="1" y="8133"/>
                  </a:lnTo>
                  <a:cubicBezTo>
                    <a:pt x="1" y="8585"/>
                    <a:pt x="358" y="8954"/>
                    <a:pt x="810" y="8954"/>
                  </a:cubicBezTo>
                  <a:lnTo>
                    <a:pt x="13645" y="8954"/>
                  </a:lnTo>
                  <a:cubicBezTo>
                    <a:pt x="14086" y="8954"/>
                    <a:pt x="14467" y="8597"/>
                    <a:pt x="14467" y="8133"/>
                  </a:cubicBezTo>
                  <a:lnTo>
                    <a:pt x="14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6679313" y="2816677"/>
              <a:ext cx="458382" cy="44546"/>
            </a:xfrm>
            <a:custGeom>
              <a:rect b="b" l="l" r="r" t="t"/>
              <a:pathLst>
                <a:path extrusionOk="0" h="1406" w="14468">
                  <a:moveTo>
                    <a:pt x="823" y="1"/>
                  </a:moveTo>
                  <a:cubicBezTo>
                    <a:pt x="382" y="1"/>
                    <a:pt x="1" y="346"/>
                    <a:pt x="1" y="811"/>
                  </a:cubicBezTo>
                  <a:lnTo>
                    <a:pt x="1" y="1406"/>
                  </a:lnTo>
                  <a:lnTo>
                    <a:pt x="14455" y="1406"/>
                  </a:lnTo>
                  <a:lnTo>
                    <a:pt x="14455" y="811"/>
                  </a:lnTo>
                  <a:lnTo>
                    <a:pt x="14467" y="811"/>
                  </a:lnTo>
                  <a:cubicBezTo>
                    <a:pt x="14467" y="370"/>
                    <a:pt x="14110" y="1"/>
                    <a:pt x="13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7041095" y="2827259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7069008" y="2827259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7096540" y="2827259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0"/>
                  </a:moveTo>
                  <a:cubicBezTo>
                    <a:pt x="143" y="0"/>
                    <a:pt x="0" y="131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6806835" y="2910996"/>
              <a:ext cx="203338" cy="156955"/>
            </a:xfrm>
            <a:custGeom>
              <a:rect b="b" l="l" r="r" t="t"/>
              <a:pathLst>
                <a:path extrusionOk="0" h="4954" w="6418">
                  <a:moveTo>
                    <a:pt x="143" y="0"/>
                  </a:moveTo>
                  <a:cubicBezTo>
                    <a:pt x="72" y="0"/>
                    <a:pt x="0" y="48"/>
                    <a:pt x="0" y="143"/>
                  </a:cubicBezTo>
                  <a:lnTo>
                    <a:pt x="0" y="441"/>
                  </a:lnTo>
                  <a:cubicBezTo>
                    <a:pt x="0" y="512"/>
                    <a:pt x="60" y="596"/>
                    <a:pt x="143" y="596"/>
                  </a:cubicBezTo>
                  <a:lnTo>
                    <a:pt x="524" y="596"/>
                  </a:lnTo>
                  <a:lnTo>
                    <a:pt x="1429" y="3572"/>
                  </a:lnTo>
                  <a:lnTo>
                    <a:pt x="1084" y="3965"/>
                  </a:lnTo>
                  <a:cubicBezTo>
                    <a:pt x="953" y="4132"/>
                    <a:pt x="893" y="4346"/>
                    <a:pt x="953" y="4537"/>
                  </a:cubicBezTo>
                  <a:cubicBezTo>
                    <a:pt x="1024" y="4787"/>
                    <a:pt x="1250" y="4953"/>
                    <a:pt x="1500" y="4953"/>
                  </a:cubicBezTo>
                  <a:lnTo>
                    <a:pt x="5668" y="4953"/>
                  </a:lnTo>
                  <a:cubicBezTo>
                    <a:pt x="5739" y="4953"/>
                    <a:pt x="5811" y="4894"/>
                    <a:pt x="5811" y="4799"/>
                  </a:cubicBezTo>
                  <a:lnTo>
                    <a:pt x="5811" y="4501"/>
                  </a:lnTo>
                  <a:cubicBezTo>
                    <a:pt x="5811" y="4430"/>
                    <a:pt x="5751" y="4358"/>
                    <a:pt x="5668" y="4358"/>
                  </a:cubicBezTo>
                  <a:lnTo>
                    <a:pt x="1500" y="4358"/>
                  </a:lnTo>
                  <a:lnTo>
                    <a:pt x="1965" y="3822"/>
                  </a:lnTo>
                  <a:cubicBezTo>
                    <a:pt x="1977" y="3799"/>
                    <a:pt x="1977" y="3787"/>
                    <a:pt x="1989" y="3775"/>
                  </a:cubicBezTo>
                  <a:lnTo>
                    <a:pt x="4810" y="3775"/>
                  </a:lnTo>
                  <a:cubicBezTo>
                    <a:pt x="5025" y="3775"/>
                    <a:pt x="5239" y="3644"/>
                    <a:pt x="5322" y="3441"/>
                  </a:cubicBezTo>
                  <a:lnTo>
                    <a:pt x="6334" y="1286"/>
                  </a:lnTo>
                  <a:cubicBezTo>
                    <a:pt x="6370" y="1227"/>
                    <a:pt x="6382" y="1155"/>
                    <a:pt x="6382" y="1096"/>
                  </a:cubicBezTo>
                  <a:lnTo>
                    <a:pt x="6382" y="1048"/>
                  </a:lnTo>
                  <a:cubicBezTo>
                    <a:pt x="6418" y="786"/>
                    <a:pt x="6203" y="572"/>
                    <a:pt x="5942" y="572"/>
                  </a:cubicBezTo>
                  <a:lnTo>
                    <a:pt x="1179" y="572"/>
                  </a:lnTo>
                  <a:cubicBezTo>
                    <a:pt x="1155" y="572"/>
                    <a:pt x="1143" y="572"/>
                    <a:pt x="1131" y="596"/>
                  </a:cubicBezTo>
                  <a:lnTo>
                    <a:pt x="1012" y="203"/>
                  </a:lnTo>
                  <a:cubicBezTo>
                    <a:pt x="977" y="84"/>
                    <a:pt x="858" y="0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6836616" y="3060759"/>
              <a:ext cx="36625" cy="36625"/>
            </a:xfrm>
            <a:custGeom>
              <a:rect b="b" l="l" r="r" t="t"/>
              <a:pathLst>
                <a:path extrusionOk="0" h="1156" w="1156">
                  <a:moveTo>
                    <a:pt x="572" y="0"/>
                  </a:moveTo>
                  <a:cubicBezTo>
                    <a:pt x="251" y="0"/>
                    <a:pt x="1" y="262"/>
                    <a:pt x="1" y="584"/>
                  </a:cubicBezTo>
                  <a:cubicBezTo>
                    <a:pt x="1" y="905"/>
                    <a:pt x="251" y="1155"/>
                    <a:pt x="572" y="1155"/>
                  </a:cubicBezTo>
                  <a:cubicBezTo>
                    <a:pt x="894" y="1155"/>
                    <a:pt x="1156" y="905"/>
                    <a:pt x="1156" y="584"/>
                  </a:cubicBezTo>
                  <a:cubicBezTo>
                    <a:pt x="1156" y="262"/>
                    <a:pt x="894" y="0"/>
                    <a:pt x="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6946777" y="3060759"/>
              <a:ext cx="36625" cy="36625"/>
            </a:xfrm>
            <a:custGeom>
              <a:rect b="b" l="l" r="r" t="t"/>
              <a:pathLst>
                <a:path extrusionOk="0" h="1156" w="1156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5"/>
                    <a:pt x="262" y="1155"/>
                    <a:pt x="584" y="1155"/>
                  </a:cubicBezTo>
                  <a:cubicBezTo>
                    <a:pt x="905" y="1155"/>
                    <a:pt x="1155" y="905"/>
                    <a:pt x="1155" y="584"/>
                  </a:cubicBezTo>
                  <a:cubicBezTo>
                    <a:pt x="1155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6607267" y="3051698"/>
              <a:ext cx="156575" cy="156575"/>
            </a:xfrm>
            <a:custGeom>
              <a:rect b="b" l="l" r="r" t="t"/>
              <a:pathLst>
                <a:path extrusionOk="0" h="4942" w="4942">
                  <a:moveTo>
                    <a:pt x="2477" y="0"/>
                  </a:moveTo>
                  <a:cubicBezTo>
                    <a:pt x="1108" y="0"/>
                    <a:pt x="1" y="1108"/>
                    <a:pt x="1" y="2477"/>
                  </a:cubicBezTo>
                  <a:cubicBezTo>
                    <a:pt x="1" y="3834"/>
                    <a:pt x="1108" y="4942"/>
                    <a:pt x="2477" y="4942"/>
                  </a:cubicBezTo>
                  <a:cubicBezTo>
                    <a:pt x="3835" y="4942"/>
                    <a:pt x="4942" y="3834"/>
                    <a:pt x="4942" y="2477"/>
                  </a:cubicBezTo>
                  <a:cubicBezTo>
                    <a:pt x="4942" y="1108"/>
                    <a:pt x="3835" y="0"/>
                    <a:pt x="2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6678204" y="3123363"/>
              <a:ext cx="13972" cy="23794"/>
            </a:xfrm>
            <a:custGeom>
              <a:rect b="b" l="l" r="r" t="t"/>
              <a:pathLst>
                <a:path extrusionOk="0" h="751" w="441">
                  <a:moveTo>
                    <a:pt x="203" y="1"/>
                  </a:moveTo>
                  <a:cubicBezTo>
                    <a:pt x="84" y="1"/>
                    <a:pt x="0" y="96"/>
                    <a:pt x="0" y="215"/>
                  </a:cubicBezTo>
                  <a:cubicBezTo>
                    <a:pt x="0" y="286"/>
                    <a:pt x="24" y="346"/>
                    <a:pt x="84" y="394"/>
                  </a:cubicBezTo>
                  <a:lnTo>
                    <a:pt x="48" y="691"/>
                  </a:lnTo>
                  <a:cubicBezTo>
                    <a:pt x="48" y="703"/>
                    <a:pt x="48" y="715"/>
                    <a:pt x="72" y="739"/>
                  </a:cubicBezTo>
                  <a:cubicBezTo>
                    <a:pt x="84" y="751"/>
                    <a:pt x="96" y="751"/>
                    <a:pt x="107" y="751"/>
                  </a:cubicBezTo>
                  <a:lnTo>
                    <a:pt x="322" y="751"/>
                  </a:lnTo>
                  <a:cubicBezTo>
                    <a:pt x="334" y="751"/>
                    <a:pt x="346" y="751"/>
                    <a:pt x="369" y="739"/>
                  </a:cubicBezTo>
                  <a:cubicBezTo>
                    <a:pt x="381" y="715"/>
                    <a:pt x="381" y="703"/>
                    <a:pt x="381" y="691"/>
                  </a:cubicBezTo>
                  <a:lnTo>
                    <a:pt x="346" y="394"/>
                  </a:lnTo>
                  <a:cubicBezTo>
                    <a:pt x="405" y="346"/>
                    <a:pt x="441" y="286"/>
                    <a:pt x="441" y="215"/>
                  </a:cubicBez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6661222" y="3079610"/>
              <a:ext cx="47175" cy="29465"/>
            </a:xfrm>
            <a:custGeom>
              <a:rect b="b" l="l" r="r" t="t"/>
              <a:pathLst>
                <a:path extrusionOk="0" h="930" w="1489">
                  <a:moveTo>
                    <a:pt x="739" y="1"/>
                  </a:moveTo>
                  <a:cubicBezTo>
                    <a:pt x="322" y="1"/>
                    <a:pt x="0" y="334"/>
                    <a:pt x="0" y="751"/>
                  </a:cubicBezTo>
                  <a:lnTo>
                    <a:pt x="0" y="929"/>
                  </a:lnTo>
                  <a:lnTo>
                    <a:pt x="310" y="929"/>
                  </a:lnTo>
                  <a:lnTo>
                    <a:pt x="310" y="751"/>
                  </a:lnTo>
                  <a:cubicBezTo>
                    <a:pt x="310" y="512"/>
                    <a:pt x="501" y="310"/>
                    <a:pt x="739" y="310"/>
                  </a:cubicBezTo>
                  <a:cubicBezTo>
                    <a:pt x="977" y="310"/>
                    <a:pt x="1167" y="512"/>
                    <a:pt x="1167" y="751"/>
                  </a:cubicBezTo>
                  <a:lnTo>
                    <a:pt x="1167" y="929"/>
                  </a:lnTo>
                  <a:lnTo>
                    <a:pt x="1489" y="929"/>
                  </a:lnTo>
                  <a:lnTo>
                    <a:pt x="1489" y="751"/>
                  </a:lnTo>
                  <a:cubicBezTo>
                    <a:pt x="1489" y="334"/>
                    <a:pt x="1155" y="1"/>
                    <a:pt x="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6654442" y="3108282"/>
              <a:ext cx="60387" cy="52086"/>
            </a:xfrm>
            <a:custGeom>
              <a:rect b="b" l="l" r="r" t="t"/>
              <a:pathLst>
                <a:path extrusionOk="0" h="1644" w="1906">
                  <a:moveTo>
                    <a:pt x="941" y="465"/>
                  </a:moveTo>
                  <a:cubicBezTo>
                    <a:pt x="1060" y="465"/>
                    <a:pt x="1143" y="560"/>
                    <a:pt x="1143" y="667"/>
                  </a:cubicBezTo>
                  <a:cubicBezTo>
                    <a:pt x="1167" y="762"/>
                    <a:pt x="1131" y="822"/>
                    <a:pt x="1084" y="858"/>
                  </a:cubicBezTo>
                  <a:lnTo>
                    <a:pt x="1119" y="1155"/>
                  </a:lnTo>
                  <a:cubicBezTo>
                    <a:pt x="1119" y="1167"/>
                    <a:pt x="1119" y="1179"/>
                    <a:pt x="1107" y="1191"/>
                  </a:cubicBezTo>
                  <a:cubicBezTo>
                    <a:pt x="1084" y="1215"/>
                    <a:pt x="1072" y="1215"/>
                    <a:pt x="1060" y="1215"/>
                  </a:cubicBezTo>
                  <a:lnTo>
                    <a:pt x="846" y="1215"/>
                  </a:lnTo>
                  <a:cubicBezTo>
                    <a:pt x="834" y="1215"/>
                    <a:pt x="822" y="1215"/>
                    <a:pt x="810" y="1191"/>
                  </a:cubicBezTo>
                  <a:cubicBezTo>
                    <a:pt x="786" y="1179"/>
                    <a:pt x="786" y="1167"/>
                    <a:pt x="786" y="1155"/>
                  </a:cubicBezTo>
                  <a:lnTo>
                    <a:pt x="822" y="858"/>
                  </a:lnTo>
                  <a:cubicBezTo>
                    <a:pt x="762" y="810"/>
                    <a:pt x="726" y="750"/>
                    <a:pt x="726" y="667"/>
                  </a:cubicBezTo>
                  <a:cubicBezTo>
                    <a:pt x="726" y="560"/>
                    <a:pt x="822" y="465"/>
                    <a:pt x="941" y="465"/>
                  </a:cubicBezTo>
                  <a:close/>
                  <a:moveTo>
                    <a:pt x="226" y="0"/>
                  </a:moveTo>
                  <a:lnTo>
                    <a:pt x="226" y="48"/>
                  </a:lnTo>
                  <a:lnTo>
                    <a:pt x="60" y="48"/>
                  </a:lnTo>
                  <a:cubicBezTo>
                    <a:pt x="36" y="48"/>
                    <a:pt x="0" y="84"/>
                    <a:pt x="0" y="108"/>
                  </a:cubicBezTo>
                  <a:lnTo>
                    <a:pt x="0" y="1429"/>
                  </a:lnTo>
                  <a:cubicBezTo>
                    <a:pt x="0" y="1548"/>
                    <a:pt x="95" y="1643"/>
                    <a:pt x="214" y="1643"/>
                  </a:cubicBezTo>
                  <a:lnTo>
                    <a:pt x="1703" y="1643"/>
                  </a:lnTo>
                  <a:cubicBezTo>
                    <a:pt x="1822" y="1643"/>
                    <a:pt x="1905" y="1548"/>
                    <a:pt x="1905" y="1429"/>
                  </a:cubicBezTo>
                  <a:lnTo>
                    <a:pt x="1905" y="108"/>
                  </a:lnTo>
                  <a:cubicBezTo>
                    <a:pt x="1905" y="72"/>
                    <a:pt x="1893" y="48"/>
                    <a:pt x="1858" y="48"/>
                  </a:cubicBezTo>
                  <a:lnTo>
                    <a:pt x="1703" y="48"/>
                  </a:lnTo>
                  <a:lnTo>
                    <a:pt x="1703" y="0"/>
                  </a:lnTo>
                  <a:lnTo>
                    <a:pt x="1381" y="0"/>
                  </a:lnTo>
                  <a:lnTo>
                    <a:pt x="1381" y="48"/>
                  </a:lnTo>
                  <a:lnTo>
                    <a:pt x="536" y="48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7006371" y="3058858"/>
              <a:ext cx="213160" cy="139973"/>
            </a:xfrm>
            <a:custGeom>
              <a:rect b="b" l="l" r="r" t="t"/>
              <a:pathLst>
                <a:path extrusionOk="0" h="4418" w="6728">
                  <a:moveTo>
                    <a:pt x="477" y="1"/>
                  </a:moveTo>
                  <a:cubicBezTo>
                    <a:pt x="203" y="1"/>
                    <a:pt x="1" y="227"/>
                    <a:pt x="1" y="477"/>
                  </a:cubicBezTo>
                  <a:lnTo>
                    <a:pt x="1" y="3942"/>
                  </a:lnTo>
                  <a:cubicBezTo>
                    <a:pt x="1" y="4215"/>
                    <a:pt x="215" y="4418"/>
                    <a:pt x="477" y="4418"/>
                  </a:cubicBezTo>
                  <a:lnTo>
                    <a:pt x="6251" y="4418"/>
                  </a:lnTo>
                  <a:cubicBezTo>
                    <a:pt x="6513" y="4418"/>
                    <a:pt x="6728" y="4215"/>
                    <a:pt x="6728" y="3942"/>
                  </a:cubicBezTo>
                  <a:lnTo>
                    <a:pt x="6728" y="477"/>
                  </a:lnTo>
                  <a:cubicBezTo>
                    <a:pt x="6728" y="203"/>
                    <a:pt x="6502" y="1"/>
                    <a:pt x="6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7131232" y="3079610"/>
              <a:ext cx="39635" cy="39635"/>
            </a:xfrm>
            <a:custGeom>
              <a:rect b="b" l="l" r="r" t="t"/>
              <a:pathLst>
                <a:path extrusionOk="0" h="1251" w="1251">
                  <a:moveTo>
                    <a:pt x="620" y="1"/>
                  </a:moveTo>
                  <a:cubicBezTo>
                    <a:pt x="275" y="1"/>
                    <a:pt x="1" y="286"/>
                    <a:pt x="1" y="632"/>
                  </a:cubicBezTo>
                  <a:cubicBezTo>
                    <a:pt x="1" y="965"/>
                    <a:pt x="275" y="1251"/>
                    <a:pt x="620" y="1251"/>
                  </a:cubicBezTo>
                  <a:cubicBezTo>
                    <a:pt x="965" y="1251"/>
                    <a:pt x="1251" y="965"/>
                    <a:pt x="1251" y="632"/>
                  </a:cubicBezTo>
                  <a:cubicBezTo>
                    <a:pt x="1251" y="286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7159525" y="3079610"/>
              <a:ext cx="39635" cy="39635"/>
            </a:xfrm>
            <a:custGeom>
              <a:rect b="b" l="l" r="r" t="t"/>
              <a:pathLst>
                <a:path extrusionOk="0" h="1251" w="1251">
                  <a:moveTo>
                    <a:pt x="620" y="1"/>
                  </a:moveTo>
                  <a:cubicBezTo>
                    <a:pt x="274" y="1"/>
                    <a:pt x="1" y="286"/>
                    <a:pt x="1" y="632"/>
                  </a:cubicBezTo>
                  <a:cubicBezTo>
                    <a:pt x="1" y="965"/>
                    <a:pt x="274" y="1251"/>
                    <a:pt x="620" y="1251"/>
                  </a:cubicBezTo>
                  <a:cubicBezTo>
                    <a:pt x="965" y="1251"/>
                    <a:pt x="1251" y="965"/>
                    <a:pt x="1251" y="632"/>
                  </a:cubicBezTo>
                  <a:cubicBezTo>
                    <a:pt x="1251" y="286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7026363" y="3139585"/>
              <a:ext cx="173177" cy="19643"/>
            </a:xfrm>
            <a:custGeom>
              <a:rect b="b" l="l" r="r" t="t"/>
              <a:pathLst>
                <a:path extrusionOk="0" h="620" w="5466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465"/>
                  </a:lnTo>
                  <a:cubicBezTo>
                    <a:pt x="1" y="548"/>
                    <a:pt x="84" y="620"/>
                    <a:pt x="167" y="620"/>
                  </a:cubicBezTo>
                  <a:lnTo>
                    <a:pt x="5287" y="620"/>
                  </a:lnTo>
                  <a:cubicBezTo>
                    <a:pt x="5382" y="620"/>
                    <a:pt x="5466" y="548"/>
                    <a:pt x="5454" y="441"/>
                  </a:cubicBezTo>
                  <a:lnTo>
                    <a:pt x="5454" y="167"/>
                  </a:lnTo>
                  <a:cubicBezTo>
                    <a:pt x="5454" y="72"/>
                    <a:pt x="5382" y="1"/>
                    <a:pt x="5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7026363" y="3086390"/>
              <a:ext cx="27184" cy="6463"/>
            </a:xfrm>
            <a:custGeom>
              <a:rect b="b" l="l" r="r" t="t"/>
              <a:pathLst>
                <a:path extrusionOk="0" h="204" w="858">
                  <a:moveTo>
                    <a:pt x="60" y="1"/>
                  </a:moveTo>
                  <a:cubicBezTo>
                    <a:pt x="36" y="1"/>
                    <a:pt x="1" y="25"/>
                    <a:pt x="1" y="60"/>
                  </a:cubicBezTo>
                  <a:lnTo>
                    <a:pt x="1" y="144"/>
                  </a:lnTo>
                  <a:cubicBezTo>
                    <a:pt x="1" y="168"/>
                    <a:pt x="36" y="203"/>
                    <a:pt x="60" y="203"/>
                  </a:cubicBezTo>
                  <a:lnTo>
                    <a:pt x="798" y="203"/>
                  </a:lnTo>
                  <a:cubicBezTo>
                    <a:pt x="822" y="203"/>
                    <a:pt x="834" y="168"/>
                    <a:pt x="858" y="144"/>
                  </a:cubicBezTo>
                  <a:lnTo>
                    <a:pt x="858" y="60"/>
                  </a:lnTo>
                  <a:cubicBezTo>
                    <a:pt x="858" y="25"/>
                    <a:pt x="822" y="1"/>
                    <a:pt x="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7025983" y="3172408"/>
              <a:ext cx="73598" cy="6812"/>
            </a:xfrm>
            <a:custGeom>
              <a:rect b="b" l="l" r="r" t="t"/>
              <a:pathLst>
                <a:path extrusionOk="0" h="215" w="2323">
                  <a:moveTo>
                    <a:pt x="60" y="0"/>
                  </a:moveTo>
                  <a:cubicBezTo>
                    <a:pt x="37" y="0"/>
                    <a:pt x="1" y="36"/>
                    <a:pt x="1" y="60"/>
                  </a:cubicBezTo>
                  <a:lnTo>
                    <a:pt x="1" y="155"/>
                  </a:lnTo>
                  <a:cubicBezTo>
                    <a:pt x="1" y="179"/>
                    <a:pt x="37" y="215"/>
                    <a:pt x="60" y="215"/>
                  </a:cubicBezTo>
                  <a:lnTo>
                    <a:pt x="2263" y="215"/>
                  </a:lnTo>
                  <a:cubicBezTo>
                    <a:pt x="2299" y="215"/>
                    <a:pt x="2323" y="179"/>
                    <a:pt x="2323" y="155"/>
                  </a:cubicBezTo>
                  <a:lnTo>
                    <a:pt x="2323" y="60"/>
                  </a:lnTo>
                  <a:cubicBezTo>
                    <a:pt x="2323" y="36"/>
                    <a:pt x="2299" y="0"/>
                    <a:pt x="2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20"/>
          <p:cNvGrpSpPr/>
          <p:nvPr/>
        </p:nvGrpSpPr>
        <p:grpSpPr>
          <a:xfrm>
            <a:off x="3248384" y="2033508"/>
            <a:ext cx="743525" cy="397805"/>
            <a:chOff x="6537122" y="1636567"/>
            <a:chExt cx="743525" cy="397805"/>
          </a:xfrm>
        </p:grpSpPr>
        <p:sp>
          <p:nvSpPr>
            <p:cNvPr id="762" name="Google Shape;762;p20"/>
            <p:cNvSpPr/>
            <p:nvPr/>
          </p:nvSpPr>
          <p:spPr>
            <a:xfrm>
              <a:off x="6683843" y="1754806"/>
              <a:ext cx="449701" cy="275796"/>
            </a:xfrm>
            <a:custGeom>
              <a:rect b="b" l="l" r="r" t="t"/>
              <a:pathLst>
                <a:path extrusionOk="0" h="8705" w="14194">
                  <a:moveTo>
                    <a:pt x="1" y="1"/>
                  </a:moveTo>
                  <a:lnTo>
                    <a:pt x="1" y="8014"/>
                  </a:lnTo>
                  <a:cubicBezTo>
                    <a:pt x="1" y="8395"/>
                    <a:pt x="299" y="8704"/>
                    <a:pt x="680" y="8704"/>
                  </a:cubicBezTo>
                  <a:lnTo>
                    <a:pt x="680" y="8692"/>
                  </a:lnTo>
                  <a:lnTo>
                    <a:pt x="13514" y="8692"/>
                  </a:lnTo>
                  <a:cubicBezTo>
                    <a:pt x="13884" y="8692"/>
                    <a:pt x="14193" y="8395"/>
                    <a:pt x="14193" y="8002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6680073" y="1750275"/>
              <a:ext cx="458351" cy="284097"/>
            </a:xfrm>
            <a:custGeom>
              <a:rect b="b" l="l" r="r" t="t"/>
              <a:pathLst>
                <a:path extrusionOk="0" h="8967" w="14467">
                  <a:moveTo>
                    <a:pt x="14193" y="239"/>
                  </a:moveTo>
                  <a:lnTo>
                    <a:pt x="14193" y="8145"/>
                  </a:lnTo>
                  <a:cubicBezTo>
                    <a:pt x="14193" y="8454"/>
                    <a:pt x="13943" y="8716"/>
                    <a:pt x="13633" y="8716"/>
                  </a:cubicBezTo>
                  <a:lnTo>
                    <a:pt x="799" y="8716"/>
                  </a:lnTo>
                  <a:cubicBezTo>
                    <a:pt x="489" y="8716"/>
                    <a:pt x="239" y="8454"/>
                    <a:pt x="239" y="8145"/>
                  </a:cubicBezTo>
                  <a:lnTo>
                    <a:pt x="239" y="239"/>
                  </a:lnTo>
                  <a:close/>
                  <a:moveTo>
                    <a:pt x="1" y="1"/>
                  </a:moveTo>
                  <a:lnTo>
                    <a:pt x="1" y="8145"/>
                  </a:lnTo>
                  <a:cubicBezTo>
                    <a:pt x="1" y="8597"/>
                    <a:pt x="358" y="8966"/>
                    <a:pt x="810" y="8966"/>
                  </a:cubicBezTo>
                  <a:lnTo>
                    <a:pt x="13645" y="8966"/>
                  </a:lnTo>
                  <a:cubicBezTo>
                    <a:pt x="14086" y="8966"/>
                    <a:pt x="14467" y="8609"/>
                    <a:pt x="14467" y="8145"/>
                  </a:cubicBezTo>
                  <a:lnTo>
                    <a:pt x="14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6679313" y="1705033"/>
              <a:ext cx="458382" cy="44926"/>
            </a:xfrm>
            <a:custGeom>
              <a:rect b="b" l="l" r="r" t="t"/>
              <a:pathLst>
                <a:path extrusionOk="0" h="1418" w="14468">
                  <a:moveTo>
                    <a:pt x="823" y="0"/>
                  </a:moveTo>
                  <a:cubicBezTo>
                    <a:pt x="382" y="0"/>
                    <a:pt x="1" y="357"/>
                    <a:pt x="1" y="822"/>
                  </a:cubicBezTo>
                  <a:lnTo>
                    <a:pt x="1" y="1417"/>
                  </a:lnTo>
                  <a:lnTo>
                    <a:pt x="14455" y="1417"/>
                  </a:lnTo>
                  <a:lnTo>
                    <a:pt x="14455" y="822"/>
                  </a:lnTo>
                  <a:lnTo>
                    <a:pt x="14467" y="822"/>
                  </a:lnTo>
                  <a:cubicBezTo>
                    <a:pt x="14467" y="381"/>
                    <a:pt x="14110" y="0"/>
                    <a:pt x="13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7041095" y="1715963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1"/>
                  </a:moveTo>
                  <a:cubicBezTo>
                    <a:pt x="131" y="1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7069008" y="1715963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1"/>
                  </a:moveTo>
                  <a:cubicBezTo>
                    <a:pt x="131" y="1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7096540" y="1715963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1"/>
                  </a:moveTo>
                  <a:cubicBezTo>
                    <a:pt x="143" y="1"/>
                    <a:pt x="0" y="131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6537122" y="1818931"/>
              <a:ext cx="743525" cy="156575"/>
            </a:xfrm>
            <a:custGeom>
              <a:rect b="b" l="l" r="r" t="t"/>
              <a:pathLst>
                <a:path extrusionOk="0" h="4942" w="23468">
                  <a:moveTo>
                    <a:pt x="1489" y="1"/>
                  </a:moveTo>
                  <a:cubicBezTo>
                    <a:pt x="667" y="1"/>
                    <a:pt x="0" y="668"/>
                    <a:pt x="0" y="1489"/>
                  </a:cubicBezTo>
                  <a:lnTo>
                    <a:pt x="0" y="3454"/>
                  </a:lnTo>
                  <a:cubicBezTo>
                    <a:pt x="0" y="4263"/>
                    <a:pt x="667" y="4942"/>
                    <a:pt x="1489" y="4942"/>
                  </a:cubicBezTo>
                  <a:lnTo>
                    <a:pt x="21979" y="4942"/>
                  </a:lnTo>
                  <a:cubicBezTo>
                    <a:pt x="22801" y="4942"/>
                    <a:pt x="23468" y="4263"/>
                    <a:pt x="23468" y="3454"/>
                  </a:cubicBezTo>
                  <a:lnTo>
                    <a:pt x="23468" y="1489"/>
                  </a:lnTo>
                  <a:cubicBezTo>
                    <a:pt x="23468" y="668"/>
                    <a:pt x="22801" y="1"/>
                    <a:pt x="21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6568804" y="1845291"/>
              <a:ext cx="102271" cy="99737"/>
            </a:xfrm>
            <a:custGeom>
              <a:rect b="b" l="l" r="r" t="t"/>
              <a:pathLst>
                <a:path extrusionOk="0" h="3148" w="3228">
                  <a:moveTo>
                    <a:pt x="1615" y="1"/>
                  </a:moveTo>
                  <a:cubicBezTo>
                    <a:pt x="1593" y="1"/>
                    <a:pt x="1571" y="1"/>
                    <a:pt x="1548" y="2"/>
                  </a:cubicBezTo>
                  <a:cubicBezTo>
                    <a:pt x="679" y="38"/>
                    <a:pt x="0" y="776"/>
                    <a:pt x="48" y="1645"/>
                  </a:cubicBezTo>
                  <a:cubicBezTo>
                    <a:pt x="83" y="2486"/>
                    <a:pt x="774" y="3148"/>
                    <a:pt x="1605" y="3148"/>
                  </a:cubicBezTo>
                  <a:cubicBezTo>
                    <a:pt x="1634" y="3148"/>
                    <a:pt x="1662" y="3147"/>
                    <a:pt x="1691" y="3146"/>
                  </a:cubicBezTo>
                  <a:cubicBezTo>
                    <a:pt x="2560" y="3110"/>
                    <a:pt x="3227" y="2384"/>
                    <a:pt x="3191" y="1503"/>
                  </a:cubicBezTo>
                  <a:cubicBezTo>
                    <a:pt x="3157" y="656"/>
                    <a:pt x="2455" y="1"/>
                    <a:pt x="16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6590697" y="1864966"/>
              <a:ext cx="58486" cy="73979"/>
            </a:xfrm>
            <a:custGeom>
              <a:rect b="b" l="l" r="r" t="t"/>
              <a:pathLst>
                <a:path extrusionOk="0" h="2335" w="1846">
                  <a:moveTo>
                    <a:pt x="929" y="0"/>
                  </a:moveTo>
                  <a:cubicBezTo>
                    <a:pt x="750" y="0"/>
                    <a:pt x="619" y="48"/>
                    <a:pt x="536" y="131"/>
                  </a:cubicBezTo>
                  <a:cubicBezTo>
                    <a:pt x="452" y="239"/>
                    <a:pt x="452" y="370"/>
                    <a:pt x="452" y="393"/>
                  </a:cubicBezTo>
                  <a:lnTo>
                    <a:pt x="452" y="596"/>
                  </a:lnTo>
                  <a:cubicBezTo>
                    <a:pt x="417" y="620"/>
                    <a:pt x="405" y="655"/>
                    <a:pt x="405" y="703"/>
                  </a:cubicBezTo>
                  <a:lnTo>
                    <a:pt x="405" y="870"/>
                  </a:lnTo>
                  <a:cubicBezTo>
                    <a:pt x="405" y="905"/>
                    <a:pt x="417" y="953"/>
                    <a:pt x="464" y="989"/>
                  </a:cubicBezTo>
                  <a:cubicBezTo>
                    <a:pt x="500" y="1132"/>
                    <a:pt x="583" y="1239"/>
                    <a:pt x="595" y="1263"/>
                  </a:cubicBezTo>
                  <a:lnTo>
                    <a:pt x="595" y="1394"/>
                  </a:lnTo>
                  <a:cubicBezTo>
                    <a:pt x="595" y="1441"/>
                    <a:pt x="583" y="1477"/>
                    <a:pt x="536" y="1489"/>
                  </a:cubicBezTo>
                  <a:lnTo>
                    <a:pt x="179" y="1679"/>
                  </a:lnTo>
                  <a:cubicBezTo>
                    <a:pt x="83" y="1739"/>
                    <a:pt x="0" y="1858"/>
                    <a:pt x="0" y="1977"/>
                  </a:cubicBezTo>
                  <a:cubicBezTo>
                    <a:pt x="274" y="2203"/>
                    <a:pt x="595" y="2334"/>
                    <a:pt x="941" y="2334"/>
                  </a:cubicBezTo>
                  <a:cubicBezTo>
                    <a:pt x="1286" y="2334"/>
                    <a:pt x="1607" y="2203"/>
                    <a:pt x="1845" y="2001"/>
                  </a:cubicBezTo>
                  <a:cubicBezTo>
                    <a:pt x="1834" y="1882"/>
                    <a:pt x="1774" y="1763"/>
                    <a:pt x="1655" y="1703"/>
                  </a:cubicBezTo>
                  <a:lnTo>
                    <a:pt x="1274" y="1501"/>
                  </a:lnTo>
                  <a:cubicBezTo>
                    <a:pt x="1238" y="1489"/>
                    <a:pt x="1214" y="1441"/>
                    <a:pt x="1214" y="1417"/>
                  </a:cubicBezTo>
                  <a:lnTo>
                    <a:pt x="1214" y="1286"/>
                  </a:lnTo>
                  <a:cubicBezTo>
                    <a:pt x="1226" y="1263"/>
                    <a:pt x="1226" y="1251"/>
                    <a:pt x="1238" y="1239"/>
                  </a:cubicBezTo>
                  <a:cubicBezTo>
                    <a:pt x="1286" y="1167"/>
                    <a:pt x="1322" y="1084"/>
                    <a:pt x="1357" y="1013"/>
                  </a:cubicBezTo>
                  <a:cubicBezTo>
                    <a:pt x="1417" y="989"/>
                    <a:pt x="1441" y="941"/>
                    <a:pt x="1441" y="870"/>
                  </a:cubicBezTo>
                  <a:lnTo>
                    <a:pt x="1441" y="703"/>
                  </a:lnTo>
                  <a:cubicBezTo>
                    <a:pt x="1441" y="655"/>
                    <a:pt x="1429" y="620"/>
                    <a:pt x="1405" y="596"/>
                  </a:cubicBezTo>
                  <a:lnTo>
                    <a:pt x="1405" y="393"/>
                  </a:lnTo>
                  <a:cubicBezTo>
                    <a:pt x="1405" y="370"/>
                    <a:pt x="1417" y="239"/>
                    <a:pt x="1310" y="131"/>
                  </a:cubicBezTo>
                  <a:cubicBezTo>
                    <a:pt x="1238" y="48"/>
                    <a:pt x="1107" y="0"/>
                    <a:pt x="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6701205" y="1846115"/>
              <a:ext cx="540218" cy="101859"/>
            </a:xfrm>
            <a:custGeom>
              <a:rect b="b" l="l" r="r" t="t"/>
              <a:pathLst>
                <a:path extrusionOk="0" h="3215" w="17051">
                  <a:moveTo>
                    <a:pt x="1608" y="0"/>
                  </a:moveTo>
                  <a:cubicBezTo>
                    <a:pt x="727" y="0"/>
                    <a:pt x="1" y="726"/>
                    <a:pt x="1" y="1608"/>
                  </a:cubicBezTo>
                  <a:cubicBezTo>
                    <a:pt x="1" y="2489"/>
                    <a:pt x="727" y="3215"/>
                    <a:pt x="1608" y="3215"/>
                  </a:cubicBezTo>
                  <a:lnTo>
                    <a:pt x="15443" y="3215"/>
                  </a:lnTo>
                  <a:cubicBezTo>
                    <a:pt x="16324" y="3215"/>
                    <a:pt x="17050" y="2500"/>
                    <a:pt x="17050" y="1608"/>
                  </a:cubicBezTo>
                  <a:cubicBezTo>
                    <a:pt x="17050" y="726"/>
                    <a:pt x="16324" y="0"/>
                    <a:pt x="15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6699336" y="1844594"/>
              <a:ext cx="543957" cy="105661"/>
            </a:xfrm>
            <a:custGeom>
              <a:rect b="b" l="l" r="r" t="t"/>
              <a:pathLst>
                <a:path extrusionOk="0" h="3335" w="17169">
                  <a:moveTo>
                    <a:pt x="15502" y="120"/>
                  </a:moveTo>
                  <a:cubicBezTo>
                    <a:pt x="16359" y="120"/>
                    <a:pt x="17038" y="810"/>
                    <a:pt x="17038" y="1656"/>
                  </a:cubicBezTo>
                  <a:cubicBezTo>
                    <a:pt x="17038" y="2501"/>
                    <a:pt x="16359" y="3191"/>
                    <a:pt x="15502" y="3191"/>
                  </a:cubicBezTo>
                  <a:lnTo>
                    <a:pt x="1667" y="3191"/>
                  </a:lnTo>
                  <a:cubicBezTo>
                    <a:pt x="822" y="3191"/>
                    <a:pt x="131" y="2501"/>
                    <a:pt x="131" y="1656"/>
                  </a:cubicBezTo>
                  <a:cubicBezTo>
                    <a:pt x="131" y="810"/>
                    <a:pt x="822" y="120"/>
                    <a:pt x="1667" y="120"/>
                  </a:cubicBezTo>
                  <a:close/>
                  <a:moveTo>
                    <a:pt x="1667" y="1"/>
                  </a:moveTo>
                  <a:cubicBezTo>
                    <a:pt x="738" y="1"/>
                    <a:pt x="0" y="751"/>
                    <a:pt x="0" y="1667"/>
                  </a:cubicBezTo>
                  <a:cubicBezTo>
                    <a:pt x="0" y="2596"/>
                    <a:pt x="738" y="3334"/>
                    <a:pt x="1667" y="3334"/>
                  </a:cubicBezTo>
                  <a:lnTo>
                    <a:pt x="15502" y="3334"/>
                  </a:lnTo>
                  <a:cubicBezTo>
                    <a:pt x="16431" y="3334"/>
                    <a:pt x="17169" y="2584"/>
                    <a:pt x="17169" y="1667"/>
                  </a:cubicBezTo>
                  <a:cubicBezTo>
                    <a:pt x="17169" y="751"/>
                    <a:pt x="16431" y="1"/>
                    <a:pt x="155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6756650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34" y="1"/>
                  </a:moveTo>
                  <a:lnTo>
                    <a:pt x="334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15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60" y="822"/>
                  </a:lnTo>
                  <a:lnTo>
                    <a:pt x="560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79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60" y="23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6801164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22" y="1"/>
                  </a:moveTo>
                  <a:lnTo>
                    <a:pt x="322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03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67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6844917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34" y="1"/>
                  </a:moveTo>
                  <a:lnTo>
                    <a:pt x="334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15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49" y="822"/>
                  </a:lnTo>
                  <a:lnTo>
                    <a:pt x="549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68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49" y="239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6888671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34" y="1"/>
                  </a:moveTo>
                  <a:lnTo>
                    <a:pt x="334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15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61" y="822"/>
                  </a:lnTo>
                  <a:lnTo>
                    <a:pt x="561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80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61" y="23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6932805" y="1883817"/>
              <a:ext cx="27595" cy="26075"/>
            </a:xfrm>
            <a:custGeom>
              <a:rect b="b" l="l" r="r" t="t"/>
              <a:pathLst>
                <a:path extrusionOk="0" h="823" w="871">
                  <a:moveTo>
                    <a:pt x="322" y="1"/>
                  </a:moveTo>
                  <a:lnTo>
                    <a:pt x="322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03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9" y="822"/>
                  </a:lnTo>
                  <a:lnTo>
                    <a:pt x="549" y="596"/>
                  </a:lnTo>
                  <a:lnTo>
                    <a:pt x="751" y="715"/>
                  </a:lnTo>
                  <a:lnTo>
                    <a:pt x="870" y="525"/>
                  </a:lnTo>
                  <a:lnTo>
                    <a:pt x="668" y="418"/>
                  </a:lnTo>
                  <a:lnTo>
                    <a:pt x="870" y="298"/>
                  </a:lnTo>
                  <a:lnTo>
                    <a:pt x="751" y="108"/>
                  </a:lnTo>
                  <a:lnTo>
                    <a:pt x="549" y="239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6976590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22" y="1"/>
                  </a:moveTo>
                  <a:lnTo>
                    <a:pt x="322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03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2" y="715"/>
                  </a:lnTo>
                  <a:lnTo>
                    <a:pt x="881" y="525"/>
                  </a:lnTo>
                  <a:lnTo>
                    <a:pt x="667" y="418"/>
                  </a:lnTo>
                  <a:lnTo>
                    <a:pt x="881" y="298"/>
                  </a:lnTo>
                  <a:lnTo>
                    <a:pt x="762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7020343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34" y="1"/>
                  </a:moveTo>
                  <a:lnTo>
                    <a:pt x="334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15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2" y="715"/>
                  </a:lnTo>
                  <a:lnTo>
                    <a:pt x="881" y="525"/>
                  </a:lnTo>
                  <a:lnTo>
                    <a:pt x="667" y="418"/>
                  </a:lnTo>
                  <a:lnTo>
                    <a:pt x="881" y="298"/>
                  </a:lnTo>
                  <a:lnTo>
                    <a:pt x="762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7064097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34" y="1"/>
                  </a:moveTo>
                  <a:lnTo>
                    <a:pt x="334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15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60" y="822"/>
                  </a:lnTo>
                  <a:lnTo>
                    <a:pt x="560" y="596"/>
                  </a:lnTo>
                  <a:lnTo>
                    <a:pt x="762" y="715"/>
                  </a:lnTo>
                  <a:lnTo>
                    <a:pt x="881" y="525"/>
                  </a:lnTo>
                  <a:lnTo>
                    <a:pt x="679" y="418"/>
                  </a:lnTo>
                  <a:lnTo>
                    <a:pt x="881" y="298"/>
                  </a:lnTo>
                  <a:lnTo>
                    <a:pt x="762" y="108"/>
                  </a:lnTo>
                  <a:lnTo>
                    <a:pt x="560" y="23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7108231" y="1883817"/>
              <a:ext cx="27564" cy="26075"/>
            </a:xfrm>
            <a:custGeom>
              <a:rect b="b" l="l" r="r" t="t"/>
              <a:pathLst>
                <a:path extrusionOk="0" h="823" w="870">
                  <a:moveTo>
                    <a:pt x="322" y="1"/>
                  </a:moveTo>
                  <a:lnTo>
                    <a:pt x="322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03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50" y="715"/>
                  </a:lnTo>
                  <a:lnTo>
                    <a:pt x="870" y="525"/>
                  </a:lnTo>
                  <a:lnTo>
                    <a:pt x="667" y="418"/>
                  </a:lnTo>
                  <a:lnTo>
                    <a:pt x="870" y="298"/>
                  </a:lnTo>
                  <a:lnTo>
                    <a:pt x="750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7151984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22" y="1"/>
                  </a:moveTo>
                  <a:lnTo>
                    <a:pt x="322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03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67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6838898" y="1636567"/>
              <a:ext cx="139973" cy="162785"/>
            </a:xfrm>
            <a:custGeom>
              <a:rect b="b" l="l" r="r" t="t"/>
              <a:pathLst>
                <a:path extrusionOk="0" h="5138" w="4418">
                  <a:moveTo>
                    <a:pt x="2209" y="0"/>
                  </a:moveTo>
                  <a:cubicBezTo>
                    <a:pt x="2164" y="0"/>
                    <a:pt x="2120" y="18"/>
                    <a:pt x="2084" y="54"/>
                  </a:cubicBezTo>
                  <a:cubicBezTo>
                    <a:pt x="1596" y="530"/>
                    <a:pt x="1012" y="756"/>
                    <a:pt x="238" y="756"/>
                  </a:cubicBezTo>
                  <a:cubicBezTo>
                    <a:pt x="131" y="756"/>
                    <a:pt x="60" y="828"/>
                    <a:pt x="60" y="923"/>
                  </a:cubicBezTo>
                  <a:lnTo>
                    <a:pt x="60" y="1316"/>
                  </a:lnTo>
                  <a:cubicBezTo>
                    <a:pt x="24" y="2614"/>
                    <a:pt x="0" y="4388"/>
                    <a:pt x="2155" y="5126"/>
                  </a:cubicBezTo>
                  <a:lnTo>
                    <a:pt x="2215" y="5138"/>
                  </a:lnTo>
                  <a:lnTo>
                    <a:pt x="2274" y="5126"/>
                  </a:lnTo>
                  <a:cubicBezTo>
                    <a:pt x="4418" y="4388"/>
                    <a:pt x="4394" y="2626"/>
                    <a:pt x="4358" y="1316"/>
                  </a:cubicBezTo>
                  <a:lnTo>
                    <a:pt x="4358" y="923"/>
                  </a:lnTo>
                  <a:cubicBezTo>
                    <a:pt x="4358" y="828"/>
                    <a:pt x="4287" y="756"/>
                    <a:pt x="4179" y="756"/>
                  </a:cubicBezTo>
                  <a:cubicBezTo>
                    <a:pt x="3406" y="756"/>
                    <a:pt x="2822" y="530"/>
                    <a:pt x="2334" y="54"/>
                  </a:cubicBezTo>
                  <a:cubicBezTo>
                    <a:pt x="2298" y="18"/>
                    <a:pt x="2254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6867950" y="1687322"/>
              <a:ext cx="80379" cy="57345"/>
            </a:xfrm>
            <a:custGeom>
              <a:rect b="b" l="l" r="r" t="t"/>
              <a:pathLst>
                <a:path extrusionOk="0" h="1810" w="2537">
                  <a:moveTo>
                    <a:pt x="2254" y="1"/>
                  </a:moveTo>
                  <a:cubicBezTo>
                    <a:pt x="2194" y="1"/>
                    <a:pt x="2133" y="22"/>
                    <a:pt x="2084" y="71"/>
                  </a:cubicBezTo>
                  <a:lnTo>
                    <a:pt x="1095" y="1024"/>
                  </a:lnTo>
                  <a:cubicBezTo>
                    <a:pt x="1045" y="1074"/>
                    <a:pt x="981" y="1098"/>
                    <a:pt x="919" y="1098"/>
                  </a:cubicBezTo>
                  <a:cubicBezTo>
                    <a:pt x="849" y="1098"/>
                    <a:pt x="782" y="1068"/>
                    <a:pt x="738" y="1012"/>
                  </a:cubicBezTo>
                  <a:lnTo>
                    <a:pt x="464" y="702"/>
                  </a:lnTo>
                  <a:cubicBezTo>
                    <a:pt x="420" y="645"/>
                    <a:pt x="352" y="618"/>
                    <a:pt x="282" y="618"/>
                  </a:cubicBezTo>
                  <a:cubicBezTo>
                    <a:pt x="221" y="618"/>
                    <a:pt x="157" y="639"/>
                    <a:pt x="107" y="678"/>
                  </a:cubicBezTo>
                  <a:cubicBezTo>
                    <a:pt x="0" y="774"/>
                    <a:pt x="0" y="940"/>
                    <a:pt x="95" y="1035"/>
                  </a:cubicBezTo>
                  <a:lnTo>
                    <a:pt x="703" y="1726"/>
                  </a:lnTo>
                  <a:cubicBezTo>
                    <a:pt x="750" y="1786"/>
                    <a:pt x="810" y="1809"/>
                    <a:pt x="881" y="1809"/>
                  </a:cubicBezTo>
                  <a:lnTo>
                    <a:pt x="893" y="1809"/>
                  </a:lnTo>
                  <a:cubicBezTo>
                    <a:pt x="976" y="1809"/>
                    <a:pt x="1036" y="1786"/>
                    <a:pt x="1072" y="1738"/>
                  </a:cubicBezTo>
                  <a:lnTo>
                    <a:pt x="2429" y="440"/>
                  </a:lnTo>
                  <a:cubicBezTo>
                    <a:pt x="2536" y="357"/>
                    <a:pt x="2536" y="190"/>
                    <a:pt x="2441" y="83"/>
                  </a:cubicBezTo>
                  <a:cubicBezTo>
                    <a:pt x="2396" y="31"/>
                    <a:pt x="2326" y="1"/>
                    <a:pt x="2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5" name="Google Shape;785;p20"/>
          <p:cNvSpPr txBox="1"/>
          <p:nvPr/>
        </p:nvSpPr>
        <p:spPr>
          <a:xfrm>
            <a:off x="1445000" y="1495838"/>
            <a:ext cx="5145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6" name="Google Shape;786;p20"/>
          <p:cNvSpPr txBox="1"/>
          <p:nvPr/>
        </p:nvSpPr>
        <p:spPr>
          <a:xfrm>
            <a:off x="3362888" y="1488800"/>
            <a:ext cx="5145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7" name="Google Shape;787;p20"/>
          <p:cNvSpPr txBox="1"/>
          <p:nvPr/>
        </p:nvSpPr>
        <p:spPr>
          <a:xfrm>
            <a:off x="5261500" y="1488800"/>
            <a:ext cx="5145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8" name="Google Shape;788;p20"/>
          <p:cNvSpPr txBox="1"/>
          <p:nvPr/>
        </p:nvSpPr>
        <p:spPr>
          <a:xfrm>
            <a:off x="7180325" y="1488788"/>
            <a:ext cx="5145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1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EJEMPLO I: </a:t>
            </a:r>
            <a:r>
              <a:rPr lang="en" sz="3200">
                <a:solidFill>
                  <a:srgbClr val="69E781"/>
                </a:solidFill>
              </a:rPr>
              <a:t>LOW</a:t>
            </a:r>
            <a:endParaRPr sz="3200">
              <a:solidFill>
                <a:srgbClr val="69E78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1"/>
          <p:cNvSpPr txBox="1"/>
          <p:nvPr/>
        </p:nvSpPr>
        <p:spPr>
          <a:xfrm>
            <a:off x="7407090" y="3277571"/>
            <a:ext cx="14442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Firewall</a:t>
            </a:r>
            <a:endParaRPr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95" name="Google Shape;795;p21"/>
          <p:cNvSpPr txBox="1"/>
          <p:nvPr/>
        </p:nvSpPr>
        <p:spPr>
          <a:xfrm>
            <a:off x="205176" y="4216500"/>
            <a:ext cx="14214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Malware</a:t>
            </a:r>
            <a:endParaRPr sz="1800"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96" name="Google Shape;796;p21"/>
          <p:cNvSpPr txBox="1"/>
          <p:nvPr/>
        </p:nvSpPr>
        <p:spPr>
          <a:xfrm>
            <a:off x="361188" y="2066150"/>
            <a:ext cx="14442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</a:t>
            </a:r>
            <a:r>
              <a:rPr lang="en" sz="1800" u="sng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mazon</a:t>
            </a:r>
            <a:endParaRPr sz="1800">
              <a:solidFill>
                <a:schemeClr val="accen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97" name="Google Shape;797;p21"/>
          <p:cNvSpPr txBox="1"/>
          <p:nvPr/>
        </p:nvSpPr>
        <p:spPr>
          <a:xfrm>
            <a:off x="7474055" y="973671"/>
            <a:ext cx="14442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Blacklisted</a:t>
            </a:r>
            <a:endParaRPr>
              <a:solidFill>
                <a:schemeClr val="accent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98" name="Google Shape;798;p21"/>
          <p:cNvSpPr/>
          <p:nvPr/>
        </p:nvSpPr>
        <p:spPr>
          <a:xfrm>
            <a:off x="2925406" y="3377165"/>
            <a:ext cx="118560" cy="138615"/>
          </a:xfrm>
          <a:custGeom>
            <a:rect b="b" l="l" r="r" t="t"/>
            <a:pathLst>
              <a:path extrusionOk="0" h="4859" w="4156">
                <a:moveTo>
                  <a:pt x="2084" y="1"/>
                </a:moveTo>
                <a:lnTo>
                  <a:pt x="1310" y="1548"/>
                </a:lnTo>
                <a:lnTo>
                  <a:pt x="0" y="2429"/>
                </a:lnTo>
                <a:lnTo>
                  <a:pt x="1310" y="3311"/>
                </a:lnTo>
                <a:lnTo>
                  <a:pt x="2084" y="4858"/>
                </a:lnTo>
                <a:lnTo>
                  <a:pt x="2846" y="3311"/>
                </a:lnTo>
                <a:lnTo>
                  <a:pt x="4156" y="2429"/>
                </a:lnTo>
                <a:lnTo>
                  <a:pt x="2846" y="1548"/>
                </a:lnTo>
                <a:lnTo>
                  <a:pt x="20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1"/>
          <p:cNvSpPr/>
          <p:nvPr/>
        </p:nvSpPr>
        <p:spPr>
          <a:xfrm>
            <a:off x="2816716" y="3038545"/>
            <a:ext cx="63531" cy="74400"/>
          </a:xfrm>
          <a:custGeom>
            <a:rect b="b" l="l" r="r" t="t"/>
            <a:pathLst>
              <a:path extrusionOk="0" h="2608" w="2227">
                <a:moveTo>
                  <a:pt x="1108" y="0"/>
                </a:moveTo>
                <a:lnTo>
                  <a:pt x="715" y="834"/>
                </a:lnTo>
                <a:lnTo>
                  <a:pt x="0" y="1298"/>
                </a:lnTo>
                <a:lnTo>
                  <a:pt x="715" y="1774"/>
                </a:lnTo>
                <a:lnTo>
                  <a:pt x="1108" y="2608"/>
                </a:lnTo>
                <a:lnTo>
                  <a:pt x="1524" y="1774"/>
                </a:lnTo>
                <a:lnTo>
                  <a:pt x="2227" y="1298"/>
                </a:lnTo>
                <a:lnTo>
                  <a:pt x="1524" y="834"/>
                </a:lnTo>
                <a:lnTo>
                  <a:pt x="11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1"/>
          <p:cNvSpPr/>
          <p:nvPr/>
        </p:nvSpPr>
        <p:spPr>
          <a:xfrm>
            <a:off x="2952564" y="2409145"/>
            <a:ext cx="64244" cy="74771"/>
          </a:xfrm>
          <a:custGeom>
            <a:rect b="b" l="l" r="r" t="t"/>
            <a:pathLst>
              <a:path extrusionOk="0" h="2621" w="2252">
                <a:moveTo>
                  <a:pt x="1132" y="1"/>
                </a:moveTo>
                <a:lnTo>
                  <a:pt x="715" y="834"/>
                </a:lnTo>
                <a:lnTo>
                  <a:pt x="1" y="1311"/>
                </a:lnTo>
                <a:lnTo>
                  <a:pt x="715" y="1787"/>
                </a:lnTo>
                <a:lnTo>
                  <a:pt x="1132" y="2620"/>
                </a:lnTo>
                <a:lnTo>
                  <a:pt x="1537" y="1787"/>
                </a:lnTo>
                <a:lnTo>
                  <a:pt x="2251" y="1311"/>
                </a:lnTo>
                <a:lnTo>
                  <a:pt x="1537" y="834"/>
                </a:lnTo>
                <a:lnTo>
                  <a:pt x="11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1" name="Google Shape;801;p21"/>
          <p:cNvCxnSpPr/>
          <p:nvPr/>
        </p:nvCxnSpPr>
        <p:spPr>
          <a:xfrm>
            <a:off x="1681851" y="1655965"/>
            <a:ext cx="1800000" cy="929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02" name="Google Shape;802;p21"/>
          <p:cNvCxnSpPr/>
          <p:nvPr/>
        </p:nvCxnSpPr>
        <p:spPr>
          <a:xfrm flipH="1" rot="10800000">
            <a:off x="1520550" y="2957467"/>
            <a:ext cx="1844100" cy="55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03" name="Google Shape;803;p21"/>
          <p:cNvCxnSpPr/>
          <p:nvPr/>
        </p:nvCxnSpPr>
        <p:spPr>
          <a:xfrm flipH="1">
            <a:off x="5561300" y="1907375"/>
            <a:ext cx="1918200" cy="932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04" name="Google Shape;804;p21"/>
          <p:cNvCxnSpPr/>
          <p:nvPr/>
        </p:nvCxnSpPr>
        <p:spPr>
          <a:xfrm rot="10800000">
            <a:off x="5764950" y="3161050"/>
            <a:ext cx="1682400" cy="84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805" name="Google Shape;805;p21"/>
          <p:cNvGrpSpPr/>
          <p:nvPr/>
        </p:nvGrpSpPr>
        <p:grpSpPr>
          <a:xfrm>
            <a:off x="2971042" y="1683297"/>
            <a:ext cx="3201917" cy="2386506"/>
            <a:chOff x="3304221" y="2003663"/>
            <a:chExt cx="2805991" cy="2091408"/>
          </a:xfrm>
        </p:grpSpPr>
        <p:sp>
          <p:nvSpPr>
            <p:cNvPr id="806" name="Google Shape;806;p21"/>
            <p:cNvSpPr/>
            <p:nvPr/>
          </p:nvSpPr>
          <p:spPr>
            <a:xfrm>
              <a:off x="3688313" y="2913925"/>
              <a:ext cx="37225" cy="37225"/>
            </a:xfrm>
            <a:custGeom>
              <a:rect b="b" l="l" r="r" t="t"/>
              <a:pathLst>
                <a:path extrusionOk="0" h="1489" w="1489">
                  <a:moveTo>
                    <a:pt x="750" y="0"/>
                  </a:moveTo>
                  <a:cubicBezTo>
                    <a:pt x="334" y="0"/>
                    <a:pt x="0" y="334"/>
                    <a:pt x="0" y="739"/>
                  </a:cubicBezTo>
                  <a:cubicBezTo>
                    <a:pt x="0" y="1155"/>
                    <a:pt x="334" y="1489"/>
                    <a:pt x="750" y="1489"/>
                  </a:cubicBezTo>
                  <a:cubicBezTo>
                    <a:pt x="1155" y="1489"/>
                    <a:pt x="1489" y="1155"/>
                    <a:pt x="1489" y="739"/>
                  </a:cubicBezTo>
                  <a:cubicBezTo>
                    <a:pt x="1489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3831638" y="2556150"/>
              <a:ext cx="1636525" cy="1104325"/>
            </a:xfrm>
            <a:custGeom>
              <a:rect b="b" l="l" r="r" t="t"/>
              <a:pathLst>
                <a:path extrusionOk="0" h="44173" w="65461">
                  <a:moveTo>
                    <a:pt x="441" y="0"/>
                  </a:moveTo>
                  <a:cubicBezTo>
                    <a:pt x="203" y="0"/>
                    <a:pt x="0" y="191"/>
                    <a:pt x="0" y="429"/>
                  </a:cubicBezTo>
                  <a:lnTo>
                    <a:pt x="0" y="43732"/>
                  </a:lnTo>
                  <a:cubicBezTo>
                    <a:pt x="0" y="43970"/>
                    <a:pt x="203" y="44172"/>
                    <a:pt x="441" y="44172"/>
                  </a:cubicBezTo>
                  <a:lnTo>
                    <a:pt x="65032" y="44172"/>
                  </a:lnTo>
                  <a:cubicBezTo>
                    <a:pt x="65270" y="44172"/>
                    <a:pt x="65461" y="43970"/>
                    <a:pt x="65461" y="43732"/>
                  </a:cubicBezTo>
                  <a:lnTo>
                    <a:pt x="65461" y="429"/>
                  </a:lnTo>
                  <a:cubicBezTo>
                    <a:pt x="65461" y="191"/>
                    <a:pt x="65259" y="0"/>
                    <a:pt x="65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3899513" y="2622225"/>
              <a:ext cx="1500800" cy="972175"/>
            </a:xfrm>
            <a:custGeom>
              <a:rect b="b" l="l" r="r" t="t"/>
              <a:pathLst>
                <a:path extrusionOk="0" h="38887" w="60032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38493"/>
                  </a:lnTo>
                  <a:cubicBezTo>
                    <a:pt x="0" y="38707"/>
                    <a:pt x="179" y="38886"/>
                    <a:pt x="405" y="38886"/>
                  </a:cubicBezTo>
                  <a:lnTo>
                    <a:pt x="59638" y="38886"/>
                  </a:lnTo>
                  <a:cubicBezTo>
                    <a:pt x="59853" y="38886"/>
                    <a:pt x="60031" y="38707"/>
                    <a:pt x="60031" y="38493"/>
                  </a:cubicBezTo>
                  <a:lnTo>
                    <a:pt x="60031" y="405"/>
                  </a:lnTo>
                  <a:cubicBezTo>
                    <a:pt x="60031" y="179"/>
                    <a:pt x="59853" y="0"/>
                    <a:pt x="59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3608088" y="3555075"/>
              <a:ext cx="2083625" cy="105700"/>
            </a:xfrm>
            <a:custGeom>
              <a:rect b="b" l="l" r="r" t="t"/>
              <a:pathLst>
                <a:path extrusionOk="0" h="4228" w="83345">
                  <a:moveTo>
                    <a:pt x="1" y="0"/>
                  </a:moveTo>
                  <a:lnTo>
                    <a:pt x="1" y="1608"/>
                  </a:lnTo>
                  <a:cubicBezTo>
                    <a:pt x="1" y="3048"/>
                    <a:pt x="1180" y="4227"/>
                    <a:pt x="2620" y="4227"/>
                  </a:cubicBezTo>
                  <a:lnTo>
                    <a:pt x="80725" y="4227"/>
                  </a:lnTo>
                  <a:cubicBezTo>
                    <a:pt x="82166" y="4227"/>
                    <a:pt x="83345" y="3048"/>
                    <a:pt x="83345" y="1608"/>
                  </a:cubicBezTo>
                  <a:lnTo>
                    <a:pt x="833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4385863" y="3555075"/>
              <a:ext cx="528675" cy="44675"/>
            </a:xfrm>
            <a:custGeom>
              <a:rect b="b" l="l" r="r" t="t"/>
              <a:pathLst>
                <a:path extrusionOk="0" h="1787" w="21147">
                  <a:moveTo>
                    <a:pt x="1" y="0"/>
                  </a:moveTo>
                  <a:lnTo>
                    <a:pt x="1" y="1120"/>
                  </a:lnTo>
                  <a:cubicBezTo>
                    <a:pt x="1" y="1489"/>
                    <a:pt x="298" y="1786"/>
                    <a:pt x="668" y="1786"/>
                  </a:cubicBezTo>
                  <a:lnTo>
                    <a:pt x="20468" y="1786"/>
                  </a:lnTo>
                  <a:cubicBezTo>
                    <a:pt x="20849" y="1786"/>
                    <a:pt x="21146" y="1489"/>
                    <a:pt x="21146" y="1120"/>
                  </a:cubicBezTo>
                  <a:lnTo>
                    <a:pt x="21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4434988" y="2734425"/>
              <a:ext cx="429250" cy="708750"/>
            </a:xfrm>
            <a:custGeom>
              <a:rect b="b" l="l" r="r" t="t"/>
              <a:pathLst>
                <a:path extrusionOk="0" h="28350" w="17170">
                  <a:moveTo>
                    <a:pt x="9966" y="2466"/>
                  </a:moveTo>
                  <a:cubicBezTo>
                    <a:pt x="11764" y="2466"/>
                    <a:pt x="13240" y="3942"/>
                    <a:pt x="13240" y="5740"/>
                  </a:cubicBezTo>
                  <a:lnTo>
                    <a:pt x="13240" y="12824"/>
                  </a:lnTo>
                  <a:lnTo>
                    <a:pt x="3965" y="12824"/>
                  </a:lnTo>
                  <a:lnTo>
                    <a:pt x="3965" y="5740"/>
                  </a:lnTo>
                  <a:cubicBezTo>
                    <a:pt x="3965" y="3942"/>
                    <a:pt x="5442" y="2466"/>
                    <a:pt x="7239" y="2466"/>
                  </a:cubicBezTo>
                  <a:close/>
                  <a:moveTo>
                    <a:pt x="7227" y="1"/>
                  </a:moveTo>
                  <a:cubicBezTo>
                    <a:pt x="4072" y="1"/>
                    <a:pt x="1501" y="2585"/>
                    <a:pt x="1501" y="5740"/>
                  </a:cubicBezTo>
                  <a:lnTo>
                    <a:pt x="1501" y="12824"/>
                  </a:lnTo>
                  <a:lnTo>
                    <a:pt x="0" y="12824"/>
                  </a:lnTo>
                  <a:lnTo>
                    <a:pt x="0" y="28350"/>
                  </a:lnTo>
                  <a:lnTo>
                    <a:pt x="17169" y="28350"/>
                  </a:lnTo>
                  <a:lnTo>
                    <a:pt x="17169" y="12824"/>
                  </a:lnTo>
                  <a:lnTo>
                    <a:pt x="15681" y="12824"/>
                  </a:lnTo>
                  <a:lnTo>
                    <a:pt x="15681" y="5740"/>
                  </a:lnTo>
                  <a:cubicBezTo>
                    <a:pt x="15681" y="2585"/>
                    <a:pt x="13109" y="1"/>
                    <a:pt x="9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4545113" y="3108600"/>
              <a:ext cx="209875" cy="276825"/>
            </a:xfrm>
            <a:custGeom>
              <a:rect b="b" l="l" r="r" t="t"/>
              <a:pathLst>
                <a:path extrusionOk="0" h="11073" w="8395">
                  <a:moveTo>
                    <a:pt x="4192" y="0"/>
                  </a:moveTo>
                  <a:cubicBezTo>
                    <a:pt x="1870" y="0"/>
                    <a:pt x="1" y="1869"/>
                    <a:pt x="1" y="4191"/>
                  </a:cubicBezTo>
                  <a:cubicBezTo>
                    <a:pt x="1" y="5787"/>
                    <a:pt x="894" y="7191"/>
                    <a:pt x="2191" y="7882"/>
                  </a:cubicBezTo>
                  <a:lnTo>
                    <a:pt x="2191" y="11073"/>
                  </a:lnTo>
                  <a:lnTo>
                    <a:pt x="6168" y="11073"/>
                  </a:lnTo>
                  <a:lnTo>
                    <a:pt x="6168" y="7882"/>
                  </a:lnTo>
                  <a:cubicBezTo>
                    <a:pt x="7502" y="7168"/>
                    <a:pt x="8395" y="5787"/>
                    <a:pt x="8395" y="4191"/>
                  </a:cubicBezTo>
                  <a:cubicBezTo>
                    <a:pt x="8395" y="1893"/>
                    <a:pt x="6513" y="0"/>
                    <a:pt x="4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5578888" y="2640375"/>
              <a:ext cx="55975" cy="65500"/>
            </a:xfrm>
            <a:custGeom>
              <a:rect b="b" l="l" r="r" t="t"/>
              <a:pathLst>
                <a:path extrusionOk="0" h="2620" w="2239">
                  <a:moveTo>
                    <a:pt x="1119" y="1"/>
                  </a:moveTo>
                  <a:lnTo>
                    <a:pt x="714" y="834"/>
                  </a:lnTo>
                  <a:lnTo>
                    <a:pt x="0" y="1310"/>
                  </a:lnTo>
                  <a:lnTo>
                    <a:pt x="714" y="1787"/>
                  </a:lnTo>
                  <a:lnTo>
                    <a:pt x="1119" y="2620"/>
                  </a:lnTo>
                  <a:lnTo>
                    <a:pt x="1536" y="1787"/>
                  </a:lnTo>
                  <a:lnTo>
                    <a:pt x="2238" y="1310"/>
                  </a:lnTo>
                  <a:lnTo>
                    <a:pt x="1536" y="834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5794688" y="2406425"/>
              <a:ext cx="103900" cy="121475"/>
            </a:xfrm>
            <a:custGeom>
              <a:rect b="b" l="l" r="r" t="t"/>
              <a:pathLst>
                <a:path extrusionOk="0" h="4859" w="4156">
                  <a:moveTo>
                    <a:pt x="2084" y="0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0"/>
                  </a:lnTo>
                  <a:lnTo>
                    <a:pt x="2084" y="4858"/>
                  </a:lnTo>
                  <a:lnTo>
                    <a:pt x="2846" y="3310"/>
                  </a:lnTo>
                  <a:lnTo>
                    <a:pt x="4155" y="2429"/>
                  </a:lnTo>
                  <a:lnTo>
                    <a:pt x="2846" y="1548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5900338" y="2569825"/>
              <a:ext cx="209875" cy="244400"/>
            </a:xfrm>
            <a:custGeom>
              <a:rect b="b" l="l" r="r" t="t"/>
              <a:pathLst>
                <a:path extrusionOk="0" h="9776" w="8395">
                  <a:moveTo>
                    <a:pt x="4192" y="1"/>
                  </a:moveTo>
                  <a:lnTo>
                    <a:pt x="2644" y="3108"/>
                  </a:lnTo>
                  <a:lnTo>
                    <a:pt x="1" y="4894"/>
                  </a:lnTo>
                  <a:lnTo>
                    <a:pt x="2644" y="6668"/>
                  </a:lnTo>
                  <a:lnTo>
                    <a:pt x="4192" y="9776"/>
                  </a:lnTo>
                  <a:lnTo>
                    <a:pt x="5728" y="6668"/>
                  </a:lnTo>
                  <a:lnTo>
                    <a:pt x="8395" y="4894"/>
                  </a:lnTo>
                  <a:lnTo>
                    <a:pt x="5728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3664938" y="2640375"/>
              <a:ext cx="56000" cy="65500"/>
            </a:xfrm>
            <a:custGeom>
              <a:rect b="b" l="l" r="r" t="t"/>
              <a:pathLst>
                <a:path extrusionOk="0" h="2620" w="2240">
                  <a:moveTo>
                    <a:pt x="1120" y="1"/>
                  </a:moveTo>
                  <a:lnTo>
                    <a:pt x="703" y="834"/>
                  </a:lnTo>
                  <a:lnTo>
                    <a:pt x="1" y="1310"/>
                  </a:lnTo>
                  <a:lnTo>
                    <a:pt x="703" y="1787"/>
                  </a:lnTo>
                  <a:lnTo>
                    <a:pt x="1120" y="2620"/>
                  </a:lnTo>
                  <a:lnTo>
                    <a:pt x="1525" y="1787"/>
                  </a:lnTo>
                  <a:lnTo>
                    <a:pt x="2239" y="1310"/>
                  </a:lnTo>
                  <a:lnTo>
                    <a:pt x="1525" y="83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3401213" y="2406425"/>
              <a:ext cx="103925" cy="121475"/>
            </a:xfrm>
            <a:custGeom>
              <a:rect b="b" l="l" r="r" t="t"/>
              <a:pathLst>
                <a:path extrusionOk="0" h="4859" w="4157">
                  <a:moveTo>
                    <a:pt x="2073" y="0"/>
                  </a:moveTo>
                  <a:lnTo>
                    <a:pt x="1311" y="1548"/>
                  </a:lnTo>
                  <a:lnTo>
                    <a:pt x="1" y="2429"/>
                  </a:lnTo>
                  <a:lnTo>
                    <a:pt x="1311" y="3310"/>
                  </a:lnTo>
                  <a:lnTo>
                    <a:pt x="2073" y="4858"/>
                  </a:lnTo>
                  <a:lnTo>
                    <a:pt x="2847" y="3310"/>
                  </a:lnTo>
                  <a:lnTo>
                    <a:pt x="4156" y="2429"/>
                  </a:lnTo>
                  <a:lnTo>
                    <a:pt x="2847" y="1548"/>
                  </a:lnTo>
                  <a:lnTo>
                    <a:pt x="20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3852613" y="2493625"/>
              <a:ext cx="209875" cy="244400"/>
            </a:xfrm>
            <a:custGeom>
              <a:rect b="b" l="l" r="r" t="t"/>
              <a:pathLst>
                <a:path extrusionOk="0" h="9776" w="8395">
                  <a:moveTo>
                    <a:pt x="4192" y="1"/>
                  </a:moveTo>
                  <a:lnTo>
                    <a:pt x="2656" y="3108"/>
                  </a:lnTo>
                  <a:lnTo>
                    <a:pt x="1" y="4894"/>
                  </a:lnTo>
                  <a:lnTo>
                    <a:pt x="2656" y="6668"/>
                  </a:lnTo>
                  <a:lnTo>
                    <a:pt x="4192" y="9776"/>
                  </a:lnTo>
                  <a:lnTo>
                    <a:pt x="5739" y="6668"/>
                  </a:lnTo>
                  <a:lnTo>
                    <a:pt x="8394" y="4894"/>
                  </a:lnTo>
                  <a:lnTo>
                    <a:pt x="5739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4840993" y="2003663"/>
              <a:ext cx="824578" cy="926988"/>
            </a:xfrm>
            <a:custGeom>
              <a:rect b="b" l="l" r="r" t="t"/>
              <a:pathLst>
                <a:path extrusionOk="0" h="25861" w="23004">
                  <a:moveTo>
                    <a:pt x="11502" y="0"/>
                  </a:moveTo>
                  <a:cubicBezTo>
                    <a:pt x="11502" y="0"/>
                    <a:pt x="7764" y="5620"/>
                    <a:pt x="310" y="6406"/>
                  </a:cubicBezTo>
                  <a:cubicBezTo>
                    <a:pt x="310" y="6406"/>
                    <a:pt x="1" y="20789"/>
                    <a:pt x="11502" y="25861"/>
                  </a:cubicBezTo>
                  <a:cubicBezTo>
                    <a:pt x="23004" y="20801"/>
                    <a:pt x="22694" y="6406"/>
                    <a:pt x="22694" y="6406"/>
                  </a:cubicBezTo>
                  <a:cubicBezTo>
                    <a:pt x="15217" y="5620"/>
                    <a:pt x="11502" y="0"/>
                    <a:pt x="11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4991651" y="2173929"/>
              <a:ext cx="521975" cy="586030"/>
            </a:xfrm>
            <a:custGeom>
              <a:rect b="b" l="l" r="r" t="t"/>
              <a:pathLst>
                <a:path extrusionOk="0" h="16349" w="14562">
                  <a:moveTo>
                    <a:pt x="7287" y="1"/>
                  </a:moveTo>
                  <a:cubicBezTo>
                    <a:pt x="7287" y="1"/>
                    <a:pt x="4918" y="3561"/>
                    <a:pt x="203" y="4049"/>
                  </a:cubicBezTo>
                  <a:cubicBezTo>
                    <a:pt x="203" y="4049"/>
                    <a:pt x="1" y="13145"/>
                    <a:pt x="7287" y="16348"/>
                  </a:cubicBezTo>
                  <a:cubicBezTo>
                    <a:pt x="14562" y="13157"/>
                    <a:pt x="14372" y="4049"/>
                    <a:pt x="14372" y="4049"/>
                  </a:cubicBezTo>
                  <a:cubicBezTo>
                    <a:pt x="9645" y="3549"/>
                    <a:pt x="7287" y="1"/>
                    <a:pt x="7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5111841" y="2339320"/>
              <a:ext cx="338162" cy="297513"/>
            </a:xfrm>
            <a:custGeom>
              <a:rect b="b" l="l" r="r" t="t"/>
              <a:pathLst>
                <a:path extrusionOk="0" h="8300" w="9434">
                  <a:moveTo>
                    <a:pt x="8605" y="0"/>
                  </a:moveTo>
                  <a:cubicBezTo>
                    <a:pt x="8424" y="0"/>
                    <a:pt x="8242" y="79"/>
                    <a:pt x="8113" y="269"/>
                  </a:cubicBezTo>
                  <a:cubicBezTo>
                    <a:pt x="6697" y="2400"/>
                    <a:pt x="5304" y="4531"/>
                    <a:pt x="3887" y="6674"/>
                  </a:cubicBezTo>
                  <a:cubicBezTo>
                    <a:pt x="2994" y="5531"/>
                    <a:pt x="2101" y="4376"/>
                    <a:pt x="1208" y="3245"/>
                  </a:cubicBezTo>
                  <a:cubicBezTo>
                    <a:pt x="1094" y="3100"/>
                    <a:pt x="958" y="3039"/>
                    <a:pt x="825" y="3039"/>
                  </a:cubicBezTo>
                  <a:cubicBezTo>
                    <a:pt x="402" y="3039"/>
                    <a:pt x="0" y="3650"/>
                    <a:pt x="362" y="4102"/>
                  </a:cubicBezTo>
                  <a:cubicBezTo>
                    <a:pt x="1398" y="5436"/>
                    <a:pt x="2458" y="6781"/>
                    <a:pt x="3494" y="8115"/>
                  </a:cubicBezTo>
                  <a:cubicBezTo>
                    <a:pt x="3596" y="8245"/>
                    <a:pt x="3734" y="8299"/>
                    <a:pt x="3874" y="8299"/>
                  </a:cubicBezTo>
                  <a:cubicBezTo>
                    <a:pt x="4093" y="8299"/>
                    <a:pt x="4318" y="8169"/>
                    <a:pt x="4434" y="7996"/>
                  </a:cubicBezTo>
                  <a:cubicBezTo>
                    <a:pt x="5994" y="5626"/>
                    <a:pt x="7554" y="3245"/>
                    <a:pt x="9125" y="888"/>
                  </a:cubicBezTo>
                  <a:cubicBezTo>
                    <a:pt x="9434" y="429"/>
                    <a:pt x="9025" y="0"/>
                    <a:pt x="86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2" name="Google Shape;822;p21"/>
            <p:cNvGrpSpPr/>
            <p:nvPr/>
          </p:nvGrpSpPr>
          <p:grpSpPr>
            <a:xfrm>
              <a:off x="3304221" y="3386316"/>
              <a:ext cx="588856" cy="708755"/>
              <a:chOff x="3503950" y="3310100"/>
              <a:chExt cx="770149" cy="926961"/>
            </a:xfrm>
          </p:grpSpPr>
          <p:sp>
            <p:nvSpPr>
              <p:cNvPr id="823" name="Google Shape;823;p21"/>
              <p:cNvSpPr/>
              <p:nvPr/>
            </p:nvSpPr>
            <p:spPr>
              <a:xfrm>
                <a:off x="3624833" y="3455911"/>
                <a:ext cx="528389" cy="636086"/>
              </a:xfrm>
              <a:custGeom>
                <a:rect b="b" l="l" r="r" t="t"/>
                <a:pathLst>
                  <a:path extrusionOk="0" h="19421" w="16134">
                    <a:moveTo>
                      <a:pt x="8073" y="1"/>
                    </a:moveTo>
                    <a:cubicBezTo>
                      <a:pt x="4025" y="1846"/>
                      <a:pt x="1581" y="2094"/>
                      <a:pt x="560" y="2094"/>
                    </a:cubicBezTo>
                    <a:cubicBezTo>
                      <a:pt x="184" y="2094"/>
                      <a:pt x="0" y="2061"/>
                      <a:pt x="0" y="2061"/>
                    </a:cubicBezTo>
                    <a:lnTo>
                      <a:pt x="0" y="12562"/>
                    </a:lnTo>
                    <a:cubicBezTo>
                      <a:pt x="1155" y="17289"/>
                      <a:pt x="8073" y="19420"/>
                      <a:pt x="8073" y="19420"/>
                    </a:cubicBezTo>
                    <a:cubicBezTo>
                      <a:pt x="8073" y="19420"/>
                      <a:pt x="14990" y="17277"/>
                      <a:pt x="16133" y="12562"/>
                    </a:cubicBezTo>
                    <a:lnTo>
                      <a:pt x="16133" y="2061"/>
                    </a:lnTo>
                    <a:cubicBezTo>
                      <a:pt x="16133" y="2061"/>
                      <a:pt x="15950" y="2094"/>
                      <a:pt x="15574" y="2094"/>
                    </a:cubicBezTo>
                    <a:cubicBezTo>
                      <a:pt x="14553" y="2094"/>
                      <a:pt x="12111" y="1846"/>
                      <a:pt x="80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1"/>
              <p:cNvSpPr/>
              <p:nvPr/>
            </p:nvSpPr>
            <p:spPr>
              <a:xfrm>
                <a:off x="3714047" y="3605782"/>
                <a:ext cx="349574" cy="307120"/>
              </a:xfrm>
              <a:custGeom>
                <a:rect b="b" l="l" r="r" t="t"/>
                <a:pathLst>
                  <a:path extrusionOk="0" h="9377" w="10674">
                    <a:moveTo>
                      <a:pt x="9718" y="1"/>
                    </a:moveTo>
                    <a:cubicBezTo>
                      <a:pt x="9511" y="1"/>
                      <a:pt x="9303" y="91"/>
                      <a:pt x="9159" y="307"/>
                    </a:cubicBezTo>
                    <a:lnTo>
                      <a:pt x="4384" y="7534"/>
                    </a:lnTo>
                    <a:cubicBezTo>
                      <a:pt x="3360" y="6236"/>
                      <a:pt x="2348" y="4950"/>
                      <a:pt x="1360" y="3664"/>
                    </a:cubicBezTo>
                    <a:cubicBezTo>
                      <a:pt x="1231" y="3501"/>
                      <a:pt x="1078" y="3433"/>
                      <a:pt x="927" y="3433"/>
                    </a:cubicBezTo>
                    <a:cubicBezTo>
                      <a:pt x="452" y="3433"/>
                      <a:pt x="1" y="4110"/>
                      <a:pt x="407" y="4617"/>
                    </a:cubicBezTo>
                    <a:cubicBezTo>
                      <a:pt x="1598" y="6141"/>
                      <a:pt x="2765" y="7653"/>
                      <a:pt x="3956" y="9177"/>
                    </a:cubicBezTo>
                    <a:cubicBezTo>
                      <a:pt x="4068" y="9317"/>
                      <a:pt x="4225" y="9377"/>
                      <a:pt x="4387" y="9377"/>
                    </a:cubicBezTo>
                    <a:cubicBezTo>
                      <a:pt x="4636" y="9377"/>
                      <a:pt x="4897" y="9236"/>
                      <a:pt x="5027" y="9034"/>
                    </a:cubicBezTo>
                    <a:cubicBezTo>
                      <a:pt x="6801" y="6355"/>
                      <a:pt x="8575" y="3676"/>
                      <a:pt x="10349" y="985"/>
                    </a:cubicBezTo>
                    <a:cubicBezTo>
                      <a:pt x="10673" y="479"/>
                      <a:pt x="10197" y="1"/>
                      <a:pt x="9718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1"/>
              <p:cNvSpPr/>
              <p:nvPr/>
            </p:nvSpPr>
            <p:spPr>
              <a:xfrm>
                <a:off x="3503950" y="3310100"/>
                <a:ext cx="770149" cy="926961"/>
              </a:xfrm>
              <a:custGeom>
                <a:rect b="b" l="l" r="r" t="t"/>
                <a:pathLst>
                  <a:path extrusionOk="0" h="28302" w="23516">
                    <a:moveTo>
                      <a:pt x="11764" y="0"/>
                    </a:moveTo>
                    <a:cubicBezTo>
                      <a:pt x="5834" y="2711"/>
                      <a:pt x="2268" y="3071"/>
                      <a:pt x="793" y="3071"/>
                    </a:cubicBezTo>
                    <a:cubicBezTo>
                      <a:pt x="260" y="3071"/>
                      <a:pt x="0" y="3024"/>
                      <a:pt x="0" y="3024"/>
                    </a:cubicBezTo>
                    <a:lnTo>
                      <a:pt x="0" y="18300"/>
                    </a:lnTo>
                    <a:cubicBezTo>
                      <a:pt x="1691" y="25194"/>
                      <a:pt x="11764" y="28301"/>
                      <a:pt x="11764" y="28301"/>
                    </a:cubicBezTo>
                    <a:cubicBezTo>
                      <a:pt x="11764" y="28301"/>
                      <a:pt x="21836" y="25194"/>
                      <a:pt x="23515" y="18300"/>
                    </a:cubicBezTo>
                    <a:lnTo>
                      <a:pt x="23515" y="3036"/>
                    </a:lnTo>
                    <a:cubicBezTo>
                      <a:pt x="23515" y="3036"/>
                      <a:pt x="23255" y="3083"/>
                      <a:pt x="22724" y="3083"/>
                    </a:cubicBezTo>
                    <a:cubicBezTo>
                      <a:pt x="21250" y="3083"/>
                      <a:pt x="17681" y="2722"/>
                      <a:pt x="11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6" name="Google Shape;826;p21"/>
          <p:cNvSpPr/>
          <p:nvPr/>
        </p:nvSpPr>
        <p:spPr>
          <a:xfrm>
            <a:off x="554235" y="1008348"/>
            <a:ext cx="1058128" cy="1057795"/>
          </a:xfrm>
          <a:custGeom>
            <a:rect b="b" l="l" r="r" t="t"/>
            <a:pathLst>
              <a:path extrusionOk="0" h="38160" w="38172">
                <a:moveTo>
                  <a:pt x="19086" y="0"/>
                </a:moveTo>
                <a:cubicBezTo>
                  <a:pt x="13050" y="0"/>
                  <a:pt x="7490" y="2763"/>
                  <a:pt x="3846" y="7597"/>
                </a:cubicBezTo>
                <a:cubicBezTo>
                  <a:pt x="3727" y="7763"/>
                  <a:pt x="3751" y="8001"/>
                  <a:pt x="3930" y="8120"/>
                </a:cubicBezTo>
                <a:cubicBezTo>
                  <a:pt x="3998" y="8174"/>
                  <a:pt x="4079" y="8200"/>
                  <a:pt x="4159" y="8200"/>
                </a:cubicBezTo>
                <a:cubicBezTo>
                  <a:pt x="4274" y="8200"/>
                  <a:pt x="4388" y="8147"/>
                  <a:pt x="4465" y="8049"/>
                </a:cubicBezTo>
                <a:cubicBezTo>
                  <a:pt x="7954" y="3417"/>
                  <a:pt x="13288" y="762"/>
                  <a:pt x="19086" y="762"/>
                </a:cubicBezTo>
                <a:cubicBezTo>
                  <a:pt x="29183" y="762"/>
                  <a:pt x="37410" y="8978"/>
                  <a:pt x="37410" y="19074"/>
                </a:cubicBezTo>
                <a:cubicBezTo>
                  <a:pt x="37410" y="29183"/>
                  <a:pt x="29183" y="37398"/>
                  <a:pt x="19086" y="37398"/>
                </a:cubicBezTo>
                <a:cubicBezTo>
                  <a:pt x="8990" y="37398"/>
                  <a:pt x="774" y="29183"/>
                  <a:pt x="774" y="19074"/>
                </a:cubicBezTo>
                <a:cubicBezTo>
                  <a:pt x="774" y="18872"/>
                  <a:pt x="596" y="18693"/>
                  <a:pt x="382" y="18693"/>
                </a:cubicBezTo>
                <a:cubicBezTo>
                  <a:pt x="179" y="18693"/>
                  <a:pt x="1" y="18872"/>
                  <a:pt x="1" y="19074"/>
                </a:cubicBezTo>
                <a:cubicBezTo>
                  <a:pt x="1" y="29599"/>
                  <a:pt x="8561" y="38160"/>
                  <a:pt x="19086" y="38160"/>
                </a:cubicBezTo>
                <a:cubicBezTo>
                  <a:pt x="29611" y="38160"/>
                  <a:pt x="38172" y="29599"/>
                  <a:pt x="38172" y="19074"/>
                </a:cubicBezTo>
                <a:cubicBezTo>
                  <a:pt x="38172" y="8561"/>
                  <a:pt x="29611" y="0"/>
                  <a:pt x="19086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7" name="Google Shape;827;p21"/>
          <p:cNvGrpSpPr/>
          <p:nvPr/>
        </p:nvGrpSpPr>
        <p:grpSpPr>
          <a:xfrm>
            <a:off x="701546" y="1171440"/>
            <a:ext cx="763509" cy="731614"/>
            <a:chOff x="5275972" y="1839053"/>
            <a:chExt cx="627576" cy="601359"/>
          </a:xfrm>
        </p:grpSpPr>
        <p:sp>
          <p:nvSpPr>
            <p:cNvPr id="828" name="Google Shape;828;p21"/>
            <p:cNvSpPr/>
            <p:nvPr/>
          </p:nvSpPr>
          <p:spPr>
            <a:xfrm>
              <a:off x="5314935" y="1839053"/>
              <a:ext cx="588613" cy="588647"/>
            </a:xfrm>
            <a:custGeom>
              <a:rect b="b" l="l" r="r" t="t"/>
              <a:pathLst>
                <a:path extrusionOk="0" h="17087" w="17086">
                  <a:moveTo>
                    <a:pt x="17086" y="8537"/>
                  </a:moveTo>
                  <a:cubicBezTo>
                    <a:pt x="17086" y="13252"/>
                    <a:pt x="13264" y="17086"/>
                    <a:pt x="8537" y="17086"/>
                  </a:cubicBezTo>
                  <a:cubicBezTo>
                    <a:pt x="3822" y="17086"/>
                    <a:pt x="0" y="13252"/>
                    <a:pt x="0" y="8537"/>
                  </a:cubicBezTo>
                  <a:cubicBezTo>
                    <a:pt x="0" y="3823"/>
                    <a:pt x="3822" y="1"/>
                    <a:pt x="8537" y="1"/>
                  </a:cubicBezTo>
                  <a:cubicBezTo>
                    <a:pt x="13264" y="1"/>
                    <a:pt x="17086" y="3823"/>
                    <a:pt x="17086" y="85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5371950" y="2005171"/>
              <a:ext cx="478269" cy="199810"/>
            </a:xfrm>
            <a:custGeom>
              <a:rect b="b" l="l" r="r" t="t"/>
              <a:pathLst>
                <a:path extrusionOk="0" h="5800" w="13883">
                  <a:moveTo>
                    <a:pt x="0" y="1"/>
                  </a:moveTo>
                  <a:lnTo>
                    <a:pt x="0" y="5799"/>
                  </a:lnTo>
                  <a:lnTo>
                    <a:pt x="13883" y="5799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0" name="Google Shape;830;p21"/>
            <p:cNvGrpSpPr/>
            <p:nvPr/>
          </p:nvGrpSpPr>
          <p:grpSpPr>
            <a:xfrm>
              <a:off x="5490128" y="2076138"/>
              <a:ext cx="247351" cy="57049"/>
              <a:chOff x="956215" y="1801038"/>
              <a:chExt cx="247351" cy="57049"/>
            </a:xfrm>
          </p:grpSpPr>
          <p:sp>
            <p:nvSpPr>
              <p:cNvPr id="831" name="Google Shape;831;p21"/>
              <p:cNvSpPr/>
              <p:nvPr/>
            </p:nvSpPr>
            <p:spPr>
              <a:xfrm>
                <a:off x="956215" y="1801038"/>
                <a:ext cx="76307" cy="57049"/>
              </a:xfrm>
              <a:custGeom>
                <a:rect b="b" l="l" r="r" t="t"/>
                <a:pathLst>
                  <a:path extrusionOk="0" h="1656" w="2215">
                    <a:moveTo>
                      <a:pt x="0" y="0"/>
                    </a:moveTo>
                    <a:lnTo>
                      <a:pt x="429" y="1655"/>
                    </a:lnTo>
                    <a:lnTo>
                      <a:pt x="750" y="1655"/>
                    </a:lnTo>
                    <a:lnTo>
                      <a:pt x="1108" y="298"/>
                    </a:lnTo>
                    <a:lnTo>
                      <a:pt x="1465" y="1655"/>
                    </a:lnTo>
                    <a:lnTo>
                      <a:pt x="1786" y="1655"/>
                    </a:lnTo>
                    <a:lnTo>
                      <a:pt x="2215" y="0"/>
                    </a:lnTo>
                    <a:lnTo>
                      <a:pt x="1941" y="0"/>
                    </a:lnTo>
                    <a:lnTo>
                      <a:pt x="1608" y="1286"/>
                    </a:lnTo>
                    <a:lnTo>
                      <a:pt x="1262" y="0"/>
                    </a:lnTo>
                    <a:lnTo>
                      <a:pt x="941" y="0"/>
                    </a:lnTo>
                    <a:lnTo>
                      <a:pt x="607" y="128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1"/>
              <p:cNvSpPr/>
              <p:nvPr/>
            </p:nvSpPr>
            <p:spPr>
              <a:xfrm>
                <a:off x="1041513" y="1801038"/>
                <a:ext cx="76755" cy="57049"/>
              </a:xfrm>
              <a:custGeom>
                <a:rect b="b" l="l" r="r" t="t"/>
                <a:pathLst>
                  <a:path extrusionOk="0" h="1656" w="2228">
                    <a:moveTo>
                      <a:pt x="1" y="0"/>
                    </a:moveTo>
                    <a:lnTo>
                      <a:pt x="429" y="1655"/>
                    </a:lnTo>
                    <a:lnTo>
                      <a:pt x="751" y="1655"/>
                    </a:lnTo>
                    <a:lnTo>
                      <a:pt x="1108" y="298"/>
                    </a:lnTo>
                    <a:lnTo>
                      <a:pt x="1465" y="1655"/>
                    </a:lnTo>
                    <a:lnTo>
                      <a:pt x="1787" y="1655"/>
                    </a:lnTo>
                    <a:lnTo>
                      <a:pt x="2227" y="0"/>
                    </a:lnTo>
                    <a:lnTo>
                      <a:pt x="1953" y="0"/>
                    </a:lnTo>
                    <a:lnTo>
                      <a:pt x="1608" y="1286"/>
                    </a:lnTo>
                    <a:lnTo>
                      <a:pt x="1275" y="0"/>
                    </a:lnTo>
                    <a:lnTo>
                      <a:pt x="953" y="0"/>
                    </a:lnTo>
                    <a:lnTo>
                      <a:pt x="608" y="1286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1"/>
              <p:cNvSpPr/>
              <p:nvPr/>
            </p:nvSpPr>
            <p:spPr>
              <a:xfrm>
                <a:off x="1126846" y="1801038"/>
                <a:ext cx="76720" cy="57049"/>
              </a:xfrm>
              <a:custGeom>
                <a:rect b="b" l="l" r="r" t="t"/>
                <a:pathLst>
                  <a:path extrusionOk="0" h="1656" w="2227">
                    <a:moveTo>
                      <a:pt x="0" y="0"/>
                    </a:moveTo>
                    <a:lnTo>
                      <a:pt x="429" y="1655"/>
                    </a:lnTo>
                    <a:lnTo>
                      <a:pt x="750" y="1655"/>
                    </a:lnTo>
                    <a:lnTo>
                      <a:pt x="1108" y="298"/>
                    </a:lnTo>
                    <a:lnTo>
                      <a:pt x="1465" y="1655"/>
                    </a:lnTo>
                    <a:lnTo>
                      <a:pt x="1786" y="1655"/>
                    </a:lnTo>
                    <a:lnTo>
                      <a:pt x="2227" y="0"/>
                    </a:lnTo>
                    <a:lnTo>
                      <a:pt x="1953" y="0"/>
                    </a:lnTo>
                    <a:lnTo>
                      <a:pt x="1608" y="1286"/>
                    </a:lnTo>
                    <a:lnTo>
                      <a:pt x="1274" y="0"/>
                    </a:lnTo>
                    <a:lnTo>
                      <a:pt x="953" y="0"/>
                    </a:lnTo>
                    <a:lnTo>
                      <a:pt x="607" y="1286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4" name="Google Shape;834;p21"/>
            <p:cNvSpPr/>
            <p:nvPr/>
          </p:nvSpPr>
          <p:spPr>
            <a:xfrm>
              <a:off x="5275972" y="2196713"/>
              <a:ext cx="243665" cy="243699"/>
            </a:xfrm>
            <a:custGeom>
              <a:rect b="b" l="l" r="r" t="t"/>
              <a:pathLst>
                <a:path extrusionOk="0" h="7074" w="7073">
                  <a:moveTo>
                    <a:pt x="441" y="6621"/>
                  </a:moveTo>
                  <a:lnTo>
                    <a:pt x="441" y="6621"/>
                  </a:lnTo>
                  <a:cubicBezTo>
                    <a:pt x="0" y="6180"/>
                    <a:pt x="0" y="5430"/>
                    <a:pt x="441" y="4990"/>
                  </a:cubicBezTo>
                  <a:lnTo>
                    <a:pt x="5429" y="1"/>
                  </a:lnTo>
                  <a:lnTo>
                    <a:pt x="7072" y="1644"/>
                  </a:lnTo>
                  <a:lnTo>
                    <a:pt x="2084" y="6621"/>
                  </a:lnTo>
                  <a:cubicBezTo>
                    <a:pt x="1631" y="7073"/>
                    <a:pt x="905" y="7073"/>
                    <a:pt x="441" y="66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5399406" y="2196713"/>
              <a:ext cx="120231" cy="120231"/>
            </a:xfrm>
            <a:custGeom>
              <a:rect b="b" l="l" r="r" t="t"/>
              <a:pathLst>
                <a:path extrusionOk="0" h="3490" w="3490">
                  <a:moveTo>
                    <a:pt x="1644" y="3489"/>
                  </a:moveTo>
                  <a:lnTo>
                    <a:pt x="1" y="1846"/>
                  </a:lnTo>
                  <a:lnTo>
                    <a:pt x="1846" y="1"/>
                  </a:lnTo>
                  <a:lnTo>
                    <a:pt x="3489" y="16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5383008" y="1880910"/>
              <a:ext cx="452466" cy="452432"/>
            </a:xfrm>
            <a:custGeom>
              <a:rect b="b" l="l" r="r" t="t"/>
              <a:pathLst>
                <a:path extrusionOk="0" h="13133" w="13134">
                  <a:moveTo>
                    <a:pt x="10788" y="2334"/>
                  </a:moveTo>
                  <a:cubicBezTo>
                    <a:pt x="8454" y="0"/>
                    <a:pt x="4668" y="0"/>
                    <a:pt x="2334" y="2334"/>
                  </a:cubicBezTo>
                  <a:cubicBezTo>
                    <a:pt x="1" y="4679"/>
                    <a:pt x="1" y="8454"/>
                    <a:pt x="2334" y="10787"/>
                  </a:cubicBezTo>
                  <a:cubicBezTo>
                    <a:pt x="4668" y="13133"/>
                    <a:pt x="8454" y="13133"/>
                    <a:pt x="10788" y="10787"/>
                  </a:cubicBezTo>
                  <a:cubicBezTo>
                    <a:pt x="13133" y="8454"/>
                    <a:pt x="13133" y="4679"/>
                    <a:pt x="10788" y="2334"/>
                  </a:cubicBezTo>
                  <a:close/>
                  <a:moveTo>
                    <a:pt x="3346" y="9775"/>
                  </a:moveTo>
                  <a:cubicBezTo>
                    <a:pt x="1584" y="8013"/>
                    <a:pt x="1584" y="5120"/>
                    <a:pt x="3346" y="3346"/>
                  </a:cubicBezTo>
                  <a:cubicBezTo>
                    <a:pt x="5120" y="1584"/>
                    <a:pt x="8002" y="1584"/>
                    <a:pt x="9776" y="3346"/>
                  </a:cubicBezTo>
                  <a:cubicBezTo>
                    <a:pt x="11550" y="5120"/>
                    <a:pt x="11550" y="8013"/>
                    <a:pt x="9776" y="9775"/>
                  </a:cubicBezTo>
                  <a:cubicBezTo>
                    <a:pt x="8014" y="11549"/>
                    <a:pt x="5120" y="11549"/>
                    <a:pt x="3346" y="97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21"/>
          <p:cNvGrpSpPr/>
          <p:nvPr/>
        </p:nvGrpSpPr>
        <p:grpSpPr>
          <a:xfrm>
            <a:off x="484657" y="3349769"/>
            <a:ext cx="839295" cy="839295"/>
            <a:chOff x="6050450" y="1519738"/>
            <a:chExt cx="818505" cy="818505"/>
          </a:xfrm>
        </p:grpSpPr>
        <p:sp>
          <p:nvSpPr>
            <p:cNvPr id="838" name="Google Shape;838;p21"/>
            <p:cNvSpPr/>
            <p:nvPr/>
          </p:nvSpPr>
          <p:spPr>
            <a:xfrm>
              <a:off x="6050450" y="1519738"/>
              <a:ext cx="818505" cy="818505"/>
            </a:xfrm>
            <a:custGeom>
              <a:rect b="b" l="l" r="r" t="t"/>
              <a:pathLst>
                <a:path extrusionOk="0" h="17931" w="17931">
                  <a:moveTo>
                    <a:pt x="8965" y="0"/>
                  </a:moveTo>
                  <a:cubicBezTo>
                    <a:pt x="4012" y="0"/>
                    <a:pt x="0" y="4013"/>
                    <a:pt x="0" y="8966"/>
                  </a:cubicBezTo>
                  <a:cubicBezTo>
                    <a:pt x="0" y="13919"/>
                    <a:pt x="4012" y="17931"/>
                    <a:pt x="8965" y="17931"/>
                  </a:cubicBezTo>
                  <a:cubicBezTo>
                    <a:pt x="13918" y="17931"/>
                    <a:pt x="17931" y="13919"/>
                    <a:pt x="17931" y="8966"/>
                  </a:cubicBezTo>
                  <a:cubicBezTo>
                    <a:pt x="17931" y="4013"/>
                    <a:pt x="13918" y="0"/>
                    <a:pt x="8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6091716" y="1586566"/>
              <a:ext cx="710412" cy="710412"/>
            </a:xfrm>
            <a:custGeom>
              <a:rect b="b" l="l" r="r" t="t"/>
              <a:pathLst>
                <a:path extrusionOk="0" h="15563" w="15563">
                  <a:moveTo>
                    <a:pt x="15527" y="7502"/>
                  </a:moveTo>
                  <a:cubicBezTo>
                    <a:pt x="15527" y="10526"/>
                    <a:pt x="13705" y="13252"/>
                    <a:pt x="10919" y="14407"/>
                  </a:cubicBezTo>
                  <a:cubicBezTo>
                    <a:pt x="8121" y="15562"/>
                    <a:pt x="4906" y="14919"/>
                    <a:pt x="2775" y="12788"/>
                  </a:cubicBezTo>
                  <a:cubicBezTo>
                    <a:pt x="632" y="10645"/>
                    <a:pt x="1" y="7430"/>
                    <a:pt x="1156" y="4644"/>
                  </a:cubicBezTo>
                  <a:cubicBezTo>
                    <a:pt x="2311" y="1846"/>
                    <a:pt x="5037" y="24"/>
                    <a:pt x="8061" y="24"/>
                  </a:cubicBezTo>
                  <a:cubicBezTo>
                    <a:pt x="12193" y="1"/>
                    <a:pt x="15562" y="3358"/>
                    <a:pt x="15527" y="750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6260201" y="1711048"/>
              <a:ext cx="348975" cy="298352"/>
            </a:xfrm>
            <a:custGeom>
              <a:rect b="b" l="l" r="r" t="t"/>
              <a:pathLst>
                <a:path extrusionOk="0" h="6536" w="7645">
                  <a:moveTo>
                    <a:pt x="4392" y="0"/>
                  </a:moveTo>
                  <a:cubicBezTo>
                    <a:pt x="4385" y="0"/>
                    <a:pt x="4378" y="0"/>
                    <a:pt x="4370" y="0"/>
                  </a:cubicBezTo>
                  <a:cubicBezTo>
                    <a:pt x="1453" y="0"/>
                    <a:pt x="1" y="3512"/>
                    <a:pt x="2061" y="5572"/>
                  </a:cubicBezTo>
                  <a:cubicBezTo>
                    <a:pt x="2722" y="6238"/>
                    <a:pt x="3538" y="6535"/>
                    <a:pt x="4339" y="6535"/>
                  </a:cubicBezTo>
                  <a:cubicBezTo>
                    <a:pt x="6018" y="6535"/>
                    <a:pt x="7633" y="5229"/>
                    <a:pt x="7633" y="3262"/>
                  </a:cubicBezTo>
                  <a:cubicBezTo>
                    <a:pt x="7645" y="1460"/>
                    <a:pt x="6192" y="0"/>
                    <a:pt x="4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6189037" y="2015929"/>
              <a:ext cx="540786" cy="254120"/>
            </a:xfrm>
            <a:custGeom>
              <a:rect b="b" l="l" r="r" t="t"/>
              <a:pathLst>
                <a:path extrusionOk="0" h="5567" w="11847">
                  <a:moveTo>
                    <a:pt x="3977" y="1"/>
                  </a:moveTo>
                  <a:cubicBezTo>
                    <a:pt x="2393" y="429"/>
                    <a:pt x="1000" y="1358"/>
                    <a:pt x="0" y="2656"/>
                  </a:cubicBezTo>
                  <a:cubicBezTo>
                    <a:pt x="1500" y="4596"/>
                    <a:pt x="3715" y="5567"/>
                    <a:pt x="5928" y="5567"/>
                  </a:cubicBezTo>
                  <a:cubicBezTo>
                    <a:pt x="8141" y="5567"/>
                    <a:pt x="10353" y="4596"/>
                    <a:pt x="11847" y="2656"/>
                  </a:cubicBezTo>
                  <a:cubicBezTo>
                    <a:pt x="10847" y="1358"/>
                    <a:pt x="9454" y="429"/>
                    <a:pt x="7870" y="1"/>
                  </a:cubicBezTo>
                  <a:cubicBezTo>
                    <a:pt x="7251" y="274"/>
                    <a:pt x="6587" y="411"/>
                    <a:pt x="5923" y="411"/>
                  </a:cubicBezTo>
                  <a:cubicBezTo>
                    <a:pt x="5260" y="411"/>
                    <a:pt x="4596" y="274"/>
                    <a:pt x="3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6308040" y="1808871"/>
              <a:ext cx="301684" cy="103026"/>
            </a:xfrm>
            <a:custGeom>
              <a:rect b="b" l="l" r="r" t="t"/>
              <a:pathLst>
                <a:path extrusionOk="0" h="2257" w="6609">
                  <a:moveTo>
                    <a:pt x="1203" y="905"/>
                  </a:moveTo>
                  <a:cubicBezTo>
                    <a:pt x="1207" y="905"/>
                    <a:pt x="1211" y="905"/>
                    <a:pt x="1215" y="905"/>
                  </a:cubicBezTo>
                  <a:lnTo>
                    <a:pt x="2751" y="905"/>
                  </a:lnTo>
                  <a:lnTo>
                    <a:pt x="2751" y="1310"/>
                  </a:lnTo>
                  <a:cubicBezTo>
                    <a:pt x="2751" y="1334"/>
                    <a:pt x="2739" y="1358"/>
                    <a:pt x="2715" y="1381"/>
                  </a:cubicBezTo>
                  <a:lnTo>
                    <a:pt x="2668" y="1429"/>
                  </a:lnTo>
                  <a:cubicBezTo>
                    <a:pt x="2587" y="1510"/>
                    <a:pt x="2473" y="1558"/>
                    <a:pt x="2360" y="1558"/>
                  </a:cubicBezTo>
                  <a:cubicBezTo>
                    <a:pt x="2306" y="1558"/>
                    <a:pt x="2253" y="1547"/>
                    <a:pt x="2203" y="1524"/>
                  </a:cubicBezTo>
                  <a:lnTo>
                    <a:pt x="1167" y="1108"/>
                  </a:lnTo>
                  <a:cubicBezTo>
                    <a:pt x="1052" y="1073"/>
                    <a:pt x="1082" y="905"/>
                    <a:pt x="1203" y="905"/>
                  </a:cubicBezTo>
                  <a:close/>
                  <a:moveTo>
                    <a:pt x="5406" y="905"/>
                  </a:moveTo>
                  <a:cubicBezTo>
                    <a:pt x="5525" y="905"/>
                    <a:pt x="5549" y="1072"/>
                    <a:pt x="5442" y="1108"/>
                  </a:cubicBezTo>
                  <a:lnTo>
                    <a:pt x="4418" y="1524"/>
                  </a:lnTo>
                  <a:cubicBezTo>
                    <a:pt x="4364" y="1547"/>
                    <a:pt x="4309" y="1558"/>
                    <a:pt x="4253" y="1558"/>
                  </a:cubicBezTo>
                  <a:cubicBezTo>
                    <a:pt x="4136" y="1558"/>
                    <a:pt x="4022" y="1510"/>
                    <a:pt x="3942" y="1429"/>
                  </a:cubicBezTo>
                  <a:lnTo>
                    <a:pt x="3894" y="1381"/>
                  </a:lnTo>
                  <a:cubicBezTo>
                    <a:pt x="3870" y="1358"/>
                    <a:pt x="3858" y="1334"/>
                    <a:pt x="3858" y="1310"/>
                  </a:cubicBezTo>
                  <a:lnTo>
                    <a:pt x="3858" y="905"/>
                  </a:lnTo>
                  <a:close/>
                  <a:moveTo>
                    <a:pt x="36" y="0"/>
                  </a:moveTo>
                  <a:cubicBezTo>
                    <a:pt x="13" y="143"/>
                    <a:pt x="1" y="274"/>
                    <a:pt x="1" y="417"/>
                  </a:cubicBezTo>
                  <a:lnTo>
                    <a:pt x="1" y="1179"/>
                  </a:lnTo>
                  <a:lnTo>
                    <a:pt x="2132" y="2179"/>
                  </a:lnTo>
                  <a:cubicBezTo>
                    <a:pt x="2249" y="2231"/>
                    <a:pt x="2373" y="2256"/>
                    <a:pt x="2496" y="2256"/>
                  </a:cubicBezTo>
                  <a:cubicBezTo>
                    <a:pt x="2686" y="2256"/>
                    <a:pt x="2873" y="2195"/>
                    <a:pt x="3025" y="2072"/>
                  </a:cubicBezTo>
                  <a:lnTo>
                    <a:pt x="3299" y="1846"/>
                  </a:lnTo>
                  <a:lnTo>
                    <a:pt x="3584" y="2072"/>
                  </a:lnTo>
                  <a:cubicBezTo>
                    <a:pt x="3736" y="2195"/>
                    <a:pt x="3923" y="2256"/>
                    <a:pt x="4110" y="2256"/>
                  </a:cubicBezTo>
                  <a:cubicBezTo>
                    <a:pt x="4232" y="2256"/>
                    <a:pt x="4353" y="2231"/>
                    <a:pt x="4465" y="2179"/>
                  </a:cubicBezTo>
                  <a:lnTo>
                    <a:pt x="6609" y="1179"/>
                  </a:lnTo>
                  <a:lnTo>
                    <a:pt x="6609" y="417"/>
                  </a:lnTo>
                  <a:cubicBezTo>
                    <a:pt x="6609" y="286"/>
                    <a:pt x="6597" y="143"/>
                    <a:pt x="6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6105319" y="1736565"/>
              <a:ext cx="545168" cy="545716"/>
            </a:xfrm>
            <a:custGeom>
              <a:rect b="b" l="l" r="r" t="t"/>
              <a:pathLst>
                <a:path extrusionOk="0" h="11955" w="11943">
                  <a:moveTo>
                    <a:pt x="1036" y="1"/>
                  </a:moveTo>
                  <a:lnTo>
                    <a:pt x="1" y="1037"/>
                  </a:lnTo>
                  <a:lnTo>
                    <a:pt x="10907" y="11955"/>
                  </a:lnTo>
                  <a:lnTo>
                    <a:pt x="11943" y="1091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4" name="Google Shape;844;p21"/>
          <p:cNvSpPr/>
          <p:nvPr/>
        </p:nvSpPr>
        <p:spPr>
          <a:xfrm rot="-3791816">
            <a:off x="375199" y="3240514"/>
            <a:ext cx="1058157" cy="1057825"/>
          </a:xfrm>
          <a:custGeom>
            <a:rect b="b" l="l" r="r" t="t"/>
            <a:pathLst>
              <a:path extrusionOk="0" h="38160" w="38172">
                <a:moveTo>
                  <a:pt x="19086" y="0"/>
                </a:moveTo>
                <a:cubicBezTo>
                  <a:pt x="13050" y="0"/>
                  <a:pt x="7490" y="2763"/>
                  <a:pt x="3846" y="7597"/>
                </a:cubicBezTo>
                <a:cubicBezTo>
                  <a:pt x="3727" y="7763"/>
                  <a:pt x="3751" y="8001"/>
                  <a:pt x="3930" y="8120"/>
                </a:cubicBezTo>
                <a:cubicBezTo>
                  <a:pt x="3998" y="8174"/>
                  <a:pt x="4079" y="8200"/>
                  <a:pt x="4159" y="8200"/>
                </a:cubicBezTo>
                <a:cubicBezTo>
                  <a:pt x="4274" y="8200"/>
                  <a:pt x="4388" y="8147"/>
                  <a:pt x="4465" y="8049"/>
                </a:cubicBezTo>
                <a:cubicBezTo>
                  <a:pt x="7954" y="3417"/>
                  <a:pt x="13288" y="762"/>
                  <a:pt x="19086" y="762"/>
                </a:cubicBezTo>
                <a:cubicBezTo>
                  <a:pt x="29183" y="762"/>
                  <a:pt x="37410" y="8978"/>
                  <a:pt x="37410" y="19074"/>
                </a:cubicBezTo>
                <a:cubicBezTo>
                  <a:pt x="37410" y="29183"/>
                  <a:pt x="29183" y="37398"/>
                  <a:pt x="19086" y="37398"/>
                </a:cubicBezTo>
                <a:cubicBezTo>
                  <a:pt x="8990" y="37398"/>
                  <a:pt x="774" y="29183"/>
                  <a:pt x="774" y="19074"/>
                </a:cubicBezTo>
                <a:cubicBezTo>
                  <a:pt x="774" y="18872"/>
                  <a:pt x="596" y="18693"/>
                  <a:pt x="382" y="18693"/>
                </a:cubicBezTo>
                <a:cubicBezTo>
                  <a:pt x="179" y="18693"/>
                  <a:pt x="1" y="18872"/>
                  <a:pt x="1" y="19074"/>
                </a:cubicBezTo>
                <a:cubicBezTo>
                  <a:pt x="1" y="29599"/>
                  <a:pt x="8561" y="38160"/>
                  <a:pt x="19086" y="38160"/>
                </a:cubicBezTo>
                <a:cubicBezTo>
                  <a:pt x="29611" y="38160"/>
                  <a:pt x="38172" y="29599"/>
                  <a:pt x="38172" y="19074"/>
                </a:cubicBezTo>
                <a:cubicBezTo>
                  <a:pt x="38172" y="8561"/>
                  <a:pt x="29611" y="0"/>
                  <a:pt x="19086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21"/>
          <p:cNvSpPr/>
          <p:nvPr/>
        </p:nvSpPr>
        <p:spPr>
          <a:xfrm>
            <a:off x="7595995" y="1419825"/>
            <a:ext cx="1200323" cy="1200323"/>
          </a:xfrm>
          <a:custGeom>
            <a:rect b="b" l="l" r="r" t="t"/>
            <a:pathLst>
              <a:path extrusionOk="0" h="38160" w="38160">
                <a:moveTo>
                  <a:pt x="19074" y="0"/>
                </a:moveTo>
                <a:cubicBezTo>
                  <a:pt x="13037" y="0"/>
                  <a:pt x="7489" y="2763"/>
                  <a:pt x="3846" y="7597"/>
                </a:cubicBezTo>
                <a:cubicBezTo>
                  <a:pt x="3715" y="7763"/>
                  <a:pt x="3751" y="8001"/>
                  <a:pt x="3917" y="8120"/>
                </a:cubicBezTo>
                <a:cubicBezTo>
                  <a:pt x="3986" y="8174"/>
                  <a:pt x="4066" y="8200"/>
                  <a:pt x="4147" y="8200"/>
                </a:cubicBezTo>
                <a:cubicBezTo>
                  <a:pt x="4262" y="8200"/>
                  <a:pt x="4376" y="8147"/>
                  <a:pt x="4453" y="8049"/>
                </a:cubicBezTo>
                <a:cubicBezTo>
                  <a:pt x="7953" y="3417"/>
                  <a:pt x="13287" y="762"/>
                  <a:pt x="19074" y="762"/>
                </a:cubicBezTo>
                <a:cubicBezTo>
                  <a:pt x="29182" y="762"/>
                  <a:pt x="37398" y="8978"/>
                  <a:pt x="37398" y="19074"/>
                </a:cubicBezTo>
                <a:cubicBezTo>
                  <a:pt x="37398" y="29183"/>
                  <a:pt x="29182" y="37398"/>
                  <a:pt x="19074" y="37398"/>
                </a:cubicBezTo>
                <a:cubicBezTo>
                  <a:pt x="8977" y="37398"/>
                  <a:pt x="762" y="29183"/>
                  <a:pt x="762" y="19074"/>
                </a:cubicBezTo>
                <a:cubicBezTo>
                  <a:pt x="762" y="18872"/>
                  <a:pt x="595" y="18693"/>
                  <a:pt x="381" y="18693"/>
                </a:cubicBezTo>
                <a:cubicBezTo>
                  <a:pt x="167" y="18693"/>
                  <a:pt x="0" y="18872"/>
                  <a:pt x="0" y="19074"/>
                </a:cubicBezTo>
                <a:cubicBezTo>
                  <a:pt x="0" y="29599"/>
                  <a:pt x="8561" y="38160"/>
                  <a:pt x="19074" y="38160"/>
                </a:cubicBezTo>
                <a:cubicBezTo>
                  <a:pt x="29599" y="38160"/>
                  <a:pt x="38160" y="29599"/>
                  <a:pt x="38160" y="19074"/>
                </a:cubicBezTo>
                <a:cubicBezTo>
                  <a:pt x="38160" y="8561"/>
                  <a:pt x="29599" y="0"/>
                  <a:pt x="19074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6" name="Google Shape;846;p21"/>
          <p:cNvGrpSpPr/>
          <p:nvPr/>
        </p:nvGrpSpPr>
        <p:grpSpPr>
          <a:xfrm>
            <a:off x="7776504" y="1523341"/>
            <a:ext cx="839303" cy="993293"/>
            <a:chOff x="3259496" y="1791478"/>
            <a:chExt cx="588613" cy="696510"/>
          </a:xfrm>
        </p:grpSpPr>
        <p:sp>
          <p:nvSpPr>
            <p:cNvPr id="847" name="Google Shape;847;p21"/>
            <p:cNvSpPr/>
            <p:nvPr/>
          </p:nvSpPr>
          <p:spPr>
            <a:xfrm>
              <a:off x="3259496" y="1899341"/>
              <a:ext cx="588613" cy="588647"/>
            </a:xfrm>
            <a:custGeom>
              <a:rect b="b" l="l" r="r" t="t"/>
              <a:pathLst>
                <a:path extrusionOk="0" h="17087" w="17086">
                  <a:moveTo>
                    <a:pt x="17086" y="8537"/>
                  </a:moveTo>
                  <a:cubicBezTo>
                    <a:pt x="17086" y="13252"/>
                    <a:pt x="13264" y="17086"/>
                    <a:pt x="8549" y="17086"/>
                  </a:cubicBezTo>
                  <a:cubicBezTo>
                    <a:pt x="3822" y="17086"/>
                    <a:pt x="0" y="13252"/>
                    <a:pt x="0" y="8537"/>
                  </a:cubicBezTo>
                  <a:cubicBezTo>
                    <a:pt x="0" y="3823"/>
                    <a:pt x="3822" y="1"/>
                    <a:pt x="8549" y="1"/>
                  </a:cubicBezTo>
                  <a:cubicBezTo>
                    <a:pt x="13264" y="1"/>
                    <a:pt x="17086" y="3823"/>
                    <a:pt x="17086" y="8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3390337" y="2029768"/>
              <a:ext cx="326931" cy="327378"/>
            </a:xfrm>
            <a:custGeom>
              <a:rect b="b" l="l" r="r" t="t"/>
              <a:pathLst>
                <a:path extrusionOk="0" h="9503" w="9490">
                  <a:moveTo>
                    <a:pt x="9490" y="4751"/>
                  </a:moveTo>
                  <a:cubicBezTo>
                    <a:pt x="9490" y="7371"/>
                    <a:pt x="7370" y="9502"/>
                    <a:pt x="4751" y="9502"/>
                  </a:cubicBezTo>
                  <a:cubicBezTo>
                    <a:pt x="2132" y="9502"/>
                    <a:pt x="0" y="7371"/>
                    <a:pt x="0" y="4751"/>
                  </a:cubicBezTo>
                  <a:cubicBezTo>
                    <a:pt x="0" y="2132"/>
                    <a:pt x="2132" y="1"/>
                    <a:pt x="4751" y="1"/>
                  </a:cubicBezTo>
                  <a:cubicBezTo>
                    <a:pt x="7370" y="1"/>
                    <a:pt x="9490" y="2132"/>
                    <a:pt x="9490" y="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3476462" y="2029768"/>
              <a:ext cx="154681" cy="327378"/>
            </a:xfrm>
            <a:custGeom>
              <a:rect b="b" l="l" r="r" t="t"/>
              <a:pathLst>
                <a:path extrusionOk="0" fill="none" h="9503" w="4490">
                  <a:moveTo>
                    <a:pt x="4489" y="4751"/>
                  </a:moveTo>
                  <a:cubicBezTo>
                    <a:pt x="4489" y="7371"/>
                    <a:pt x="3489" y="9502"/>
                    <a:pt x="2251" y="9502"/>
                  </a:cubicBezTo>
                  <a:cubicBezTo>
                    <a:pt x="1013" y="9502"/>
                    <a:pt x="1" y="7371"/>
                    <a:pt x="1" y="4751"/>
                  </a:cubicBezTo>
                  <a:cubicBezTo>
                    <a:pt x="1" y="2132"/>
                    <a:pt x="1013" y="1"/>
                    <a:pt x="2251" y="1"/>
                  </a:cubicBezTo>
                  <a:cubicBezTo>
                    <a:pt x="3489" y="1"/>
                    <a:pt x="4489" y="2132"/>
                    <a:pt x="4489" y="4751"/>
                  </a:cubicBezTo>
                  <a:close/>
                </a:path>
              </a:pathLst>
            </a:custGeom>
            <a:noFill/>
            <a:ln cap="flat" cmpd="sng" w="26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3390337" y="2115928"/>
              <a:ext cx="326931" cy="155059"/>
            </a:xfrm>
            <a:custGeom>
              <a:rect b="b" l="l" r="r" t="t"/>
              <a:pathLst>
                <a:path extrusionOk="0" fill="none" h="4501" w="9490">
                  <a:moveTo>
                    <a:pt x="9490" y="2250"/>
                  </a:moveTo>
                  <a:cubicBezTo>
                    <a:pt x="9490" y="3489"/>
                    <a:pt x="7370" y="4501"/>
                    <a:pt x="4751" y="4501"/>
                  </a:cubicBezTo>
                  <a:cubicBezTo>
                    <a:pt x="2132" y="4501"/>
                    <a:pt x="0" y="3489"/>
                    <a:pt x="0" y="2250"/>
                  </a:cubicBezTo>
                  <a:cubicBezTo>
                    <a:pt x="0" y="1012"/>
                    <a:pt x="2132" y="0"/>
                    <a:pt x="4751" y="0"/>
                  </a:cubicBezTo>
                  <a:cubicBezTo>
                    <a:pt x="7370" y="0"/>
                    <a:pt x="9490" y="1012"/>
                    <a:pt x="9490" y="2250"/>
                  </a:cubicBezTo>
                  <a:close/>
                </a:path>
              </a:pathLst>
            </a:custGeom>
            <a:noFill/>
            <a:ln cap="flat" cmpd="sng" w="26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3553975" y="2193440"/>
              <a:ext cx="210868" cy="210455"/>
            </a:xfrm>
            <a:custGeom>
              <a:rect b="b" l="l" r="r" t="t"/>
              <a:pathLst>
                <a:path extrusionOk="0" h="6109" w="6121">
                  <a:moveTo>
                    <a:pt x="1" y="0"/>
                  </a:moveTo>
                  <a:lnTo>
                    <a:pt x="1323" y="4918"/>
                  </a:lnTo>
                  <a:lnTo>
                    <a:pt x="2096" y="4144"/>
                  </a:lnTo>
                  <a:lnTo>
                    <a:pt x="4061" y="6108"/>
                  </a:lnTo>
                  <a:lnTo>
                    <a:pt x="6121" y="4049"/>
                  </a:lnTo>
                  <a:lnTo>
                    <a:pt x="4156" y="2084"/>
                  </a:lnTo>
                  <a:lnTo>
                    <a:pt x="4906" y="13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3281234" y="1791478"/>
              <a:ext cx="305193" cy="264163"/>
            </a:xfrm>
            <a:custGeom>
              <a:rect b="b" l="l" r="r" t="t"/>
              <a:pathLst>
                <a:path extrusionOk="0" h="7668" w="8859">
                  <a:moveTo>
                    <a:pt x="298" y="6549"/>
                  </a:moveTo>
                  <a:lnTo>
                    <a:pt x="3798" y="489"/>
                  </a:lnTo>
                  <a:cubicBezTo>
                    <a:pt x="4072" y="0"/>
                    <a:pt x="4787" y="0"/>
                    <a:pt x="5072" y="489"/>
                  </a:cubicBezTo>
                  <a:lnTo>
                    <a:pt x="8573" y="6549"/>
                  </a:lnTo>
                  <a:cubicBezTo>
                    <a:pt x="8859" y="7037"/>
                    <a:pt x="8501" y="7668"/>
                    <a:pt x="7930" y="7668"/>
                  </a:cubicBezTo>
                  <a:lnTo>
                    <a:pt x="941" y="7668"/>
                  </a:lnTo>
                  <a:cubicBezTo>
                    <a:pt x="357" y="7668"/>
                    <a:pt x="0" y="7037"/>
                    <a:pt x="298" y="65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3281648" y="1795577"/>
              <a:ext cx="304779" cy="260063"/>
            </a:xfrm>
            <a:custGeom>
              <a:rect b="b" l="l" r="r" t="t"/>
              <a:pathLst>
                <a:path extrusionOk="0" h="7549" w="8847">
                  <a:moveTo>
                    <a:pt x="4417" y="155"/>
                  </a:moveTo>
                  <a:cubicBezTo>
                    <a:pt x="4632" y="155"/>
                    <a:pt x="4822" y="250"/>
                    <a:pt x="4929" y="453"/>
                  </a:cubicBezTo>
                  <a:lnTo>
                    <a:pt x="8430" y="6501"/>
                  </a:lnTo>
                  <a:cubicBezTo>
                    <a:pt x="8525" y="6680"/>
                    <a:pt x="8525" y="6906"/>
                    <a:pt x="8430" y="7097"/>
                  </a:cubicBezTo>
                  <a:cubicBezTo>
                    <a:pt x="8323" y="7275"/>
                    <a:pt x="8132" y="7394"/>
                    <a:pt x="7918" y="7394"/>
                  </a:cubicBezTo>
                  <a:lnTo>
                    <a:pt x="929" y="7394"/>
                  </a:lnTo>
                  <a:cubicBezTo>
                    <a:pt x="715" y="7394"/>
                    <a:pt x="524" y="7299"/>
                    <a:pt x="417" y="7097"/>
                  </a:cubicBezTo>
                  <a:cubicBezTo>
                    <a:pt x="310" y="6918"/>
                    <a:pt x="310" y="6704"/>
                    <a:pt x="417" y="6501"/>
                  </a:cubicBezTo>
                  <a:lnTo>
                    <a:pt x="3917" y="453"/>
                  </a:lnTo>
                  <a:cubicBezTo>
                    <a:pt x="4001" y="250"/>
                    <a:pt x="4203" y="155"/>
                    <a:pt x="4417" y="155"/>
                  </a:cubicBezTo>
                  <a:close/>
                  <a:moveTo>
                    <a:pt x="4417" y="0"/>
                  </a:moveTo>
                  <a:cubicBezTo>
                    <a:pt x="4167" y="0"/>
                    <a:pt x="3917" y="119"/>
                    <a:pt x="3786" y="370"/>
                  </a:cubicBezTo>
                  <a:lnTo>
                    <a:pt x="286" y="6430"/>
                  </a:lnTo>
                  <a:cubicBezTo>
                    <a:pt x="0" y="6918"/>
                    <a:pt x="357" y="7549"/>
                    <a:pt x="929" y="7549"/>
                  </a:cubicBezTo>
                  <a:lnTo>
                    <a:pt x="7918" y="7549"/>
                  </a:lnTo>
                  <a:cubicBezTo>
                    <a:pt x="8489" y="7549"/>
                    <a:pt x="8847" y="6942"/>
                    <a:pt x="8561" y="6430"/>
                  </a:cubicBezTo>
                  <a:lnTo>
                    <a:pt x="5060" y="370"/>
                  </a:lnTo>
                  <a:cubicBezTo>
                    <a:pt x="4917" y="119"/>
                    <a:pt x="4656" y="0"/>
                    <a:pt x="4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3418621" y="1978093"/>
              <a:ext cx="30385" cy="31212"/>
            </a:xfrm>
            <a:custGeom>
              <a:rect b="b" l="l" r="r" t="t"/>
              <a:pathLst>
                <a:path extrusionOk="0" h="906" w="882">
                  <a:moveTo>
                    <a:pt x="429" y="1"/>
                  </a:moveTo>
                  <a:cubicBezTo>
                    <a:pt x="179" y="1"/>
                    <a:pt x="1" y="179"/>
                    <a:pt x="1" y="453"/>
                  </a:cubicBezTo>
                  <a:cubicBezTo>
                    <a:pt x="1" y="715"/>
                    <a:pt x="179" y="906"/>
                    <a:pt x="429" y="906"/>
                  </a:cubicBezTo>
                  <a:cubicBezTo>
                    <a:pt x="703" y="906"/>
                    <a:pt x="882" y="715"/>
                    <a:pt x="882" y="453"/>
                  </a:cubicBezTo>
                  <a:cubicBezTo>
                    <a:pt x="882" y="179"/>
                    <a:pt x="703" y="1"/>
                    <a:pt x="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3420274" y="1865717"/>
              <a:ext cx="27526" cy="102558"/>
            </a:xfrm>
            <a:custGeom>
              <a:rect b="b" l="l" r="r" t="t"/>
              <a:pathLst>
                <a:path extrusionOk="0" h="2977" w="799">
                  <a:moveTo>
                    <a:pt x="393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1120"/>
                  </a:lnTo>
                  <a:lnTo>
                    <a:pt x="120" y="2727"/>
                  </a:lnTo>
                  <a:cubicBezTo>
                    <a:pt x="131" y="2858"/>
                    <a:pt x="251" y="2977"/>
                    <a:pt x="393" y="2977"/>
                  </a:cubicBezTo>
                  <a:cubicBezTo>
                    <a:pt x="548" y="2977"/>
                    <a:pt x="667" y="2882"/>
                    <a:pt x="679" y="2727"/>
                  </a:cubicBezTo>
                  <a:lnTo>
                    <a:pt x="798" y="1120"/>
                  </a:lnTo>
                  <a:lnTo>
                    <a:pt x="798" y="405"/>
                  </a:lnTo>
                  <a:cubicBezTo>
                    <a:pt x="798" y="179"/>
                    <a:pt x="608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21"/>
          <p:cNvGrpSpPr/>
          <p:nvPr/>
        </p:nvGrpSpPr>
        <p:grpSpPr>
          <a:xfrm>
            <a:off x="7664350" y="3839656"/>
            <a:ext cx="929701" cy="929701"/>
            <a:chOff x="8188845" y="4119320"/>
            <a:chExt cx="681249" cy="681249"/>
          </a:xfrm>
        </p:grpSpPr>
        <p:sp>
          <p:nvSpPr>
            <p:cNvPr id="857" name="Google Shape;857;p21"/>
            <p:cNvSpPr/>
            <p:nvPr/>
          </p:nvSpPr>
          <p:spPr>
            <a:xfrm>
              <a:off x="8188845" y="4119320"/>
              <a:ext cx="681249" cy="681249"/>
            </a:xfrm>
            <a:custGeom>
              <a:rect b="b" l="l" r="r" t="t"/>
              <a:pathLst>
                <a:path extrusionOk="0" h="25290" w="25290">
                  <a:moveTo>
                    <a:pt x="12645" y="0"/>
                  </a:moveTo>
                  <a:cubicBezTo>
                    <a:pt x="5668" y="0"/>
                    <a:pt x="0" y="5668"/>
                    <a:pt x="0" y="12645"/>
                  </a:cubicBezTo>
                  <a:cubicBezTo>
                    <a:pt x="0" y="19634"/>
                    <a:pt x="5668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8251394" y="4181869"/>
              <a:ext cx="556475" cy="556152"/>
            </a:xfrm>
            <a:custGeom>
              <a:rect b="b" l="l" r="r" t="t"/>
              <a:pathLst>
                <a:path extrusionOk="0" fill="none" h="20646" w="20658">
                  <a:moveTo>
                    <a:pt x="20657" y="10323"/>
                  </a:moveTo>
                  <a:cubicBezTo>
                    <a:pt x="20657" y="16026"/>
                    <a:pt x="16026" y="20646"/>
                    <a:pt x="10323" y="20646"/>
                  </a:cubicBezTo>
                  <a:cubicBezTo>
                    <a:pt x="4620" y="20646"/>
                    <a:pt x="0" y="16026"/>
                    <a:pt x="0" y="10323"/>
                  </a:cubicBezTo>
                  <a:cubicBezTo>
                    <a:pt x="0" y="4620"/>
                    <a:pt x="4620" y="0"/>
                    <a:pt x="10323" y="0"/>
                  </a:cubicBezTo>
                  <a:cubicBezTo>
                    <a:pt x="16026" y="0"/>
                    <a:pt x="20657" y="4620"/>
                    <a:pt x="20657" y="1032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8280244" y="4210719"/>
              <a:ext cx="498425" cy="498425"/>
            </a:xfrm>
            <a:custGeom>
              <a:rect b="b" l="l" r="r" t="t"/>
              <a:pathLst>
                <a:path extrusionOk="0" h="18503" w="18503">
                  <a:moveTo>
                    <a:pt x="9252" y="1"/>
                  </a:moveTo>
                  <a:cubicBezTo>
                    <a:pt x="4144" y="1"/>
                    <a:pt x="1" y="4144"/>
                    <a:pt x="1" y="9252"/>
                  </a:cubicBezTo>
                  <a:cubicBezTo>
                    <a:pt x="1" y="14360"/>
                    <a:pt x="4144" y="18503"/>
                    <a:pt x="9252" y="18503"/>
                  </a:cubicBezTo>
                  <a:cubicBezTo>
                    <a:pt x="14360" y="18503"/>
                    <a:pt x="18503" y="14360"/>
                    <a:pt x="18503" y="9252"/>
                  </a:cubicBezTo>
                  <a:cubicBezTo>
                    <a:pt x="18503" y="4144"/>
                    <a:pt x="14360" y="1"/>
                    <a:pt x="9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8391226" y="4320732"/>
              <a:ext cx="274251" cy="308892"/>
            </a:xfrm>
            <a:custGeom>
              <a:rect b="b" l="l" r="r" t="t"/>
              <a:pathLst>
                <a:path extrusionOk="0" fill="none" h="11467" w="10181">
                  <a:moveTo>
                    <a:pt x="5132" y="11466"/>
                  </a:moveTo>
                  <a:lnTo>
                    <a:pt x="5132" y="11466"/>
                  </a:lnTo>
                  <a:lnTo>
                    <a:pt x="5096" y="11454"/>
                  </a:lnTo>
                  <a:cubicBezTo>
                    <a:pt x="2024" y="10383"/>
                    <a:pt x="0" y="7728"/>
                    <a:pt x="0" y="4763"/>
                  </a:cubicBezTo>
                  <a:lnTo>
                    <a:pt x="0" y="489"/>
                  </a:lnTo>
                  <a:lnTo>
                    <a:pt x="5084" y="1"/>
                  </a:lnTo>
                  <a:lnTo>
                    <a:pt x="10180" y="489"/>
                  </a:lnTo>
                  <a:lnTo>
                    <a:pt x="10180" y="4799"/>
                  </a:lnTo>
                  <a:cubicBezTo>
                    <a:pt x="10180" y="7740"/>
                    <a:pt x="8180" y="10383"/>
                    <a:pt x="5132" y="11466"/>
                  </a:cubicBezTo>
                  <a:close/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8483595" y="4413747"/>
              <a:ext cx="92396" cy="109393"/>
            </a:xfrm>
            <a:custGeom>
              <a:rect b="b" l="l" r="r" t="t"/>
              <a:pathLst>
                <a:path extrusionOk="0" fill="none" h="4061" w="3430">
                  <a:moveTo>
                    <a:pt x="3429" y="2036"/>
                  </a:moveTo>
                  <a:cubicBezTo>
                    <a:pt x="3429" y="3155"/>
                    <a:pt x="2667" y="4060"/>
                    <a:pt x="1715" y="4060"/>
                  </a:cubicBezTo>
                  <a:cubicBezTo>
                    <a:pt x="762" y="4060"/>
                    <a:pt x="0" y="3155"/>
                    <a:pt x="0" y="2036"/>
                  </a:cubicBezTo>
                  <a:cubicBezTo>
                    <a:pt x="0" y="917"/>
                    <a:pt x="762" y="0"/>
                    <a:pt x="1715" y="0"/>
                  </a:cubicBezTo>
                  <a:cubicBezTo>
                    <a:pt x="2667" y="0"/>
                    <a:pt x="3429" y="917"/>
                    <a:pt x="3429" y="2036"/>
                  </a:cubicBezTo>
                  <a:close/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8507974" y="4387133"/>
              <a:ext cx="9967" cy="25671"/>
            </a:xfrm>
            <a:custGeom>
              <a:rect b="b" l="l" r="r" t="t"/>
              <a:pathLst>
                <a:path extrusionOk="0" fill="none" h="953" w="370">
                  <a:moveTo>
                    <a:pt x="369" y="953"/>
                  </a:moveTo>
                  <a:lnTo>
                    <a:pt x="0" y="0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8541645" y="4387133"/>
              <a:ext cx="9967" cy="25671"/>
            </a:xfrm>
            <a:custGeom>
              <a:rect b="b" l="l" r="r" t="t"/>
              <a:pathLst>
                <a:path extrusionOk="0" fill="none" h="953" w="370">
                  <a:moveTo>
                    <a:pt x="0" y="953"/>
                  </a:moveTo>
                  <a:lnTo>
                    <a:pt x="369" y="0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8571142" y="4425599"/>
              <a:ext cx="58724" cy="16082"/>
            </a:xfrm>
            <a:custGeom>
              <a:rect b="b" l="l" r="r" t="t"/>
              <a:pathLst>
                <a:path extrusionOk="0" fill="none" h="597" w="2180">
                  <a:moveTo>
                    <a:pt x="1" y="537"/>
                  </a:moveTo>
                  <a:lnTo>
                    <a:pt x="1048" y="1"/>
                  </a:lnTo>
                  <a:lnTo>
                    <a:pt x="2179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8577230" y="4455769"/>
              <a:ext cx="58724" cy="16378"/>
            </a:xfrm>
            <a:custGeom>
              <a:rect b="b" l="l" r="r" t="t"/>
              <a:pathLst>
                <a:path extrusionOk="0" fill="none" h="608" w="2180">
                  <a:moveTo>
                    <a:pt x="1" y="536"/>
                  </a:moveTo>
                  <a:lnTo>
                    <a:pt x="1049" y="0"/>
                  </a:lnTo>
                  <a:lnTo>
                    <a:pt x="2180" y="607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8570172" y="4486855"/>
              <a:ext cx="58724" cy="16082"/>
            </a:xfrm>
            <a:custGeom>
              <a:rect b="b" l="l" r="r" t="t"/>
              <a:pathLst>
                <a:path extrusionOk="0" fill="none" h="597" w="2180">
                  <a:moveTo>
                    <a:pt x="1" y="537"/>
                  </a:moveTo>
                  <a:lnTo>
                    <a:pt x="1049" y="1"/>
                  </a:lnTo>
                  <a:lnTo>
                    <a:pt x="2180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8427457" y="4425599"/>
              <a:ext cx="59047" cy="16082"/>
            </a:xfrm>
            <a:custGeom>
              <a:rect b="b" l="l" r="r" t="t"/>
              <a:pathLst>
                <a:path extrusionOk="0" fill="none" h="597" w="2192">
                  <a:moveTo>
                    <a:pt x="2191" y="537"/>
                  </a:moveTo>
                  <a:lnTo>
                    <a:pt x="1144" y="1"/>
                  </a:lnTo>
                  <a:lnTo>
                    <a:pt x="1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8421369" y="4455769"/>
              <a:ext cx="58724" cy="16378"/>
            </a:xfrm>
            <a:custGeom>
              <a:rect b="b" l="l" r="r" t="t"/>
              <a:pathLst>
                <a:path extrusionOk="0" fill="none" h="608" w="2180">
                  <a:moveTo>
                    <a:pt x="2179" y="536"/>
                  </a:moveTo>
                  <a:lnTo>
                    <a:pt x="1143" y="0"/>
                  </a:lnTo>
                  <a:lnTo>
                    <a:pt x="0" y="607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8428427" y="4486855"/>
              <a:ext cx="59047" cy="16082"/>
            </a:xfrm>
            <a:custGeom>
              <a:rect b="b" l="l" r="r" t="t"/>
              <a:pathLst>
                <a:path extrusionOk="0" fill="none" h="597" w="2192">
                  <a:moveTo>
                    <a:pt x="2191" y="537"/>
                  </a:moveTo>
                  <a:lnTo>
                    <a:pt x="1143" y="1"/>
                  </a:lnTo>
                  <a:lnTo>
                    <a:pt x="0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8528823" y="4446772"/>
              <a:ext cx="0" cy="45578"/>
            </a:xfrm>
            <a:custGeom>
              <a:rect b="b" l="l" r="r" t="t"/>
              <a:pathLst>
                <a:path extrusionOk="0" fill="none" h="1692" w="0">
                  <a:moveTo>
                    <a:pt x="0" y="1"/>
                  </a:moveTo>
                  <a:lnTo>
                    <a:pt x="0" y="1691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1" name="Google Shape;871;p21"/>
          <p:cNvSpPr/>
          <p:nvPr/>
        </p:nvSpPr>
        <p:spPr>
          <a:xfrm rot="5970659">
            <a:off x="7529043" y="3704345"/>
            <a:ext cx="1200318" cy="1200318"/>
          </a:xfrm>
          <a:custGeom>
            <a:rect b="b" l="l" r="r" t="t"/>
            <a:pathLst>
              <a:path extrusionOk="0" h="38160" w="38160">
                <a:moveTo>
                  <a:pt x="19074" y="0"/>
                </a:moveTo>
                <a:cubicBezTo>
                  <a:pt x="13037" y="0"/>
                  <a:pt x="7489" y="2763"/>
                  <a:pt x="3846" y="7597"/>
                </a:cubicBezTo>
                <a:cubicBezTo>
                  <a:pt x="3715" y="7763"/>
                  <a:pt x="3751" y="8001"/>
                  <a:pt x="3917" y="8120"/>
                </a:cubicBezTo>
                <a:cubicBezTo>
                  <a:pt x="3986" y="8174"/>
                  <a:pt x="4066" y="8200"/>
                  <a:pt x="4147" y="8200"/>
                </a:cubicBezTo>
                <a:cubicBezTo>
                  <a:pt x="4262" y="8200"/>
                  <a:pt x="4376" y="8147"/>
                  <a:pt x="4453" y="8049"/>
                </a:cubicBezTo>
                <a:cubicBezTo>
                  <a:pt x="7953" y="3417"/>
                  <a:pt x="13287" y="762"/>
                  <a:pt x="19074" y="762"/>
                </a:cubicBezTo>
                <a:cubicBezTo>
                  <a:pt x="29182" y="762"/>
                  <a:pt x="37398" y="8978"/>
                  <a:pt x="37398" y="19074"/>
                </a:cubicBezTo>
                <a:cubicBezTo>
                  <a:pt x="37398" y="29183"/>
                  <a:pt x="29182" y="37398"/>
                  <a:pt x="19074" y="37398"/>
                </a:cubicBezTo>
                <a:cubicBezTo>
                  <a:pt x="8977" y="37398"/>
                  <a:pt x="762" y="29183"/>
                  <a:pt x="762" y="19074"/>
                </a:cubicBezTo>
                <a:cubicBezTo>
                  <a:pt x="762" y="18872"/>
                  <a:pt x="595" y="18693"/>
                  <a:pt x="381" y="18693"/>
                </a:cubicBezTo>
                <a:cubicBezTo>
                  <a:pt x="167" y="18693"/>
                  <a:pt x="0" y="18872"/>
                  <a:pt x="0" y="19074"/>
                </a:cubicBezTo>
                <a:cubicBezTo>
                  <a:pt x="0" y="29599"/>
                  <a:pt x="8561" y="38160"/>
                  <a:pt x="19074" y="38160"/>
                </a:cubicBezTo>
                <a:cubicBezTo>
                  <a:pt x="29599" y="38160"/>
                  <a:pt x="38160" y="29599"/>
                  <a:pt x="38160" y="19074"/>
                </a:cubicBezTo>
                <a:cubicBezTo>
                  <a:pt x="38160" y="8561"/>
                  <a:pt x="29599" y="0"/>
                  <a:pt x="19074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21"/>
          <p:cNvSpPr/>
          <p:nvPr/>
        </p:nvSpPr>
        <p:spPr>
          <a:xfrm>
            <a:off x="3076510" y="3388261"/>
            <a:ext cx="461029" cy="554955"/>
          </a:xfrm>
          <a:custGeom>
            <a:rect b="b" l="l" r="r" t="t"/>
            <a:pathLst>
              <a:path extrusionOk="0" h="19421" w="16134">
                <a:moveTo>
                  <a:pt x="8073" y="1"/>
                </a:moveTo>
                <a:cubicBezTo>
                  <a:pt x="4025" y="1846"/>
                  <a:pt x="1581" y="2094"/>
                  <a:pt x="560" y="2094"/>
                </a:cubicBezTo>
                <a:cubicBezTo>
                  <a:pt x="184" y="2094"/>
                  <a:pt x="0" y="2061"/>
                  <a:pt x="0" y="2061"/>
                </a:cubicBezTo>
                <a:lnTo>
                  <a:pt x="0" y="12562"/>
                </a:lnTo>
                <a:cubicBezTo>
                  <a:pt x="1155" y="17289"/>
                  <a:pt x="8073" y="19420"/>
                  <a:pt x="8073" y="19420"/>
                </a:cubicBezTo>
                <a:cubicBezTo>
                  <a:pt x="8073" y="19420"/>
                  <a:pt x="14990" y="17277"/>
                  <a:pt x="16133" y="12562"/>
                </a:cubicBezTo>
                <a:lnTo>
                  <a:pt x="16133" y="2061"/>
                </a:lnTo>
                <a:cubicBezTo>
                  <a:pt x="16133" y="2061"/>
                  <a:pt x="15950" y="2094"/>
                  <a:pt x="15574" y="2094"/>
                </a:cubicBezTo>
                <a:cubicBezTo>
                  <a:pt x="14553" y="2094"/>
                  <a:pt x="12111" y="1846"/>
                  <a:pt x="80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21"/>
          <p:cNvSpPr/>
          <p:nvPr/>
        </p:nvSpPr>
        <p:spPr>
          <a:xfrm>
            <a:off x="3154348" y="3519022"/>
            <a:ext cx="305010" cy="267948"/>
          </a:xfrm>
          <a:custGeom>
            <a:rect b="b" l="l" r="r" t="t"/>
            <a:pathLst>
              <a:path extrusionOk="0" h="9377" w="10674">
                <a:moveTo>
                  <a:pt x="9718" y="1"/>
                </a:moveTo>
                <a:cubicBezTo>
                  <a:pt x="9511" y="1"/>
                  <a:pt x="9303" y="91"/>
                  <a:pt x="9159" y="307"/>
                </a:cubicBezTo>
                <a:lnTo>
                  <a:pt x="4384" y="7534"/>
                </a:lnTo>
                <a:cubicBezTo>
                  <a:pt x="3360" y="6236"/>
                  <a:pt x="2348" y="4950"/>
                  <a:pt x="1360" y="3664"/>
                </a:cubicBezTo>
                <a:cubicBezTo>
                  <a:pt x="1231" y="3501"/>
                  <a:pt x="1078" y="3433"/>
                  <a:pt x="927" y="3433"/>
                </a:cubicBezTo>
                <a:cubicBezTo>
                  <a:pt x="452" y="3433"/>
                  <a:pt x="1" y="4110"/>
                  <a:pt x="407" y="4617"/>
                </a:cubicBezTo>
                <a:cubicBezTo>
                  <a:pt x="1598" y="6141"/>
                  <a:pt x="2765" y="7653"/>
                  <a:pt x="3956" y="9177"/>
                </a:cubicBezTo>
                <a:cubicBezTo>
                  <a:pt x="4068" y="9317"/>
                  <a:pt x="4225" y="9377"/>
                  <a:pt x="4387" y="9377"/>
                </a:cubicBezTo>
                <a:cubicBezTo>
                  <a:pt x="4636" y="9377"/>
                  <a:pt x="4897" y="9236"/>
                  <a:pt x="5027" y="9034"/>
                </a:cubicBezTo>
                <a:cubicBezTo>
                  <a:pt x="6801" y="6355"/>
                  <a:pt x="8575" y="3676"/>
                  <a:pt x="10349" y="985"/>
                </a:cubicBezTo>
                <a:cubicBezTo>
                  <a:pt x="10673" y="479"/>
                  <a:pt x="10197" y="1"/>
                  <a:pt x="9718" y="1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lware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E94E1B"/>
      </a:accent1>
      <a:accent2>
        <a:srgbClr val="E94E1B"/>
      </a:accent2>
      <a:accent3>
        <a:srgbClr val="EE7026"/>
      </a:accent3>
      <a:accent4>
        <a:srgbClr val="3C3C3B"/>
      </a:accent4>
      <a:accent5>
        <a:srgbClr val="575756"/>
      </a:accent5>
      <a:accent6>
        <a:srgbClr val="C6C6C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