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58" r:id="rId4"/>
    <p:sldId id="266" r:id="rId5"/>
    <p:sldId id="259" r:id="rId6"/>
    <p:sldId id="260" r:id="rId7"/>
    <p:sldId id="267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ila ezra" userId="0ddec06b08077e5b" providerId="LiveId" clId="{B4B1237C-6D59-4C47-9CD9-82DAA625C20C}"/>
    <pc:docChg chg="undo custSel addSld modSld">
      <pc:chgData name="venila ezra" userId="0ddec06b08077e5b" providerId="LiveId" clId="{B4B1237C-6D59-4C47-9CD9-82DAA625C20C}" dt="2024-12-17T06:01:34.166" v="242" actId="20577"/>
      <pc:docMkLst>
        <pc:docMk/>
      </pc:docMkLst>
      <pc:sldChg chg="modSp mod">
        <pc:chgData name="venila ezra" userId="0ddec06b08077e5b" providerId="LiveId" clId="{B4B1237C-6D59-4C47-9CD9-82DAA625C20C}" dt="2024-12-17T05:35:57.179" v="203" actId="115"/>
        <pc:sldMkLst>
          <pc:docMk/>
          <pc:sldMk cId="152774206" sldId="256"/>
        </pc:sldMkLst>
        <pc:spChg chg="mod">
          <ac:chgData name="venila ezra" userId="0ddec06b08077e5b" providerId="LiveId" clId="{B4B1237C-6D59-4C47-9CD9-82DAA625C20C}" dt="2024-12-17T05:35:57.179" v="203" actId="115"/>
          <ac:spMkLst>
            <pc:docMk/>
            <pc:sldMk cId="152774206" sldId="256"/>
            <ac:spMk id="3" creationId="{979EA3B7-CC55-FDF9-5706-B7C5AB776EC2}"/>
          </ac:spMkLst>
        </pc:spChg>
      </pc:sldChg>
      <pc:sldChg chg="modSp mod">
        <pc:chgData name="venila ezra" userId="0ddec06b08077e5b" providerId="LiveId" clId="{B4B1237C-6D59-4C47-9CD9-82DAA625C20C}" dt="2024-12-16T05:50:50.901" v="77" actId="20577"/>
        <pc:sldMkLst>
          <pc:docMk/>
          <pc:sldMk cId="2266255934" sldId="258"/>
        </pc:sldMkLst>
        <pc:spChg chg="mod">
          <ac:chgData name="venila ezra" userId="0ddec06b08077e5b" providerId="LiveId" clId="{B4B1237C-6D59-4C47-9CD9-82DAA625C20C}" dt="2024-12-16T05:50:50.901" v="77" actId="20577"/>
          <ac:spMkLst>
            <pc:docMk/>
            <pc:sldMk cId="2266255934" sldId="258"/>
            <ac:spMk id="3" creationId="{7755B8E8-25E2-0056-3326-AA25A8A09509}"/>
          </ac:spMkLst>
        </pc:spChg>
      </pc:sldChg>
      <pc:sldChg chg="modSp mod">
        <pc:chgData name="venila ezra" userId="0ddec06b08077e5b" providerId="LiveId" clId="{B4B1237C-6D59-4C47-9CD9-82DAA625C20C}" dt="2024-12-17T06:01:34.166" v="242" actId="20577"/>
        <pc:sldMkLst>
          <pc:docMk/>
          <pc:sldMk cId="3135770505" sldId="260"/>
        </pc:sldMkLst>
        <pc:spChg chg="mod">
          <ac:chgData name="venila ezra" userId="0ddec06b08077e5b" providerId="LiveId" clId="{B4B1237C-6D59-4C47-9CD9-82DAA625C20C}" dt="2024-12-17T06:01:34.166" v="242" actId="20577"/>
          <ac:spMkLst>
            <pc:docMk/>
            <pc:sldMk cId="3135770505" sldId="260"/>
            <ac:spMk id="3" creationId="{377FC4B7-F57B-0545-0470-EE7A5DFC6CDA}"/>
          </ac:spMkLst>
        </pc:spChg>
      </pc:sldChg>
      <pc:sldChg chg="modSp mod">
        <pc:chgData name="venila ezra" userId="0ddec06b08077e5b" providerId="LiveId" clId="{B4B1237C-6D59-4C47-9CD9-82DAA625C20C}" dt="2024-12-17T05:28:38.632" v="102" actId="20577"/>
        <pc:sldMkLst>
          <pc:docMk/>
          <pc:sldMk cId="2718570396" sldId="264"/>
        </pc:sldMkLst>
        <pc:spChg chg="mod">
          <ac:chgData name="venila ezra" userId="0ddec06b08077e5b" providerId="LiveId" clId="{B4B1237C-6D59-4C47-9CD9-82DAA625C20C}" dt="2024-12-17T05:28:38.632" v="102" actId="20577"/>
          <ac:spMkLst>
            <pc:docMk/>
            <pc:sldMk cId="2718570396" sldId="264"/>
            <ac:spMk id="3" creationId="{369CBF01-E4E3-7CDD-581E-D769A2D946D8}"/>
          </ac:spMkLst>
        </pc:spChg>
      </pc:sldChg>
      <pc:sldChg chg="modSp add mod">
        <pc:chgData name="venila ezra" userId="0ddec06b08077e5b" providerId="LiveId" clId="{B4B1237C-6D59-4C47-9CD9-82DAA625C20C}" dt="2024-12-16T05:23:06.223" v="31" actId="14100"/>
        <pc:sldMkLst>
          <pc:docMk/>
          <pc:sldMk cId="3280943529" sldId="265"/>
        </pc:sldMkLst>
        <pc:spChg chg="mod">
          <ac:chgData name="venila ezra" userId="0ddec06b08077e5b" providerId="LiveId" clId="{B4B1237C-6D59-4C47-9CD9-82DAA625C20C}" dt="2024-12-16T05:23:06.223" v="31" actId="14100"/>
          <ac:spMkLst>
            <pc:docMk/>
            <pc:sldMk cId="3280943529" sldId="265"/>
            <ac:spMk id="3" creationId="{71ADCDD5-3DD7-A969-20E5-E854FED1B57C}"/>
          </ac:spMkLst>
        </pc:spChg>
      </pc:sldChg>
      <pc:sldChg chg="addSp modSp add mod">
        <pc:chgData name="venila ezra" userId="0ddec06b08077e5b" providerId="LiveId" clId="{B4B1237C-6D59-4C47-9CD9-82DAA625C20C}" dt="2024-12-16T05:51:25.711" v="82" actId="14100"/>
        <pc:sldMkLst>
          <pc:docMk/>
          <pc:sldMk cId="2054244769" sldId="266"/>
        </pc:sldMkLst>
        <pc:spChg chg="mod">
          <ac:chgData name="venila ezra" userId="0ddec06b08077e5b" providerId="LiveId" clId="{B4B1237C-6D59-4C47-9CD9-82DAA625C20C}" dt="2024-12-16T05:51:06.371" v="79" actId="20577"/>
          <ac:spMkLst>
            <pc:docMk/>
            <pc:sldMk cId="2054244769" sldId="266"/>
            <ac:spMk id="3" creationId="{F89EA6BB-015A-6D61-7709-29F4B17F8A3F}"/>
          </ac:spMkLst>
        </pc:spChg>
        <pc:picChg chg="add mod">
          <ac:chgData name="venila ezra" userId="0ddec06b08077e5b" providerId="LiveId" clId="{B4B1237C-6D59-4C47-9CD9-82DAA625C20C}" dt="2024-12-16T05:51:25.711" v="82" actId="14100"/>
          <ac:picMkLst>
            <pc:docMk/>
            <pc:sldMk cId="2054244769" sldId="266"/>
            <ac:picMk id="4" creationId="{2CB8E5C6-7E75-EFA1-4E94-DD26521B0824}"/>
          </ac:picMkLst>
        </pc:picChg>
      </pc:sldChg>
      <pc:sldChg chg="addSp modSp add mod">
        <pc:chgData name="venila ezra" userId="0ddec06b08077e5b" providerId="LiveId" clId="{B4B1237C-6D59-4C47-9CD9-82DAA625C20C}" dt="2024-12-17T05:40:50.499" v="211" actId="14100"/>
        <pc:sldMkLst>
          <pc:docMk/>
          <pc:sldMk cId="3220551458" sldId="267"/>
        </pc:sldMkLst>
        <pc:spChg chg="mod">
          <ac:chgData name="venila ezra" userId="0ddec06b08077e5b" providerId="LiveId" clId="{B4B1237C-6D59-4C47-9CD9-82DAA625C20C}" dt="2024-12-17T05:40:15.482" v="205" actId="20577"/>
          <ac:spMkLst>
            <pc:docMk/>
            <pc:sldMk cId="3220551458" sldId="267"/>
            <ac:spMk id="3" creationId="{459BE75F-F21B-476E-B1FF-5211E795FE80}"/>
          </ac:spMkLst>
        </pc:spChg>
        <pc:picChg chg="add mod">
          <ac:chgData name="venila ezra" userId="0ddec06b08077e5b" providerId="LiveId" clId="{B4B1237C-6D59-4C47-9CD9-82DAA625C20C}" dt="2024-12-17T05:40:50.499" v="211" actId="14100"/>
          <ac:picMkLst>
            <pc:docMk/>
            <pc:sldMk cId="3220551458" sldId="267"/>
            <ac:picMk id="4" creationId="{5F59B930-392C-5426-14CF-9DFCC068D4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3C21-23B8-4F9C-B52D-B341897ECFD1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C0BF-ADD1-4197-AE10-560D217FC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2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3C21-23B8-4F9C-B52D-B341897ECFD1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C0BF-ADD1-4197-AE10-560D217FC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38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3C21-23B8-4F9C-B52D-B341897ECFD1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C0BF-ADD1-4197-AE10-560D217FC0F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4785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3C21-23B8-4F9C-B52D-B341897ECFD1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C0BF-ADD1-4197-AE10-560D217FC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40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3C21-23B8-4F9C-B52D-B341897ECFD1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C0BF-ADD1-4197-AE10-560D217FC0F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684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3C21-23B8-4F9C-B52D-B341897ECFD1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C0BF-ADD1-4197-AE10-560D217FC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3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3C21-23B8-4F9C-B52D-B341897ECFD1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C0BF-ADD1-4197-AE10-560D217FC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363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3C21-23B8-4F9C-B52D-B341897ECFD1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C0BF-ADD1-4197-AE10-560D217FC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90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3C21-23B8-4F9C-B52D-B341897ECFD1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C0BF-ADD1-4197-AE10-560D217FC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26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3C21-23B8-4F9C-B52D-B341897ECFD1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C0BF-ADD1-4197-AE10-560D217FC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1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3C21-23B8-4F9C-B52D-B341897ECFD1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C0BF-ADD1-4197-AE10-560D217FC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30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3C21-23B8-4F9C-B52D-B341897ECFD1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C0BF-ADD1-4197-AE10-560D217FC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4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3C21-23B8-4F9C-B52D-B341897ECFD1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C0BF-ADD1-4197-AE10-560D217FC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92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3C21-23B8-4F9C-B52D-B341897ECFD1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C0BF-ADD1-4197-AE10-560D217FC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1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3C21-23B8-4F9C-B52D-B341897ECFD1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C0BF-ADD1-4197-AE10-560D217FC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64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3C21-23B8-4F9C-B52D-B341897ECFD1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C0BF-ADD1-4197-AE10-560D217FC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0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73C21-23B8-4F9C-B52D-B341897ECFD1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60C0BF-ADD1-4197-AE10-560D217FC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49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9EA3B7-CC55-FDF9-5706-B7C5AB776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en-IN" sz="24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3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endParaRPr lang="en-IN" sz="240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39863" indent="-457200" algn="l">
              <a:lnSpc>
                <a:spcPct val="15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framework is a structure that provides a foundation for building something, such as a software program or application.</a:t>
            </a:r>
          </a:p>
          <a:p>
            <a:pPr marL="1439863" indent="-457200" algn="l">
              <a:lnSpc>
                <a:spcPct val="150000"/>
              </a:lnSpc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framework is like a structure that provides a base for the application development process.</a:t>
            </a:r>
            <a:endParaRPr lang="en-IN" sz="32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82663" algn="l">
              <a:lnSpc>
                <a:spcPct val="150000"/>
              </a:lnSpc>
              <a:spcAft>
                <a:spcPts val="800"/>
              </a:spcAft>
            </a:pPr>
            <a:r>
              <a:rPr lang="en-IN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(ex: Two Wheeler ,  Auto, Man</a:t>
            </a:r>
            <a:r>
              <a:rPr lang="en-IN" sz="32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32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94BA1-0860-4133-FD66-97399A3E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9CBF01-E4E3-7CDD-581E-D769A2D94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0"/>
            <a:ext cx="11966221" cy="6858000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24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2400" b="1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24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 IN COMPUTER PROGRAMMING:</a:t>
            </a:r>
          </a:p>
          <a:p>
            <a:pPr algn="just">
              <a:lnSpc>
                <a:spcPct val="150000"/>
              </a:lnSpc>
            </a:pPr>
            <a:r>
              <a:rPr lang="en-I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I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computer programming, a </a:t>
            </a:r>
            <a:r>
              <a:rPr lang="en-IN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n-I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is a foundational 			structure that provides a set of tools, libraries, and guidelines 				to 	facilitate the development of software applications.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7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7D885-B04F-DC4A-8FF7-ED633474E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55B8E8-25E2-0056-3326-AA25A8A09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24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 FRAMEWORK: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IN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CSS framework is a collection of pre-written CSS styles 			that developers can use to quickly build website layouts and user 			interfaces without having to write all the styling code from scratch.</a:t>
            </a:r>
          </a:p>
          <a:p>
            <a:pPr algn="ctr"/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CSS FRAMEWORK – BOOTSTRAP )</a:t>
            </a:r>
          </a:p>
        </p:txBody>
      </p:sp>
    </p:spTree>
    <p:extLst>
      <p:ext uri="{BB962C8B-B14F-4D97-AF65-F5344CB8AC3E}">
        <p14:creationId xmlns:p14="http://schemas.microsoft.com/office/powerpoint/2010/main" val="226625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E2F10-225A-D0CE-FD3F-C19CCFF09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9EA6BB-015A-6D61-7709-29F4B17F8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8E5C6-7E75-EFA1-4E94-DD26521B0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4"/>
            <a:ext cx="12271022" cy="69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4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6868A-BABD-01D3-AEAD-C728208D7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684755-0EF0-18C6-9AB1-2519E6EC8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36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360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-IN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A JavaScript framework is a collection of code libraries and 		templates that help web developers build applications more efficiently.</a:t>
            </a:r>
          </a:p>
          <a:p>
            <a:pPr algn="ctr"/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7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9B203-0B58-FDB9-ADED-3E43F9F93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7FC4B7-F57B-0545-0470-EE7A5DFC6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FRAMEWORK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Python framework is a collection of Python modules that provides a structure for building applications.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3200" b="1" u="sng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Oops</a:t>
            </a:r>
            <a:endParaRPr lang="en-IN" sz="3200" b="1" u="sng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</a:p>
          <a:p>
            <a:pPr marL="342900" indent="-342900" algn="just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</a:p>
          <a:p>
            <a:pPr marL="342900" indent="-342900" algn="just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Inheritance</a:t>
            </a:r>
          </a:p>
          <a:p>
            <a:pPr marL="342900" indent="-342900" algn="just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Encapsulation</a:t>
            </a:r>
          </a:p>
          <a:p>
            <a:pPr marL="342900" indent="-342900" algn="just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Abstraction</a:t>
            </a:r>
          </a:p>
          <a:p>
            <a:pPr marL="342900" indent="-342900" algn="just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algn="just">
              <a:spcAft>
                <a:spcPts val="800"/>
              </a:spcAft>
            </a:pPr>
            <a:endParaRPr lang="en-IN" sz="32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32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7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34D39-04F0-F3D4-B6F9-44959EF08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9BE75F-F21B-476E-B1FF-5211E795F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32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9B930-392C-5426-14CF-9DFCC068D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016"/>
            <a:ext cx="12262103" cy="69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5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81235-63B0-B55E-BDCB-BB310BA24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C2C1F0-75BE-96CA-A5EE-E46DE60C5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36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 FRAMEWORK</a:t>
            </a:r>
            <a:endParaRPr lang="en-IN" sz="18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 is an acronym for Hypertext Preprocessor. PHP frameworks are essential tools for web developers, providing a structured foundation for building applications efficiently. It is an open-source server-side language used for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20195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57E77-04E5-1938-9DFA-00C9E47A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ADCDD5-3DD7-A969-20E5-E854FED1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12888"/>
            <a:ext cx="11559822" cy="6745111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2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 FRAMEWORK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600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2313" algn="just">
              <a:lnSpc>
                <a:spcPct val="107000"/>
              </a:lnSpc>
              <a:spcAft>
                <a:spcPts val="800"/>
              </a:spcAft>
            </a:pP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 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.NET Framework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software development framework developed by Microsoft that provides a runtime environment and a set of libraries and tools for building and running applications on Windows operating systems.</a:t>
            </a:r>
            <a:endParaRPr lang="en-IN" sz="32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435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276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Nunito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venila ezra</dc:creator>
  <cp:lastModifiedBy>venila ezra</cp:lastModifiedBy>
  <cp:revision>1</cp:revision>
  <dcterms:created xsi:type="dcterms:W3CDTF">2024-12-15T11:18:47Z</dcterms:created>
  <dcterms:modified xsi:type="dcterms:W3CDTF">2024-12-17T06:01:36Z</dcterms:modified>
</cp:coreProperties>
</file>