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ant lakhani" userId="2eb3153069b994f8" providerId="LiveId" clId="{34AA7B27-6D52-42D9-B709-6D35BF53E9AC}"/>
    <pc:docChg chg="undo custSel addSld delSld modSld sldOrd">
      <pc:chgData name="nishant lakhani" userId="2eb3153069b994f8" providerId="LiveId" clId="{34AA7B27-6D52-42D9-B709-6D35BF53E9AC}" dt="2024-04-27T06:15:45.883" v="200" actId="21"/>
      <pc:docMkLst>
        <pc:docMk/>
      </pc:docMkLst>
      <pc:sldChg chg="modSp mod">
        <pc:chgData name="nishant lakhani" userId="2eb3153069b994f8" providerId="LiveId" clId="{34AA7B27-6D52-42D9-B709-6D35BF53E9AC}" dt="2024-04-27T02:56:02.665" v="170" actId="20577"/>
        <pc:sldMkLst>
          <pc:docMk/>
          <pc:sldMk cId="2842902983" sldId="256"/>
        </pc:sldMkLst>
        <pc:spChg chg="mod">
          <ac:chgData name="nishant lakhani" userId="2eb3153069b994f8" providerId="LiveId" clId="{34AA7B27-6D52-42D9-B709-6D35BF53E9AC}" dt="2024-04-27T02:56:02.665" v="170" actId="20577"/>
          <ac:spMkLst>
            <pc:docMk/>
            <pc:sldMk cId="2842902983" sldId="256"/>
            <ac:spMk id="2" creationId="{43441258-48F2-049A-7962-51E35330533D}"/>
          </ac:spMkLst>
        </pc:spChg>
      </pc:sldChg>
      <pc:sldChg chg="modSp mod modAnim">
        <pc:chgData name="nishant lakhani" userId="2eb3153069b994f8" providerId="LiveId" clId="{34AA7B27-6D52-42D9-B709-6D35BF53E9AC}" dt="2024-04-27T02:56:29.065" v="172"/>
        <pc:sldMkLst>
          <pc:docMk/>
          <pc:sldMk cId="3389065124" sldId="257"/>
        </pc:sldMkLst>
        <pc:spChg chg="mod">
          <ac:chgData name="nishant lakhani" userId="2eb3153069b994f8" providerId="LiveId" clId="{34AA7B27-6D52-42D9-B709-6D35BF53E9AC}" dt="2024-04-27T02:54:03.087" v="156" actId="14100"/>
          <ac:spMkLst>
            <pc:docMk/>
            <pc:sldMk cId="3389065124" sldId="257"/>
            <ac:spMk id="3" creationId="{F9E8578A-CB39-A7E8-2321-2E3FA4BE8273}"/>
          </ac:spMkLst>
        </pc:spChg>
      </pc:sldChg>
      <pc:sldChg chg="modSp mod">
        <pc:chgData name="nishant lakhani" userId="2eb3153069b994f8" providerId="LiveId" clId="{34AA7B27-6D52-42D9-B709-6D35BF53E9AC}" dt="2024-04-27T02:54:59.255" v="164" actId="21"/>
        <pc:sldMkLst>
          <pc:docMk/>
          <pc:sldMk cId="3937470099" sldId="258"/>
        </pc:sldMkLst>
        <pc:spChg chg="mod">
          <ac:chgData name="nishant lakhani" userId="2eb3153069b994f8" providerId="LiveId" clId="{34AA7B27-6D52-42D9-B709-6D35BF53E9AC}" dt="2024-04-27T02:54:59.255" v="164" actId="21"/>
          <ac:spMkLst>
            <pc:docMk/>
            <pc:sldMk cId="3937470099" sldId="258"/>
            <ac:spMk id="3" creationId="{64D93139-803C-F6F7-E73C-C24D0B632E77}"/>
          </ac:spMkLst>
        </pc:spChg>
      </pc:sldChg>
      <pc:sldChg chg="modSp new mod ord modTransition">
        <pc:chgData name="nishant lakhani" userId="2eb3153069b994f8" providerId="LiveId" clId="{34AA7B27-6D52-42D9-B709-6D35BF53E9AC}" dt="2024-04-27T02:56:51.247" v="173"/>
        <pc:sldMkLst>
          <pc:docMk/>
          <pc:sldMk cId="3541337674" sldId="261"/>
        </pc:sldMkLst>
        <pc:spChg chg="mod">
          <ac:chgData name="nishant lakhani" userId="2eb3153069b994f8" providerId="LiveId" clId="{34AA7B27-6D52-42D9-B709-6D35BF53E9AC}" dt="2024-04-27T02:53:30.594" v="151"/>
          <ac:spMkLst>
            <pc:docMk/>
            <pc:sldMk cId="3541337674" sldId="261"/>
            <ac:spMk id="2" creationId="{1C2F0718-226F-F79A-DD6F-D7C199DEF3EA}"/>
          </ac:spMkLst>
        </pc:spChg>
        <pc:spChg chg="mod">
          <ac:chgData name="nishant lakhani" userId="2eb3153069b994f8" providerId="LiveId" clId="{34AA7B27-6D52-42D9-B709-6D35BF53E9AC}" dt="2024-04-27T02:54:16.802" v="157" actId="1076"/>
          <ac:spMkLst>
            <pc:docMk/>
            <pc:sldMk cId="3541337674" sldId="261"/>
            <ac:spMk id="3" creationId="{3E0870AF-5F99-0C8E-9070-BA2D3481B54C}"/>
          </ac:spMkLst>
        </pc:spChg>
      </pc:sldChg>
      <pc:sldChg chg="modSp new mod ord">
        <pc:chgData name="nishant lakhani" userId="2eb3153069b994f8" providerId="LiveId" clId="{34AA7B27-6D52-42D9-B709-6D35BF53E9AC}" dt="2024-04-27T02:55:11.242" v="168" actId="27636"/>
        <pc:sldMkLst>
          <pc:docMk/>
          <pc:sldMk cId="1216813078" sldId="262"/>
        </pc:sldMkLst>
        <pc:spChg chg="mod">
          <ac:chgData name="nishant lakhani" userId="2eb3153069b994f8" providerId="LiveId" clId="{34AA7B27-6D52-42D9-B709-6D35BF53E9AC}" dt="2024-04-27T02:54:27.825" v="160"/>
          <ac:spMkLst>
            <pc:docMk/>
            <pc:sldMk cId="1216813078" sldId="262"/>
            <ac:spMk id="2" creationId="{F83A8621-702B-246D-B904-F1BA66718B4F}"/>
          </ac:spMkLst>
        </pc:spChg>
        <pc:spChg chg="mod">
          <ac:chgData name="nishant lakhani" userId="2eb3153069b994f8" providerId="LiveId" clId="{34AA7B27-6D52-42D9-B709-6D35BF53E9AC}" dt="2024-04-27T02:55:11.242" v="168" actId="27636"/>
          <ac:spMkLst>
            <pc:docMk/>
            <pc:sldMk cId="1216813078" sldId="262"/>
            <ac:spMk id="3" creationId="{652547A4-5B58-F6D1-3988-79E646E5FC7C}"/>
          </ac:spMkLst>
        </pc:spChg>
      </pc:sldChg>
      <pc:sldChg chg="modSp new del mod">
        <pc:chgData name="nishant lakhani" userId="2eb3153069b994f8" providerId="LiveId" clId="{34AA7B27-6D52-42D9-B709-6D35BF53E9AC}" dt="2024-04-27T06:09:54.207" v="185" actId="680"/>
        <pc:sldMkLst>
          <pc:docMk/>
          <pc:sldMk cId="771324098" sldId="263"/>
        </pc:sldMkLst>
        <pc:spChg chg="mod">
          <ac:chgData name="nishant lakhani" userId="2eb3153069b994f8" providerId="LiveId" clId="{34AA7B27-6D52-42D9-B709-6D35BF53E9AC}" dt="2024-04-27T06:09:53.722" v="184" actId="20577"/>
          <ac:spMkLst>
            <pc:docMk/>
            <pc:sldMk cId="771324098" sldId="263"/>
            <ac:spMk id="3" creationId="{0C54A7D4-7046-A923-6198-2A0160F7A699}"/>
          </ac:spMkLst>
        </pc:spChg>
      </pc:sldChg>
      <pc:sldChg chg="delSp modSp new mod">
        <pc:chgData name="nishant lakhani" userId="2eb3153069b994f8" providerId="LiveId" clId="{34AA7B27-6D52-42D9-B709-6D35BF53E9AC}" dt="2024-04-27T06:15:45.883" v="200" actId="21"/>
        <pc:sldMkLst>
          <pc:docMk/>
          <pc:sldMk cId="2494285256" sldId="263"/>
        </pc:sldMkLst>
        <pc:spChg chg="mod">
          <ac:chgData name="nishant lakhani" userId="2eb3153069b994f8" providerId="LiveId" clId="{34AA7B27-6D52-42D9-B709-6D35BF53E9AC}" dt="2024-04-27T06:14:40.744" v="199" actId="14100"/>
          <ac:spMkLst>
            <pc:docMk/>
            <pc:sldMk cId="2494285256" sldId="263"/>
            <ac:spMk id="2" creationId="{03C90722-67AC-6450-5AE2-16E7EB7973D5}"/>
          </ac:spMkLst>
        </pc:spChg>
        <pc:spChg chg="del">
          <ac:chgData name="nishant lakhani" userId="2eb3153069b994f8" providerId="LiveId" clId="{34AA7B27-6D52-42D9-B709-6D35BF53E9AC}" dt="2024-04-27T06:15:45.883" v="200" actId="21"/>
          <ac:spMkLst>
            <pc:docMk/>
            <pc:sldMk cId="2494285256" sldId="263"/>
            <ac:spMk id="3" creationId="{494811E4-01EB-2701-0EB3-90FD433B5D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2AEFB60-2C0E-40BD-A81B-9E74E4F7C81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436C05E-21E4-46FF-949A-137028E1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16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FB60-2C0E-40BD-A81B-9E74E4F7C81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C05E-21E4-46FF-949A-137028E1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23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FB60-2C0E-40BD-A81B-9E74E4F7C81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C05E-21E4-46FF-949A-137028E1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728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FB60-2C0E-40BD-A81B-9E74E4F7C81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C05E-21E4-46FF-949A-137028E1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268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FB60-2C0E-40BD-A81B-9E74E4F7C81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C05E-21E4-46FF-949A-137028E1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532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FB60-2C0E-40BD-A81B-9E74E4F7C81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C05E-21E4-46FF-949A-137028E1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436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FB60-2C0E-40BD-A81B-9E74E4F7C81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C05E-21E4-46FF-949A-137028E1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373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2AEFB60-2C0E-40BD-A81B-9E74E4F7C81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C05E-21E4-46FF-949A-137028E1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96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2AEFB60-2C0E-40BD-A81B-9E74E4F7C81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C05E-21E4-46FF-949A-137028E1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33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FB60-2C0E-40BD-A81B-9E74E4F7C81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C05E-21E4-46FF-949A-137028E1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22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FB60-2C0E-40BD-A81B-9E74E4F7C81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C05E-21E4-46FF-949A-137028E1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9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FB60-2C0E-40BD-A81B-9E74E4F7C81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C05E-21E4-46FF-949A-137028E1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0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FB60-2C0E-40BD-A81B-9E74E4F7C81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C05E-21E4-46FF-949A-137028E1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82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FB60-2C0E-40BD-A81B-9E74E4F7C81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C05E-21E4-46FF-949A-137028E1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68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FB60-2C0E-40BD-A81B-9E74E4F7C81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C05E-21E4-46FF-949A-137028E1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89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FB60-2C0E-40BD-A81B-9E74E4F7C81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C05E-21E4-46FF-949A-137028E1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35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FB60-2C0E-40BD-A81B-9E74E4F7C81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C05E-21E4-46FF-949A-137028E1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02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2AEFB60-2C0E-40BD-A81B-9E74E4F7C818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436C05E-21E4-46FF-949A-137028E1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09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1258-48F2-049A-7962-51E353305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35809"/>
            <a:ext cx="8825658" cy="2241571"/>
          </a:xfrm>
        </p:spPr>
        <p:txBody>
          <a:bodyPr/>
          <a:lstStyle/>
          <a:p>
            <a:r>
              <a:rPr lang="en-IN" dirty="0"/>
              <a:t>Current &amp; upcoming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C6A7F-B9E1-F2A4-A65C-74CC1B807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</a:t>
            </a:r>
            <a:r>
              <a:rPr lang="en-IN" dirty="0" err="1"/>
              <a:t>nishant</a:t>
            </a:r>
            <a:r>
              <a:rPr lang="en-IN" dirty="0"/>
              <a:t> &amp; pritesh</a:t>
            </a:r>
          </a:p>
        </p:txBody>
      </p:sp>
    </p:spTree>
    <p:extLst>
      <p:ext uri="{BB962C8B-B14F-4D97-AF65-F5344CB8AC3E}">
        <p14:creationId xmlns:p14="http://schemas.microsoft.com/office/powerpoint/2010/main" val="284290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FEF0-44A3-1007-FF99-978FA2BF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8578A-CB39-A7E8-2321-2E3FA4BE8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220" y="2781300"/>
            <a:ext cx="10036025" cy="3732622"/>
          </a:xfrm>
        </p:spPr>
        <p:txBody>
          <a:bodyPr>
            <a:noAutofit/>
          </a:bodyPr>
          <a:lstStyle/>
          <a:p>
            <a:r>
              <a:rPr lang="en-US" sz="1200" b="1" dirty="0"/>
              <a:t>Artificial Intelligence and Machine Learning:</a:t>
            </a:r>
          </a:p>
          <a:p>
            <a:r>
              <a:rPr lang="en-US" sz="1200" dirty="0"/>
              <a:t>AI and ML continue to be at the forefront of driving innovations across industries, from automating routine tasks to enhancing decision-making processes.</a:t>
            </a:r>
          </a:p>
          <a:p>
            <a:endParaRPr lang="en-US" sz="1200" dirty="0"/>
          </a:p>
          <a:p>
            <a:r>
              <a:rPr lang="en-US" sz="1200" b="1" dirty="0"/>
              <a:t>Cloud Computing:</a:t>
            </a:r>
          </a:p>
          <a:p>
            <a:r>
              <a:rPr lang="en-US" sz="1200" dirty="0"/>
              <a:t>The shift towards cloud environments continues, with multi-cloud and hybrid solutions becoming increasingly prevalent. This trend is bolstered by organizations seeking flexibility, scalability, and efficiency in their IT operations.</a:t>
            </a:r>
          </a:p>
          <a:p>
            <a:endParaRPr lang="en-US" sz="1200" dirty="0"/>
          </a:p>
          <a:p>
            <a:r>
              <a:rPr lang="en-US" sz="1200" b="1" dirty="0"/>
              <a:t>Cybersecurity:</a:t>
            </a:r>
          </a:p>
          <a:p>
            <a:r>
              <a:rPr lang="en-US" sz="1200" dirty="0"/>
              <a:t>With cyber threats evolving in sophistication, there is a strong focus on advanced cybersecurity measures. Zero trust architectures, AI-driven security solutions, and automated threat detection and response are becoming standard.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906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0718-226F-F79A-DD6F-D7C199DE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70AF-5F99-0C8E-9070-BA2D3481B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774" y="2778760"/>
            <a:ext cx="8825659" cy="3416300"/>
          </a:xfrm>
        </p:spPr>
        <p:txBody>
          <a:bodyPr>
            <a:normAutofit/>
          </a:bodyPr>
          <a:lstStyle/>
          <a:p>
            <a:r>
              <a:rPr lang="en-US" sz="1200" b="1" dirty="0"/>
              <a:t>Internet of Things (IoT):</a:t>
            </a:r>
          </a:p>
          <a:p>
            <a:r>
              <a:rPr lang="en-US" sz="1200" dirty="0"/>
              <a:t>IoT technology is expanding its reach in sectors like manufacturing, healthcare, and smart cities, driving innovations in how devices connect and interact.</a:t>
            </a:r>
          </a:p>
          <a:p>
            <a:endParaRPr lang="en-US" sz="1200" dirty="0"/>
          </a:p>
          <a:p>
            <a:r>
              <a:rPr lang="en-US" sz="1200" b="1" dirty="0"/>
              <a:t>Edge Computing:</a:t>
            </a:r>
          </a:p>
          <a:p>
            <a:r>
              <a:rPr lang="en-US" sz="1200" dirty="0"/>
              <a:t>To manage the data flood from IoT devices and other sources, edge computing is being used to process data closer to where it is generated, thus reducing latency and bandwidth use.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541337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C866-F0BE-9C2F-5DA7-CE6E2A48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Upcoming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3139-803C-F6F7-E73C-C24D0B63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1" y="2659380"/>
            <a:ext cx="11369040" cy="3968997"/>
          </a:xfrm>
        </p:spPr>
        <p:txBody>
          <a:bodyPr>
            <a:noAutofit/>
          </a:bodyPr>
          <a:lstStyle/>
          <a:p>
            <a:r>
              <a:rPr lang="en-US" sz="1200" b="1" dirty="0"/>
              <a:t>Quantum Computing:</a:t>
            </a:r>
          </a:p>
          <a:p>
            <a:r>
              <a:rPr lang="en-US" sz="1200" dirty="0"/>
              <a:t>Although still in the early stages, quantum computing promises to revolutionize fields by solving complex problems that are intractable for classical computers.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	Atom , use QUBITs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r>
              <a:rPr lang="en-US" sz="1200" b="1" dirty="0"/>
              <a:t>Generative AI:</a:t>
            </a:r>
          </a:p>
          <a:p>
            <a:r>
              <a:rPr lang="en-US" sz="1200" dirty="0"/>
              <a:t>Beyond AI's current applications, the next wave includes generative models that can create content, from digital images to code, which could transform creative industries, software development, and more.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Google Assit. ,Siri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r>
              <a:rPr lang="en-US" sz="1200" b="1" dirty="0"/>
              <a:t>NLP(Natural language processing)</a:t>
            </a:r>
          </a:p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Natural Language Processing (NLP) is a field of artificial intelligence that focuses on the interaction between computers and humans through natural language.</a:t>
            </a:r>
          </a:p>
          <a:p>
            <a:r>
              <a:rPr lang="en-US" sz="1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Speech </a:t>
            </a:r>
            <a:r>
              <a:rPr lang="en-US" sz="12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Recognization</a:t>
            </a:r>
            <a:endParaRPr lang="en-US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3747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8621-702B-246D-B904-F1BA6671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Upcoming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47A4-5B58-F6D1-3988-79E646E5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200" b="1" dirty="0"/>
              <a:t>Sustainable IT:</a:t>
            </a:r>
          </a:p>
          <a:p>
            <a:r>
              <a:rPr lang="en-US" sz="1200" dirty="0"/>
              <a:t>As environmental concerns mount, there is a growing trend towards sustainable IT practices, including energy-efficient data centers and eco-friendly computing technologies.</a:t>
            </a:r>
          </a:p>
          <a:p>
            <a:endParaRPr lang="en-US" sz="1200" dirty="0"/>
          </a:p>
          <a:p>
            <a:r>
              <a:rPr lang="en-US" sz="1200" b="1" dirty="0"/>
              <a:t>Digital Twins:</a:t>
            </a:r>
          </a:p>
          <a:p>
            <a:r>
              <a:rPr lang="en-US" sz="1200" dirty="0"/>
              <a:t>The use of digital twins, or virtual replicas of physical entities, is expanding into areas like urban planning and healthcare to improve modeling, simulation, and decision-making.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Virtual car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81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9792-2E62-75D0-0D13-5C70521E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19D7-2E28-DCF1-6C7E-7975D3C73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like something, it means you enjoy it or feel happy about it. </a:t>
            </a:r>
          </a:p>
          <a:p>
            <a:r>
              <a:rPr lang="en-US" dirty="0"/>
              <a:t> It's a positive feeling towards a person, thing, or activity.</a:t>
            </a:r>
          </a:p>
          <a:p>
            <a:r>
              <a:rPr lang="en-US" dirty="0"/>
              <a:t>For example, if you like ice cream, it means eating ice cream makes you happy.</a:t>
            </a:r>
          </a:p>
          <a:p>
            <a:pPr lvl="1"/>
            <a:r>
              <a:rPr lang="en-US" dirty="0"/>
              <a:t>Listening music</a:t>
            </a:r>
          </a:p>
          <a:p>
            <a:pPr lvl="1"/>
            <a:r>
              <a:rPr lang="en-US" dirty="0"/>
              <a:t>Cooking</a:t>
            </a:r>
          </a:p>
          <a:p>
            <a:pPr lvl="1"/>
            <a:r>
              <a:rPr lang="en-US" dirty="0"/>
              <a:t>Traveling</a:t>
            </a:r>
          </a:p>
          <a:p>
            <a:pPr lvl="1"/>
            <a:r>
              <a:rPr lang="en-US" dirty="0"/>
              <a:t>Gardening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67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47EC-053C-75B0-1A86-8BB6C0DA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Dislike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E970B-4231-17C3-9473-762C9DA8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opposite of liking.</a:t>
            </a:r>
          </a:p>
          <a:p>
            <a:r>
              <a:rPr lang="en-US" dirty="0"/>
              <a:t> When you dislike something, it means you don't enjoy it and it might even make you feel unhappy or uncomfortable.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r>
              <a:rPr lang="en-US" dirty="0"/>
              <a:t>Warm environment </a:t>
            </a:r>
          </a:p>
          <a:p>
            <a:pPr lvl="1"/>
            <a:r>
              <a:rPr lang="en-US" dirty="0"/>
              <a:t>Crowded places </a:t>
            </a:r>
          </a:p>
          <a:p>
            <a:pPr lvl="1"/>
            <a:r>
              <a:rPr lang="en-US" dirty="0"/>
              <a:t>Being Late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2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0722-67AC-6450-5AE2-16E7EB79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331218"/>
            <a:ext cx="8825660" cy="1861963"/>
          </a:xfrm>
        </p:spPr>
        <p:txBody>
          <a:bodyPr/>
          <a:lstStyle/>
          <a:p>
            <a:pPr algn="ctr"/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494285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407</TotalTime>
  <Words>454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Söhne</vt:lpstr>
      <vt:lpstr>Wingdings</vt:lpstr>
      <vt:lpstr>Wingdings 3</vt:lpstr>
      <vt:lpstr>Ion Boardroom</vt:lpstr>
      <vt:lpstr>Current &amp; upcoming Technology</vt:lpstr>
      <vt:lpstr>Current Technology</vt:lpstr>
      <vt:lpstr>Current Technology</vt:lpstr>
      <vt:lpstr>Upcoming technology</vt:lpstr>
      <vt:lpstr>Upcoming technology</vt:lpstr>
      <vt:lpstr>Like</vt:lpstr>
      <vt:lpstr>Dislike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&amp; upcoming technology</dc:title>
  <dc:creator>pritesh senjaliya</dc:creator>
  <cp:lastModifiedBy>nishant lakhani</cp:lastModifiedBy>
  <cp:revision>3</cp:revision>
  <dcterms:created xsi:type="dcterms:W3CDTF">2024-04-19T05:20:01Z</dcterms:created>
  <dcterms:modified xsi:type="dcterms:W3CDTF">2024-04-27T06:15:47Z</dcterms:modified>
</cp:coreProperties>
</file>