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6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61" r:id="rId21"/>
    <p:sldId id="282" r:id="rId22"/>
    <p:sldId id="280" r:id="rId23"/>
    <p:sldId id="281" r:id="rId24"/>
    <p:sldId id="262" r:id="rId25"/>
    <p:sldId id="263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2054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/>
              <a:t>Data </a:t>
            </a:r>
            <a:r>
              <a:rPr lang="en-IN" dirty="0" smtClean="0"/>
              <a:t>a</a:t>
            </a:r>
            <a:r>
              <a:rPr smtClean="0"/>
              <a:t>nalytics </a:t>
            </a:r>
            <a:r>
              <a:rPr lang="en-IN" dirty="0" smtClean="0"/>
              <a:t>a</a:t>
            </a:r>
            <a:r>
              <a:rPr smtClean="0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Prit Mervana</a:t>
            </a:r>
            <a:endParaRPr lang="en-IN" dirty="0"/>
          </a:p>
          <a:p>
            <a:r>
              <a:rPr lang="en-IN" dirty="0"/>
              <a:t>Data </a:t>
            </a:r>
            <a:r>
              <a:rPr lang="en-IN" dirty="0" smtClean="0"/>
              <a:t>Analytics, Senior </a:t>
            </a:r>
            <a:r>
              <a:rPr lang="en-IN" dirty="0"/>
              <a:t>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xmlns="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1524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0957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R_Score.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M_Score.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93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xmlns="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04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xmlns="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3636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5929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xmlns="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7845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8408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xmlns="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94670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5632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xmlns="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xmlns="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xmlns="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1336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15860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33028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8919FF1-540A-4367-AC43-0426A508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1343043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xmlns="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xmlns="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xmlns="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xmlns="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76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2058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xmlns="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xmlns="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1336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200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7022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075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9103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496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W7Pro64</cp:lastModifiedBy>
  <cp:revision>17</cp:revision>
  <dcterms:modified xsi:type="dcterms:W3CDTF">2021-05-08T17:06:53Z</dcterms:modified>
</cp:coreProperties>
</file>