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4C4BD-5FAD-491D-8139-C29ECA6284D4}" v="3" dt="2024-04-07T08:04:1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yap Ajudiya" userId="1ace32b1ce5a6d62" providerId="LiveId" clId="{6744C4BD-5FAD-491D-8139-C29ECA6284D4}"/>
    <pc:docChg chg="undo custSel addSld delSld modSld sldOrd">
      <pc:chgData name="Kashyap Ajudiya" userId="1ace32b1ce5a6d62" providerId="LiveId" clId="{6744C4BD-5FAD-491D-8139-C29ECA6284D4}" dt="2024-04-07T08:04:50.606" v="83" actId="1076"/>
      <pc:docMkLst>
        <pc:docMk/>
      </pc:docMkLst>
      <pc:sldChg chg="delSp mod">
        <pc:chgData name="Kashyap Ajudiya" userId="1ace32b1ce5a6d62" providerId="LiveId" clId="{6744C4BD-5FAD-491D-8139-C29ECA6284D4}" dt="2024-04-07T07:58:14.570" v="0" actId="478"/>
        <pc:sldMkLst>
          <pc:docMk/>
          <pc:sldMk cId="0" sldId="256"/>
        </pc:sldMkLst>
        <pc:picChg chg="del">
          <ac:chgData name="Kashyap Ajudiya" userId="1ace32b1ce5a6d62" providerId="LiveId" clId="{6744C4BD-5FAD-491D-8139-C29ECA6284D4}" dt="2024-04-07T07:58:14.570" v="0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8:21.856" v="1" actId="478"/>
        <pc:sldMkLst>
          <pc:docMk/>
          <pc:sldMk cId="0" sldId="257"/>
        </pc:sldMkLst>
        <pc:picChg chg="del">
          <ac:chgData name="Kashyap Ajudiya" userId="1ace32b1ce5a6d62" providerId="LiveId" clId="{6744C4BD-5FAD-491D-8139-C29ECA6284D4}" dt="2024-04-07T07:58:21.856" v="1" actId="478"/>
          <ac:picMkLst>
            <pc:docMk/>
            <pc:sldMk cId="0" sldId="257"/>
            <ac:picMk id="18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8:55.100" v="5" actId="478"/>
        <pc:sldMkLst>
          <pc:docMk/>
          <pc:sldMk cId="0" sldId="258"/>
        </pc:sldMkLst>
        <pc:picChg chg="del">
          <ac:chgData name="Kashyap Ajudiya" userId="1ace32b1ce5a6d62" providerId="LiveId" clId="{6744C4BD-5FAD-491D-8139-C29ECA6284D4}" dt="2024-04-07T07:58:55.100" v="5" actId="478"/>
          <ac:picMkLst>
            <pc:docMk/>
            <pc:sldMk cId="0" sldId="258"/>
            <ac:picMk id="22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8:37.731" v="2" actId="478"/>
        <pc:sldMkLst>
          <pc:docMk/>
          <pc:sldMk cId="0" sldId="259"/>
        </pc:sldMkLst>
        <pc:picChg chg="del">
          <ac:chgData name="Kashyap Ajudiya" userId="1ace32b1ce5a6d62" providerId="LiveId" clId="{6744C4BD-5FAD-491D-8139-C29ECA6284D4}" dt="2024-04-07T07:58:37.731" v="2" actId="478"/>
          <ac:picMkLst>
            <pc:docMk/>
            <pc:sldMk cId="0" sldId="259"/>
            <ac:picMk id="11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9:06.536" v="7" actId="478"/>
        <pc:sldMkLst>
          <pc:docMk/>
          <pc:sldMk cId="0" sldId="260"/>
        </pc:sldMkLst>
        <pc:picChg chg="del">
          <ac:chgData name="Kashyap Ajudiya" userId="1ace32b1ce5a6d62" providerId="LiveId" clId="{6744C4BD-5FAD-491D-8139-C29ECA6284D4}" dt="2024-04-07T07:59:06.536" v="7" actId="478"/>
          <ac:picMkLst>
            <pc:docMk/>
            <pc:sldMk cId="0" sldId="260"/>
            <ac:picMk id="15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9:01.206" v="6" actId="478"/>
        <pc:sldMkLst>
          <pc:docMk/>
          <pc:sldMk cId="0" sldId="261"/>
        </pc:sldMkLst>
        <pc:picChg chg="del">
          <ac:chgData name="Kashyap Ajudiya" userId="1ace32b1ce5a6d62" providerId="LiveId" clId="{6744C4BD-5FAD-491D-8139-C29ECA6284D4}" dt="2024-04-07T07:59:01.206" v="6" actId="478"/>
          <ac:picMkLst>
            <pc:docMk/>
            <pc:sldMk cId="0" sldId="261"/>
            <ac:picMk id="14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8:46.375" v="3" actId="478"/>
        <pc:sldMkLst>
          <pc:docMk/>
          <pc:sldMk cId="0" sldId="262"/>
        </pc:sldMkLst>
        <pc:picChg chg="del">
          <ac:chgData name="Kashyap Ajudiya" userId="1ace32b1ce5a6d62" providerId="LiveId" clId="{6744C4BD-5FAD-491D-8139-C29ECA6284D4}" dt="2024-04-07T07:58:46.375" v="3" actId="478"/>
          <ac:picMkLst>
            <pc:docMk/>
            <pc:sldMk cId="0" sldId="262"/>
            <ac:picMk id="17" creationId="{00000000-0000-0000-0000-000000000000}"/>
          </ac:picMkLst>
        </pc:picChg>
      </pc:sldChg>
      <pc:sldChg chg="delSp mod">
        <pc:chgData name="Kashyap Ajudiya" userId="1ace32b1ce5a6d62" providerId="LiveId" clId="{6744C4BD-5FAD-491D-8139-C29ECA6284D4}" dt="2024-04-07T07:58:49.631" v="4" actId="478"/>
        <pc:sldMkLst>
          <pc:docMk/>
          <pc:sldMk cId="0" sldId="263"/>
        </pc:sldMkLst>
        <pc:picChg chg="del">
          <ac:chgData name="Kashyap Ajudiya" userId="1ace32b1ce5a6d62" providerId="LiveId" clId="{6744C4BD-5FAD-491D-8139-C29ECA6284D4}" dt="2024-04-07T07:58:49.631" v="4" actId="478"/>
          <ac:picMkLst>
            <pc:docMk/>
            <pc:sldMk cId="0" sldId="263"/>
            <ac:picMk id="15" creationId="{00000000-0000-0000-0000-000000000000}"/>
          </ac:picMkLst>
        </pc:picChg>
      </pc:sldChg>
      <pc:sldChg chg="addSp delSp modSp new mod ord">
        <pc:chgData name="Kashyap Ajudiya" userId="1ace32b1ce5a6d62" providerId="LiveId" clId="{6744C4BD-5FAD-491D-8139-C29ECA6284D4}" dt="2024-04-07T08:03:45.077" v="54" actId="113"/>
        <pc:sldMkLst>
          <pc:docMk/>
          <pc:sldMk cId="312915082" sldId="264"/>
        </pc:sldMkLst>
        <pc:spChg chg="add mod">
          <ac:chgData name="Kashyap Ajudiya" userId="1ace32b1ce5a6d62" providerId="LiveId" clId="{6744C4BD-5FAD-491D-8139-C29ECA6284D4}" dt="2024-04-07T08:03:45.077" v="54" actId="113"/>
          <ac:spMkLst>
            <pc:docMk/>
            <pc:sldMk cId="312915082" sldId="264"/>
            <ac:spMk id="4" creationId="{FB8B8899-5D50-E3E8-BAF2-CF9CCD1DC2A7}"/>
          </ac:spMkLst>
        </pc:spChg>
        <pc:spChg chg="add del mod">
          <ac:chgData name="Kashyap Ajudiya" userId="1ace32b1ce5a6d62" providerId="LiveId" clId="{6744C4BD-5FAD-491D-8139-C29ECA6284D4}" dt="2024-04-07T08:02:58.528" v="48" actId="22"/>
          <ac:spMkLst>
            <pc:docMk/>
            <pc:sldMk cId="312915082" sldId="264"/>
            <ac:spMk id="6" creationId="{CEBC93ED-36E5-5DF0-5CDD-C34749D30C27}"/>
          </ac:spMkLst>
        </pc:spChg>
        <pc:picChg chg="add mod">
          <ac:chgData name="Kashyap Ajudiya" userId="1ace32b1ce5a6d62" providerId="LiveId" clId="{6744C4BD-5FAD-491D-8139-C29ECA6284D4}" dt="2024-04-07T08:01:55.674" v="20" actId="1076"/>
          <ac:picMkLst>
            <pc:docMk/>
            <pc:sldMk cId="312915082" sldId="264"/>
            <ac:picMk id="3" creationId="{92C7F3D1-F01E-0804-9C99-B3B521C5E7AF}"/>
          </ac:picMkLst>
        </pc:picChg>
      </pc:sldChg>
      <pc:sldChg chg="new del ord">
        <pc:chgData name="Kashyap Ajudiya" userId="1ace32b1ce5a6d62" providerId="LiveId" clId="{6744C4BD-5FAD-491D-8139-C29ECA6284D4}" dt="2024-04-07T07:59:42.744" v="13" actId="2696"/>
        <pc:sldMkLst>
          <pc:docMk/>
          <pc:sldMk cId="4000582730" sldId="264"/>
        </pc:sldMkLst>
      </pc:sldChg>
      <pc:sldChg chg="new del">
        <pc:chgData name="Kashyap Ajudiya" userId="1ace32b1ce5a6d62" providerId="LiveId" clId="{6744C4BD-5FAD-491D-8139-C29ECA6284D4}" dt="2024-04-07T08:00:57.736" v="18" actId="2696"/>
        <pc:sldMkLst>
          <pc:docMk/>
          <pc:sldMk cId="2201503801" sldId="265"/>
        </pc:sldMkLst>
      </pc:sldChg>
      <pc:sldChg chg="addSp delSp modSp new mod">
        <pc:chgData name="Kashyap Ajudiya" userId="1ace32b1ce5a6d62" providerId="LiveId" clId="{6744C4BD-5FAD-491D-8139-C29ECA6284D4}" dt="2024-04-07T08:04:50.606" v="83" actId="1076"/>
        <pc:sldMkLst>
          <pc:docMk/>
          <pc:sldMk cId="2721664528" sldId="265"/>
        </pc:sldMkLst>
        <pc:spChg chg="add mod">
          <ac:chgData name="Kashyap Ajudiya" userId="1ace32b1ce5a6d62" providerId="LiveId" clId="{6744C4BD-5FAD-491D-8139-C29ECA6284D4}" dt="2024-04-07T08:04:50.606" v="83" actId="1076"/>
          <ac:spMkLst>
            <pc:docMk/>
            <pc:sldMk cId="2721664528" sldId="265"/>
            <ac:spMk id="2" creationId="{4D00ABA4-BD08-5773-C999-45688F6951D5}"/>
          </ac:spMkLst>
        </pc:spChg>
        <pc:spChg chg="add del">
          <ac:chgData name="Kashyap Ajudiya" userId="1ace32b1ce5a6d62" providerId="LiveId" clId="{6744C4BD-5FAD-491D-8139-C29ECA6284D4}" dt="2024-04-07T08:04:38.850" v="82" actId="22"/>
          <ac:spMkLst>
            <pc:docMk/>
            <pc:sldMk cId="2721664528" sldId="265"/>
            <ac:spMk id="4" creationId="{FEC02200-7B50-BCFD-1546-E36E3355D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20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7F3D1-F01E-0804-9C99-B3B521C5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69" y="1691071"/>
            <a:ext cx="4052223" cy="4446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B8899-5D50-E3E8-BAF2-CF9CCD1DC2A7}"/>
              </a:ext>
            </a:extLst>
          </p:cNvPr>
          <p:cNvSpPr txBox="1"/>
          <p:nvPr/>
        </p:nvSpPr>
        <p:spPr>
          <a:xfrm>
            <a:off x="6913756" y="3129247"/>
            <a:ext cx="6278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err="1">
                <a:latin typeface="Tomorrow"/>
              </a:rPr>
              <a:t>SilentSignal</a:t>
            </a:r>
            <a:endParaRPr lang="en-IN" sz="9600" dirty="0">
              <a:latin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1291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0ABA4-BD08-5773-C999-45688F6951D5}"/>
              </a:ext>
            </a:extLst>
          </p:cNvPr>
          <p:cNvSpPr txBox="1"/>
          <p:nvPr/>
        </p:nvSpPr>
        <p:spPr>
          <a:xfrm>
            <a:off x="4839629" y="3329970"/>
            <a:ext cx="53120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16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97774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Empowering the Deaf and Dumb Community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1856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This project aims to revolutionize communication for the deaf and dumb community by enabling them to easily create and use their own customized sign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 Faced by Deaf and Dumb People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07269" y="3283387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Language Barriers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Deaf and dumb individuals often face significant challenges in accessing and using traditional forms of communication.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1" name="Text 8"/>
          <p:cNvSpPr/>
          <p:nvPr/>
        </p:nvSpPr>
        <p:spPr>
          <a:xfrm>
            <a:off x="5735479" y="328338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Social Isolation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inability to communicate effectively can lead to feelings of isolation and exclusion from mainstream society.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971788" y="5657493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45485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Limited Education Opportunities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lack of accessible learning resources and specialized teaching methods hinders the educational progress of deaf and dumb students.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06516" y="1312307"/>
            <a:ext cx="8387001" cy="6101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5"/>
              </a:lnSpc>
              <a:buNone/>
            </a:pPr>
            <a:r>
              <a:rPr lang="en-US" sz="384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Importance of Sign Language</a:t>
            </a:r>
            <a:endParaRPr lang="en-US" sz="3844" dirty="0"/>
          </a:p>
        </p:txBody>
      </p:sp>
      <p:sp>
        <p:nvSpPr>
          <p:cNvPr id="6" name="Shape 3"/>
          <p:cNvSpPr/>
          <p:nvPr/>
        </p:nvSpPr>
        <p:spPr>
          <a:xfrm>
            <a:off x="4779883" y="2215277"/>
            <a:ext cx="38933" cy="4701897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7" name="Shape 4"/>
          <p:cNvSpPr/>
          <p:nvPr/>
        </p:nvSpPr>
        <p:spPr>
          <a:xfrm>
            <a:off x="5018901" y="2567880"/>
            <a:ext cx="683300" cy="38933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8" name="Shape 5"/>
          <p:cNvSpPr/>
          <p:nvPr/>
        </p:nvSpPr>
        <p:spPr>
          <a:xfrm>
            <a:off x="4579680" y="2367796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EAEAEA"/>
          </a:solidFill>
          <a:ln/>
        </p:spPr>
      </p:sp>
      <p:sp>
        <p:nvSpPr>
          <p:cNvPr id="9" name="Text 6"/>
          <p:cNvSpPr/>
          <p:nvPr/>
        </p:nvSpPr>
        <p:spPr>
          <a:xfrm>
            <a:off x="4732675" y="2404348"/>
            <a:ext cx="133231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3"/>
              </a:lnSpc>
              <a:buNone/>
            </a:pPr>
            <a:r>
              <a:rPr lang="en-US" sz="230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06" dirty="0"/>
          </a:p>
        </p:txBody>
      </p:sp>
      <p:sp>
        <p:nvSpPr>
          <p:cNvPr id="10" name="Text 7"/>
          <p:cNvSpPr/>
          <p:nvPr/>
        </p:nvSpPr>
        <p:spPr>
          <a:xfrm>
            <a:off x="5873115" y="2410420"/>
            <a:ext cx="2810232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9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 Communication</a:t>
            </a:r>
            <a:endParaRPr lang="en-US" sz="1922" dirty="0"/>
          </a:p>
        </p:txBody>
      </p:sp>
      <p:sp>
        <p:nvSpPr>
          <p:cNvPr id="11" name="Text 8"/>
          <p:cNvSpPr/>
          <p:nvPr/>
        </p:nvSpPr>
        <p:spPr>
          <a:xfrm>
            <a:off x="5873115" y="2832497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537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language allows deaf and dumb individuals to express themselves and interact with others through dynamic, expressive hand gestures and body language.</a:t>
            </a:r>
            <a:endParaRPr lang="en-US" sz="1537" dirty="0"/>
          </a:p>
        </p:txBody>
      </p:sp>
      <p:sp>
        <p:nvSpPr>
          <p:cNvPr id="12" name="Shape 9"/>
          <p:cNvSpPr/>
          <p:nvPr/>
        </p:nvSpPr>
        <p:spPr>
          <a:xfrm>
            <a:off x="5018901" y="4200227"/>
            <a:ext cx="683300" cy="38933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9680" y="4000143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EA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4700885" y="4036695"/>
            <a:ext cx="196810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3"/>
              </a:lnSpc>
              <a:buNone/>
            </a:pPr>
            <a:r>
              <a:rPr lang="en-US" sz="230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06" dirty="0"/>
          </a:p>
        </p:txBody>
      </p:sp>
      <p:sp>
        <p:nvSpPr>
          <p:cNvPr id="15" name="Text 12"/>
          <p:cNvSpPr/>
          <p:nvPr/>
        </p:nvSpPr>
        <p:spPr>
          <a:xfrm>
            <a:off x="5873115" y="4042767"/>
            <a:ext cx="3374946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9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Community Empowerment</a:t>
            </a:r>
            <a:endParaRPr lang="en-US" sz="1922" dirty="0"/>
          </a:p>
        </p:txBody>
      </p:sp>
      <p:sp>
        <p:nvSpPr>
          <p:cNvPr id="16" name="Text 13"/>
          <p:cNvSpPr/>
          <p:nvPr/>
        </p:nvSpPr>
        <p:spPr>
          <a:xfrm>
            <a:off x="5873115" y="4464844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537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use of sign language fosters a sense of community and belonging among deaf and dumb people, enabling them to share experiences and ideas.</a:t>
            </a:r>
            <a:endParaRPr lang="en-US" sz="1537" dirty="0"/>
          </a:p>
        </p:txBody>
      </p:sp>
      <p:sp>
        <p:nvSpPr>
          <p:cNvPr id="17" name="Shape 14"/>
          <p:cNvSpPr/>
          <p:nvPr/>
        </p:nvSpPr>
        <p:spPr>
          <a:xfrm>
            <a:off x="5018901" y="5832574"/>
            <a:ext cx="683300" cy="38933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9680" y="5632490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EAEAEA"/>
          </a:solidFill>
          <a:ln/>
        </p:spPr>
      </p:sp>
      <p:sp>
        <p:nvSpPr>
          <p:cNvPr id="19" name="Text 16"/>
          <p:cNvSpPr/>
          <p:nvPr/>
        </p:nvSpPr>
        <p:spPr>
          <a:xfrm>
            <a:off x="4701480" y="5669042"/>
            <a:ext cx="195620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3"/>
              </a:lnSpc>
              <a:buNone/>
            </a:pPr>
            <a:r>
              <a:rPr lang="en-US" sz="230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06" dirty="0"/>
          </a:p>
        </p:txBody>
      </p:sp>
      <p:sp>
        <p:nvSpPr>
          <p:cNvPr id="20" name="Text 17"/>
          <p:cNvSpPr/>
          <p:nvPr/>
        </p:nvSpPr>
        <p:spPr>
          <a:xfrm>
            <a:off x="5873115" y="5675114"/>
            <a:ext cx="2893933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2"/>
              </a:lnSpc>
              <a:buNone/>
            </a:pPr>
            <a:r>
              <a:rPr lang="en-US" sz="19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Cognitive Development</a:t>
            </a:r>
            <a:endParaRPr lang="en-US" sz="1922" dirty="0"/>
          </a:p>
        </p:txBody>
      </p:sp>
      <p:sp>
        <p:nvSpPr>
          <p:cNvPr id="21" name="Text 18"/>
          <p:cNvSpPr/>
          <p:nvPr/>
        </p:nvSpPr>
        <p:spPr>
          <a:xfrm>
            <a:off x="5873115" y="6097191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0"/>
              </a:lnSpc>
              <a:buNone/>
            </a:pPr>
            <a:r>
              <a:rPr lang="en-US" sz="1537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Learning and using sign language has been shown to enhance cognitive skills, such as problem-solving and critical thinking, in deaf and dumb individuals.</a:t>
            </a:r>
            <a:endParaRPr lang="en-US" sz="15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182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Developing a Custom Sign Language Solution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245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Personalized Approach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7900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empowers deaf and dumb individuals to create their own unique sign language based on their needs and preferences.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245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7900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platform features an intuitive, easy-to-use interface that allows users to design and catalog their own signs.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2457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Collaborative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7900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can share their custom signs with the community, fostering collaboration and the growth of a comprehensive sign language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Building the Sign Language Platform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 Research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Extensive user research to understand the needs and challenges of the deaf and dumb community.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Interface Design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Intuitive and accessible user interface, optimized for touch-based interaction and visual learning.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301573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Language Model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Development of a comprehensive, crowdsourced model to store and organize the custom signs created by users.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78865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Key Features of the Platform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Creation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can easily design and save their own unique signs using a visual, drag-and-drop interface.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ability to share custom signs with the community and contribute to the growing sign language database.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 Dictionary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comprehensive, searchable dictionary of signs that users can access and learn from.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408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Benefits for the Deaf and Dumb Community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796064"/>
            <a:ext cx="37272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Improved Communication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platform empowers deaf and dumb individuals to express themselves and connect with others more effectively.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796064"/>
            <a:ext cx="2907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Education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Accessible educational resources and specialized learning tools support the academic and personal growth of deaf and dumb students.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364599"/>
            <a:ext cx="28229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Increased Inclusion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platform fosters a sense of community and belonging, reducing social isolation and promoting integration into mainstream society.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EA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364599"/>
            <a:ext cx="41670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Empowerment and Advocacy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ability to create and share custom signs encourages deaf and dumb individuals to take an active role in their own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49630"/>
            <a:ext cx="10395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Future Developments and Expansion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88344"/>
            <a:ext cx="10554414" cy="1347907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1291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Multilingual Support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12919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Expansion of the platform to accommodate multiple sign languages, enabling global connectivity.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47710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Augmented Reality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477101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Integration of augmented reality features to enhance the learning and communication experience.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4684157"/>
            <a:ext cx="10554414" cy="1347907"/>
          </a:xfrm>
          <a:prstGeom prst="rect">
            <a:avLst/>
          </a:prstGeom>
          <a:solidFill>
            <a:srgbClr val="EAEAEA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Mobile Integration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2500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Development of a mobile app to provide seamless access to the sign language platform on-the-go.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617291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Partnerships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6172914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Collaboration with educational institutions, advocacy groups, and technology leaders to drive further innovation and impact.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566</Words>
  <Application>Microsoft Office PowerPoint</Application>
  <PresentationFormat>Custom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Kashyap Ajudiya</cp:lastModifiedBy>
  <cp:revision>1</cp:revision>
  <dcterms:created xsi:type="dcterms:W3CDTF">2024-04-07T07:56:13Z</dcterms:created>
  <dcterms:modified xsi:type="dcterms:W3CDTF">2024-04-07T08:04:59Z</dcterms:modified>
</cp:coreProperties>
</file>