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306" r:id="rId2"/>
    <p:sldId id="258" r:id="rId3"/>
    <p:sldId id="307" r:id="rId4"/>
    <p:sldId id="260" r:id="rId5"/>
    <p:sldId id="295" r:id="rId6"/>
    <p:sldId id="292" r:id="rId7"/>
    <p:sldId id="308" r:id="rId8"/>
    <p:sldId id="305" r:id="rId9"/>
    <p:sldId id="303" r:id="rId10"/>
  </p:sldIdLst>
  <p:sldSz cx="9144000" cy="5143500" type="screen16x9"/>
  <p:notesSz cx="6858000" cy="9144000"/>
  <p:embeddedFontLst>
    <p:embeddedFont>
      <p:font typeface="Anaheim" panose="020B0604020202020204" charset="0"/>
      <p:regular r:id="rId13"/>
      <p:bold r:id="rId14"/>
    </p:embeddedFont>
    <p:embeddedFont>
      <p:font typeface="Cambria Math" panose="02040503050406030204" pitchFamily="18" charset="0"/>
      <p:regular r:id="rId15"/>
    </p:embeddedFont>
    <p:embeddedFont>
      <p:font typeface="Cascadia Mono" panose="020B0609020000020004" pitchFamily="49" charset="0"/>
      <p:regular r:id="rId16"/>
      <p:bold r:id="rId17"/>
      <p:italic r:id="rId18"/>
      <p:boldItalic r:id="rId19"/>
    </p:embeddedFont>
    <p:embeddedFont>
      <p:font typeface="Nunito Light" pitchFamily="2" charset="0"/>
      <p:regular r:id="rId20"/>
      <p: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 Medium" panose="00000600000000000000" pitchFamily="2" charset="0"/>
      <p:regular r:id="rId26"/>
      <p:bold r:id="rId27"/>
      <p:italic r:id="rId28"/>
      <p:boldItalic r:id="rId29"/>
    </p:embeddedFont>
    <p:embeddedFont>
      <p:font typeface="Work Sans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DE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6ACA30-1F85-474B-9E3E-A232909E4E95}">
  <a:tblStyle styleId="{536ACA30-1F85-474B-9E3E-A232909E4E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2E05F1-6DF3-4D88-B3E0-C0EAA664E1B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C18C4A-EC7E-C4B7-4302-A0BA24B402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9D530-028A-FDFB-8E0E-F1B0EF12AD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C3A-6D58-4121-BB27-282ACA12B1D6}" type="datetimeFigureOut">
              <a:rPr lang="en-CA" smtClean="0"/>
              <a:t>2025-07-04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B9B34-67F1-490A-4D92-DB20146745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4AE46-048A-5AA8-4238-3E843B7DF8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4BF7A-8112-4ECE-A2EE-1A8DA46423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35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>
          <a:extLst>
            <a:ext uri="{FF2B5EF4-FFF2-40B4-BE49-F238E27FC236}">
              <a16:creationId xmlns:a16="http://schemas.microsoft.com/office/drawing/2014/main" id="{26363804-9880-30AC-4316-635533765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4dda1946d_6_308:notes">
            <a:extLst>
              <a:ext uri="{FF2B5EF4-FFF2-40B4-BE49-F238E27FC236}">
                <a16:creationId xmlns:a16="http://schemas.microsoft.com/office/drawing/2014/main" id="{69B96952-0A73-CF85-CCA5-7A3872F54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4dda1946d_6_308:notes">
            <a:extLst>
              <a:ext uri="{FF2B5EF4-FFF2-40B4-BE49-F238E27FC236}">
                <a16:creationId xmlns:a16="http://schemas.microsoft.com/office/drawing/2014/main" id="{5DB48166-440F-D7B3-0D5B-E3CEFB39E7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48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>
          <a:extLst>
            <a:ext uri="{FF2B5EF4-FFF2-40B4-BE49-F238E27FC236}">
              <a16:creationId xmlns:a16="http://schemas.microsoft.com/office/drawing/2014/main" id="{782F19A2-A3B8-8A1B-D530-50E97D8A0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4dda1946d_6_308:notes">
            <a:extLst>
              <a:ext uri="{FF2B5EF4-FFF2-40B4-BE49-F238E27FC236}">
                <a16:creationId xmlns:a16="http://schemas.microsoft.com/office/drawing/2014/main" id="{DC0742A5-4E81-E111-D872-3C8F544065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4dda1946d_6_308:notes">
            <a:extLst>
              <a:ext uri="{FF2B5EF4-FFF2-40B4-BE49-F238E27FC236}">
                <a16:creationId xmlns:a16="http://schemas.microsoft.com/office/drawing/2014/main" id="{663CCD7B-A9A1-7C49-BEFD-6CD1C3AE63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18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>
          <a:extLst>
            <a:ext uri="{FF2B5EF4-FFF2-40B4-BE49-F238E27FC236}">
              <a16:creationId xmlns:a16="http://schemas.microsoft.com/office/drawing/2014/main" id="{12BEB61A-EF62-32CA-D4E1-E85C27428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431007ba2_0_215:notes">
            <a:extLst>
              <a:ext uri="{FF2B5EF4-FFF2-40B4-BE49-F238E27FC236}">
                <a16:creationId xmlns:a16="http://schemas.microsoft.com/office/drawing/2014/main" id="{6E819685-DFE2-663C-8B3E-8E77CBCB74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431007ba2_0_215:notes">
            <a:extLst>
              <a:ext uri="{FF2B5EF4-FFF2-40B4-BE49-F238E27FC236}">
                <a16:creationId xmlns:a16="http://schemas.microsoft.com/office/drawing/2014/main" id="{79B0D36A-EEE4-1D08-A3A6-91B23DE9FB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52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>
          <a:extLst>
            <a:ext uri="{FF2B5EF4-FFF2-40B4-BE49-F238E27FC236}">
              <a16:creationId xmlns:a16="http://schemas.microsoft.com/office/drawing/2014/main" id="{4B042213-E434-0237-FB63-98F5B5865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4dda1946d_6_308:notes">
            <a:extLst>
              <a:ext uri="{FF2B5EF4-FFF2-40B4-BE49-F238E27FC236}">
                <a16:creationId xmlns:a16="http://schemas.microsoft.com/office/drawing/2014/main" id="{9C53C314-B9C8-C2CA-7C3C-1D28C7CCFA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4dda1946d_6_308:notes">
            <a:extLst>
              <a:ext uri="{FF2B5EF4-FFF2-40B4-BE49-F238E27FC236}">
                <a16:creationId xmlns:a16="http://schemas.microsoft.com/office/drawing/2014/main" id="{DB0694C0-3F36-732F-780F-D1DD62212C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67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>
          <a:extLst>
            <a:ext uri="{FF2B5EF4-FFF2-40B4-BE49-F238E27FC236}">
              <a16:creationId xmlns:a16="http://schemas.microsoft.com/office/drawing/2014/main" id="{06D0CF4B-48BD-528A-A2B4-E4CB02420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4dda1946d_6_308:notes">
            <a:extLst>
              <a:ext uri="{FF2B5EF4-FFF2-40B4-BE49-F238E27FC236}">
                <a16:creationId xmlns:a16="http://schemas.microsoft.com/office/drawing/2014/main" id="{3AB72D76-1BF4-27D9-14A6-8E01F2203D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4dda1946d_6_308:notes">
            <a:extLst>
              <a:ext uri="{FF2B5EF4-FFF2-40B4-BE49-F238E27FC236}">
                <a16:creationId xmlns:a16="http://schemas.microsoft.com/office/drawing/2014/main" id="{F572059C-E650-5337-EB1A-4E3CB53570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640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>
          <a:extLst>
            <a:ext uri="{FF2B5EF4-FFF2-40B4-BE49-F238E27FC236}">
              <a16:creationId xmlns:a16="http://schemas.microsoft.com/office/drawing/2014/main" id="{11A4A9FF-4F66-4A9D-2282-F4588D31A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4dda1946d_6_308:notes">
            <a:extLst>
              <a:ext uri="{FF2B5EF4-FFF2-40B4-BE49-F238E27FC236}">
                <a16:creationId xmlns:a16="http://schemas.microsoft.com/office/drawing/2014/main" id="{C41124E2-D6B8-1435-4984-D058C337D1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4dda1946d_6_308:notes">
            <a:extLst>
              <a:ext uri="{FF2B5EF4-FFF2-40B4-BE49-F238E27FC236}">
                <a16:creationId xmlns:a16="http://schemas.microsoft.com/office/drawing/2014/main" id="{C6013C09-9A60-9C78-916F-2C6C7D1821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91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17100" y="281595"/>
            <a:ext cx="8311200" cy="4575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417100" y="281595"/>
            <a:ext cx="8311200" cy="45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5400000">
            <a:off x="-386706" y="2978737"/>
            <a:ext cx="2477194" cy="869582"/>
          </a:xfrm>
          <a:custGeom>
            <a:avLst/>
            <a:gdLst/>
            <a:ahLst/>
            <a:cxnLst/>
            <a:rect l="l" t="t" r="r" b="b"/>
            <a:pathLst>
              <a:path w="74755" h="20729" extrusionOk="0">
                <a:moveTo>
                  <a:pt x="1" y="1"/>
                </a:moveTo>
                <a:cubicBezTo>
                  <a:pt x="835" y="6439"/>
                  <a:pt x="5772" y="12310"/>
                  <a:pt x="12109" y="13777"/>
                </a:cubicBezTo>
                <a:cubicBezTo>
                  <a:pt x="13474" y="14091"/>
                  <a:pt x="14847" y="14220"/>
                  <a:pt x="16226" y="14220"/>
                </a:cubicBezTo>
                <a:cubicBezTo>
                  <a:pt x="22796" y="14220"/>
                  <a:pt x="29497" y="11276"/>
                  <a:pt x="36112" y="11276"/>
                </a:cubicBezTo>
                <a:cubicBezTo>
                  <a:pt x="37265" y="11276"/>
                  <a:pt x="38416" y="11366"/>
                  <a:pt x="39562" y="11576"/>
                </a:cubicBezTo>
                <a:cubicBezTo>
                  <a:pt x="45100" y="12610"/>
                  <a:pt x="49736" y="16313"/>
                  <a:pt x="54873" y="18714"/>
                </a:cubicBezTo>
                <a:cubicBezTo>
                  <a:pt x="57406" y="19923"/>
                  <a:pt x="60365" y="20728"/>
                  <a:pt x="63173" y="20728"/>
                </a:cubicBezTo>
                <a:cubicBezTo>
                  <a:pt x="66024" y="20728"/>
                  <a:pt x="68719" y="19898"/>
                  <a:pt x="70651" y="17814"/>
                </a:cubicBezTo>
                <a:cubicBezTo>
                  <a:pt x="73653" y="14645"/>
                  <a:pt x="73753" y="9775"/>
                  <a:pt x="73954" y="5371"/>
                </a:cubicBezTo>
                <a:cubicBezTo>
                  <a:pt x="74020" y="3637"/>
                  <a:pt x="74254" y="1769"/>
                  <a:pt x="747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 flipH="1">
            <a:off x="5650498" y="286616"/>
            <a:ext cx="3054855" cy="859609"/>
          </a:xfrm>
          <a:custGeom>
            <a:avLst/>
            <a:gdLst/>
            <a:ahLst/>
            <a:cxnLst/>
            <a:rect l="l" t="t" r="r" b="b"/>
            <a:pathLst>
              <a:path w="73954" h="20810" extrusionOk="0">
                <a:moveTo>
                  <a:pt x="38498" y="0"/>
                </a:moveTo>
                <a:cubicBezTo>
                  <a:pt x="36402" y="0"/>
                  <a:pt x="34240" y="616"/>
                  <a:pt x="32390" y="1629"/>
                </a:cubicBezTo>
                <a:cubicBezTo>
                  <a:pt x="28921" y="3564"/>
                  <a:pt x="26319" y="6600"/>
                  <a:pt x="23517" y="9402"/>
                </a:cubicBezTo>
                <a:cubicBezTo>
                  <a:pt x="20715" y="12170"/>
                  <a:pt x="17513" y="14839"/>
                  <a:pt x="13643" y="15606"/>
                </a:cubicBezTo>
                <a:cubicBezTo>
                  <a:pt x="10708" y="16173"/>
                  <a:pt x="7572" y="15606"/>
                  <a:pt x="4804" y="16607"/>
                </a:cubicBezTo>
                <a:cubicBezTo>
                  <a:pt x="2736" y="17307"/>
                  <a:pt x="1001" y="18908"/>
                  <a:pt x="0" y="20810"/>
                </a:cubicBezTo>
                <a:lnTo>
                  <a:pt x="73953" y="20810"/>
                </a:lnTo>
                <a:cubicBezTo>
                  <a:pt x="71718" y="15206"/>
                  <a:pt x="66214" y="10903"/>
                  <a:pt x="60110" y="10302"/>
                </a:cubicBezTo>
                <a:cubicBezTo>
                  <a:pt x="56774" y="9969"/>
                  <a:pt x="53105" y="10602"/>
                  <a:pt x="50236" y="8801"/>
                </a:cubicBezTo>
                <a:cubicBezTo>
                  <a:pt x="47434" y="7067"/>
                  <a:pt x="46233" y="3497"/>
                  <a:pt x="43598" y="1563"/>
                </a:cubicBezTo>
                <a:cubicBezTo>
                  <a:pt x="42119" y="472"/>
                  <a:pt x="40334" y="0"/>
                  <a:pt x="384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>
            <a:spLocks noGrp="1"/>
          </p:cNvSpPr>
          <p:nvPr>
            <p:ph type="pic" idx="2"/>
          </p:nvPr>
        </p:nvSpPr>
        <p:spPr>
          <a:xfrm>
            <a:off x="417100" y="2502350"/>
            <a:ext cx="8313600" cy="2354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077925" y="728875"/>
            <a:ext cx="5274300" cy="14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Poppins Medium"/>
              <a:buNone/>
              <a:defRPr sz="36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Poppins Medium"/>
              <a:buNone/>
              <a:defRPr sz="36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Poppins Medium"/>
              <a:buNone/>
              <a:defRPr sz="36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Poppins Medium"/>
              <a:buNone/>
              <a:defRPr sz="36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Poppins Medium"/>
              <a:buNone/>
              <a:defRPr sz="36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Poppins Medium"/>
              <a:buNone/>
              <a:defRPr sz="36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Poppins Medium"/>
              <a:buNone/>
              <a:defRPr sz="36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Poppins Medium"/>
              <a:buNone/>
              <a:defRPr sz="36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3" hasCustomPrompt="1"/>
          </p:nvPr>
        </p:nvSpPr>
        <p:spPr>
          <a:xfrm>
            <a:off x="1618450" y="911075"/>
            <a:ext cx="1149600" cy="107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417100" y="281595"/>
            <a:ext cx="8311200" cy="4575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417100" y="281595"/>
            <a:ext cx="8311200" cy="45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10800000" flipH="1">
            <a:off x="6995147" y="4034013"/>
            <a:ext cx="1724697" cy="821462"/>
          </a:xfrm>
          <a:custGeom>
            <a:avLst/>
            <a:gdLst/>
            <a:ahLst/>
            <a:cxnLst/>
            <a:rect l="l" t="t" r="r" b="b"/>
            <a:pathLst>
              <a:path w="73220" h="38422" extrusionOk="0">
                <a:moveTo>
                  <a:pt x="835" y="1"/>
                </a:moveTo>
                <a:cubicBezTo>
                  <a:pt x="1" y="4204"/>
                  <a:pt x="1502" y="9041"/>
                  <a:pt x="4771" y="12043"/>
                </a:cubicBezTo>
                <a:cubicBezTo>
                  <a:pt x="7779" y="14850"/>
                  <a:pt x="11902" y="16184"/>
                  <a:pt x="16059" y="16184"/>
                </a:cubicBezTo>
                <a:cubicBezTo>
                  <a:pt x="18126" y="16184"/>
                  <a:pt x="20200" y="15854"/>
                  <a:pt x="22150" y="15212"/>
                </a:cubicBezTo>
                <a:cubicBezTo>
                  <a:pt x="24819" y="14345"/>
                  <a:pt x="27320" y="12944"/>
                  <a:pt x="30022" y="12210"/>
                </a:cubicBezTo>
                <a:cubicBezTo>
                  <a:pt x="31174" y="11883"/>
                  <a:pt x="32405" y="11683"/>
                  <a:pt x="33617" y="11683"/>
                </a:cubicBezTo>
                <a:cubicBezTo>
                  <a:pt x="35247" y="11683"/>
                  <a:pt x="36841" y="12044"/>
                  <a:pt x="38161" y="12944"/>
                </a:cubicBezTo>
                <a:cubicBezTo>
                  <a:pt x="41964" y="15545"/>
                  <a:pt x="41964" y="21049"/>
                  <a:pt x="41697" y="25619"/>
                </a:cubicBezTo>
                <a:cubicBezTo>
                  <a:pt x="41497" y="30223"/>
                  <a:pt x="41998" y="35793"/>
                  <a:pt x="46167" y="37795"/>
                </a:cubicBezTo>
                <a:cubicBezTo>
                  <a:pt x="47070" y="38229"/>
                  <a:pt x="48016" y="38421"/>
                  <a:pt x="48970" y="38421"/>
                </a:cubicBezTo>
                <a:cubicBezTo>
                  <a:pt x="51681" y="38421"/>
                  <a:pt x="54460" y="36867"/>
                  <a:pt x="56508" y="34893"/>
                </a:cubicBezTo>
                <a:cubicBezTo>
                  <a:pt x="59243" y="32257"/>
                  <a:pt x="61311" y="28855"/>
                  <a:pt x="64380" y="26587"/>
                </a:cubicBezTo>
                <a:cubicBezTo>
                  <a:pt x="66792" y="24809"/>
                  <a:pt x="69778" y="23877"/>
                  <a:pt x="72763" y="23877"/>
                </a:cubicBezTo>
                <a:cubicBezTo>
                  <a:pt x="72916" y="23877"/>
                  <a:pt x="73068" y="23880"/>
                  <a:pt x="73220" y="23885"/>
                </a:cubicBezTo>
                <a:lnTo>
                  <a:pt x="732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 rot="10800000" flipH="1">
            <a:off x="417800" y="286628"/>
            <a:ext cx="2697657" cy="759097"/>
          </a:xfrm>
          <a:custGeom>
            <a:avLst/>
            <a:gdLst/>
            <a:ahLst/>
            <a:cxnLst/>
            <a:rect l="l" t="t" r="r" b="b"/>
            <a:pathLst>
              <a:path w="73954" h="20810" extrusionOk="0">
                <a:moveTo>
                  <a:pt x="38498" y="0"/>
                </a:moveTo>
                <a:cubicBezTo>
                  <a:pt x="36402" y="0"/>
                  <a:pt x="34240" y="616"/>
                  <a:pt x="32390" y="1629"/>
                </a:cubicBezTo>
                <a:cubicBezTo>
                  <a:pt x="28921" y="3564"/>
                  <a:pt x="26319" y="6600"/>
                  <a:pt x="23517" y="9402"/>
                </a:cubicBezTo>
                <a:cubicBezTo>
                  <a:pt x="20715" y="12170"/>
                  <a:pt x="17513" y="14839"/>
                  <a:pt x="13643" y="15606"/>
                </a:cubicBezTo>
                <a:cubicBezTo>
                  <a:pt x="10708" y="16173"/>
                  <a:pt x="7572" y="15606"/>
                  <a:pt x="4804" y="16607"/>
                </a:cubicBezTo>
                <a:cubicBezTo>
                  <a:pt x="2736" y="17307"/>
                  <a:pt x="1001" y="18908"/>
                  <a:pt x="0" y="20810"/>
                </a:cubicBezTo>
                <a:lnTo>
                  <a:pt x="73953" y="20810"/>
                </a:lnTo>
                <a:cubicBezTo>
                  <a:pt x="71718" y="15206"/>
                  <a:pt x="66214" y="10903"/>
                  <a:pt x="60110" y="10302"/>
                </a:cubicBezTo>
                <a:cubicBezTo>
                  <a:pt x="56774" y="9969"/>
                  <a:pt x="53105" y="10602"/>
                  <a:pt x="50236" y="8801"/>
                </a:cubicBezTo>
                <a:cubicBezTo>
                  <a:pt x="47434" y="7067"/>
                  <a:pt x="46233" y="3497"/>
                  <a:pt x="43598" y="1563"/>
                </a:cubicBezTo>
                <a:cubicBezTo>
                  <a:pt x="42119" y="472"/>
                  <a:pt x="40334" y="0"/>
                  <a:pt x="384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 flipH="1">
            <a:off x="413413" y="4287427"/>
            <a:ext cx="3304609" cy="567062"/>
          </a:xfrm>
          <a:custGeom>
            <a:avLst/>
            <a:gdLst/>
            <a:ahLst/>
            <a:cxnLst/>
            <a:rect l="l" t="t" r="r" b="b"/>
            <a:pathLst>
              <a:path w="93801" h="16096" extrusionOk="0">
                <a:moveTo>
                  <a:pt x="87181" y="1"/>
                </a:moveTo>
                <a:cubicBezTo>
                  <a:pt x="84686" y="1"/>
                  <a:pt x="82200" y="451"/>
                  <a:pt x="79891" y="1385"/>
                </a:cubicBezTo>
                <a:cubicBezTo>
                  <a:pt x="75921" y="2953"/>
                  <a:pt x="72519" y="5755"/>
                  <a:pt x="68549" y="7256"/>
                </a:cubicBezTo>
                <a:cubicBezTo>
                  <a:pt x="65859" y="8262"/>
                  <a:pt x="63022" y="8657"/>
                  <a:pt x="60158" y="8657"/>
                </a:cubicBezTo>
                <a:cubicBezTo>
                  <a:pt x="57235" y="8657"/>
                  <a:pt x="54285" y="8246"/>
                  <a:pt x="51437" y="7656"/>
                </a:cubicBezTo>
                <a:cubicBezTo>
                  <a:pt x="45766" y="6488"/>
                  <a:pt x="40262" y="4620"/>
                  <a:pt x="34525" y="3953"/>
                </a:cubicBezTo>
                <a:cubicBezTo>
                  <a:pt x="32941" y="3768"/>
                  <a:pt x="31349" y="3676"/>
                  <a:pt x="29759" y="3676"/>
                </a:cubicBezTo>
                <a:cubicBezTo>
                  <a:pt x="21067" y="3676"/>
                  <a:pt x="12420" y="6411"/>
                  <a:pt x="5371" y="11459"/>
                </a:cubicBezTo>
                <a:cubicBezTo>
                  <a:pt x="3436" y="12826"/>
                  <a:pt x="1668" y="14394"/>
                  <a:pt x="0" y="16095"/>
                </a:cubicBezTo>
                <a:lnTo>
                  <a:pt x="93801" y="16095"/>
                </a:lnTo>
                <a:lnTo>
                  <a:pt x="93801" y="1051"/>
                </a:lnTo>
                <a:lnTo>
                  <a:pt x="93767" y="1051"/>
                </a:lnTo>
                <a:cubicBezTo>
                  <a:pt x="91644" y="359"/>
                  <a:pt x="89409" y="1"/>
                  <a:pt x="871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xfrm>
            <a:off x="5895475" y="1157575"/>
            <a:ext cx="2535600" cy="11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1"/>
          </p:nvPr>
        </p:nvSpPr>
        <p:spPr>
          <a:xfrm>
            <a:off x="5895475" y="2802025"/>
            <a:ext cx="2535600" cy="1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4266800" y="748150"/>
            <a:ext cx="38574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417100" y="281595"/>
            <a:ext cx="8311200" cy="4575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417100" y="281595"/>
            <a:ext cx="8311200" cy="45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6941768" y="282475"/>
            <a:ext cx="1792625" cy="497081"/>
          </a:xfrm>
          <a:custGeom>
            <a:avLst/>
            <a:gdLst/>
            <a:ahLst/>
            <a:cxnLst/>
            <a:rect l="l" t="t" r="r" b="b"/>
            <a:pathLst>
              <a:path w="74755" h="20729" extrusionOk="0">
                <a:moveTo>
                  <a:pt x="1" y="1"/>
                </a:moveTo>
                <a:cubicBezTo>
                  <a:pt x="835" y="6439"/>
                  <a:pt x="5772" y="12310"/>
                  <a:pt x="12109" y="13777"/>
                </a:cubicBezTo>
                <a:cubicBezTo>
                  <a:pt x="13474" y="14091"/>
                  <a:pt x="14847" y="14220"/>
                  <a:pt x="16226" y="14220"/>
                </a:cubicBezTo>
                <a:cubicBezTo>
                  <a:pt x="22796" y="14220"/>
                  <a:pt x="29497" y="11276"/>
                  <a:pt x="36112" y="11276"/>
                </a:cubicBezTo>
                <a:cubicBezTo>
                  <a:pt x="37265" y="11276"/>
                  <a:pt x="38416" y="11366"/>
                  <a:pt x="39562" y="11576"/>
                </a:cubicBezTo>
                <a:cubicBezTo>
                  <a:pt x="45100" y="12610"/>
                  <a:pt x="49736" y="16313"/>
                  <a:pt x="54873" y="18714"/>
                </a:cubicBezTo>
                <a:cubicBezTo>
                  <a:pt x="57406" y="19923"/>
                  <a:pt x="60365" y="20728"/>
                  <a:pt x="63173" y="20728"/>
                </a:cubicBezTo>
                <a:cubicBezTo>
                  <a:pt x="66024" y="20728"/>
                  <a:pt x="68719" y="19898"/>
                  <a:pt x="70651" y="17814"/>
                </a:cubicBezTo>
                <a:cubicBezTo>
                  <a:pt x="73653" y="14645"/>
                  <a:pt x="73753" y="9775"/>
                  <a:pt x="73954" y="5371"/>
                </a:cubicBezTo>
                <a:cubicBezTo>
                  <a:pt x="74020" y="3637"/>
                  <a:pt x="74254" y="1769"/>
                  <a:pt x="747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419279" y="4363903"/>
            <a:ext cx="2896809" cy="497085"/>
          </a:xfrm>
          <a:custGeom>
            <a:avLst/>
            <a:gdLst/>
            <a:ahLst/>
            <a:cxnLst/>
            <a:rect l="l" t="t" r="r" b="b"/>
            <a:pathLst>
              <a:path w="93801" h="16096" extrusionOk="0">
                <a:moveTo>
                  <a:pt x="87181" y="1"/>
                </a:moveTo>
                <a:cubicBezTo>
                  <a:pt x="84686" y="1"/>
                  <a:pt x="82200" y="451"/>
                  <a:pt x="79891" y="1385"/>
                </a:cubicBezTo>
                <a:cubicBezTo>
                  <a:pt x="75921" y="2953"/>
                  <a:pt x="72519" y="5755"/>
                  <a:pt x="68549" y="7256"/>
                </a:cubicBezTo>
                <a:cubicBezTo>
                  <a:pt x="65859" y="8262"/>
                  <a:pt x="63022" y="8657"/>
                  <a:pt x="60158" y="8657"/>
                </a:cubicBezTo>
                <a:cubicBezTo>
                  <a:pt x="57235" y="8657"/>
                  <a:pt x="54285" y="8246"/>
                  <a:pt x="51437" y="7656"/>
                </a:cubicBezTo>
                <a:cubicBezTo>
                  <a:pt x="45766" y="6488"/>
                  <a:pt x="40262" y="4620"/>
                  <a:pt x="34525" y="3953"/>
                </a:cubicBezTo>
                <a:cubicBezTo>
                  <a:pt x="32941" y="3768"/>
                  <a:pt x="31349" y="3676"/>
                  <a:pt x="29759" y="3676"/>
                </a:cubicBezTo>
                <a:cubicBezTo>
                  <a:pt x="21067" y="3676"/>
                  <a:pt x="12420" y="6411"/>
                  <a:pt x="5371" y="11459"/>
                </a:cubicBezTo>
                <a:cubicBezTo>
                  <a:pt x="3436" y="12826"/>
                  <a:pt x="1668" y="14394"/>
                  <a:pt x="0" y="16095"/>
                </a:cubicBezTo>
                <a:lnTo>
                  <a:pt x="93801" y="16095"/>
                </a:lnTo>
                <a:lnTo>
                  <a:pt x="93801" y="1051"/>
                </a:lnTo>
                <a:lnTo>
                  <a:pt x="93767" y="1051"/>
                </a:lnTo>
                <a:cubicBezTo>
                  <a:pt x="91644" y="359"/>
                  <a:pt x="89409" y="1"/>
                  <a:pt x="871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142825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1"/>
          </p:nvPr>
        </p:nvSpPr>
        <p:spPr>
          <a:xfrm>
            <a:off x="1284000" y="294930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417100" y="281595"/>
            <a:ext cx="8311200" cy="4575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417100" y="281595"/>
            <a:ext cx="8311200" cy="45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 flipH="1">
            <a:off x="417799" y="4090737"/>
            <a:ext cx="4454819" cy="764435"/>
          </a:xfrm>
          <a:custGeom>
            <a:avLst/>
            <a:gdLst/>
            <a:ahLst/>
            <a:cxnLst/>
            <a:rect l="l" t="t" r="r" b="b"/>
            <a:pathLst>
              <a:path w="93801" h="16096" extrusionOk="0">
                <a:moveTo>
                  <a:pt x="87181" y="1"/>
                </a:moveTo>
                <a:cubicBezTo>
                  <a:pt x="84686" y="1"/>
                  <a:pt x="82200" y="451"/>
                  <a:pt x="79891" y="1385"/>
                </a:cubicBezTo>
                <a:cubicBezTo>
                  <a:pt x="75921" y="2953"/>
                  <a:pt x="72519" y="5755"/>
                  <a:pt x="68549" y="7256"/>
                </a:cubicBezTo>
                <a:cubicBezTo>
                  <a:pt x="65859" y="8262"/>
                  <a:pt x="63022" y="8657"/>
                  <a:pt x="60158" y="8657"/>
                </a:cubicBezTo>
                <a:cubicBezTo>
                  <a:pt x="57235" y="8657"/>
                  <a:pt x="54285" y="8246"/>
                  <a:pt x="51437" y="7656"/>
                </a:cubicBezTo>
                <a:cubicBezTo>
                  <a:pt x="45766" y="6488"/>
                  <a:pt x="40262" y="4620"/>
                  <a:pt x="34525" y="3953"/>
                </a:cubicBezTo>
                <a:cubicBezTo>
                  <a:pt x="32941" y="3768"/>
                  <a:pt x="31349" y="3676"/>
                  <a:pt x="29759" y="3676"/>
                </a:cubicBezTo>
                <a:cubicBezTo>
                  <a:pt x="21067" y="3676"/>
                  <a:pt x="12420" y="6411"/>
                  <a:pt x="5371" y="11459"/>
                </a:cubicBezTo>
                <a:cubicBezTo>
                  <a:pt x="3436" y="12826"/>
                  <a:pt x="1668" y="14394"/>
                  <a:pt x="0" y="16095"/>
                </a:cubicBezTo>
                <a:lnTo>
                  <a:pt x="93801" y="16095"/>
                </a:lnTo>
                <a:lnTo>
                  <a:pt x="93801" y="1051"/>
                </a:lnTo>
                <a:lnTo>
                  <a:pt x="93767" y="1051"/>
                </a:lnTo>
                <a:cubicBezTo>
                  <a:pt x="91644" y="359"/>
                  <a:pt x="89409" y="1"/>
                  <a:pt x="871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3"/>
          <p:cNvSpPr/>
          <p:nvPr/>
        </p:nvSpPr>
        <p:spPr>
          <a:xfrm>
            <a:off x="7141753" y="281600"/>
            <a:ext cx="1587231" cy="835237"/>
          </a:xfrm>
          <a:custGeom>
            <a:avLst/>
            <a:gdLst/>
            <a:ahLst/>
            <a:cxnLst/>
            <a:rect l="l" t="t" r="r" b="b"/>
            <a:pathLst>
              <a:path w="61778" h="32509" extrusionOk="0">
                <a:moveTo>
                  <a:pt x="1868" y="1"/>
                </a:moveTo>
                <a:cubicBezTo>
                  <a:pt x="601" y="3103"/>
                  <a:pt x="0" y="6338"/>
                  <a:pt x="1501" y="9241"/>
                </a:cubicBezTo>
                <a:cubicBezTo>
                  <a:pt x="3222" y="12559"/>
                  <a:pt x="7262" y="14009"/>
                  <a:pt x="11069" y="14009"/>
                </a:cubicBezTo>
                <a:cubicBezTo>
                  <a:pt x="11396" y="14009"/>
                  <a:pt x="11721" y="13998"/>
                  <a:pt x="12042" y="13977"/>
                </a:cubicBezTo>
                <a:cubicBezTo>
                  <a:pt x="16145" y="13744"/>
                  <a:pt x="20014" y="12176"/>
                  <a:pt x="24051" y="11576"/>
                </a:cubicBezTo>
                <a:cubicBezTo>
                  <a:pt x="25051" y="11418"/>
                  <a:pt x="26086" y="11329"/>
                  <a:pt x="27120" y="11329"/>
                </a:cubicBezTo>
                <a:cubicBezTo>
                  <a:pt x="30258" y="11329"/>
                  <a:pt x="33385" y="12153"/>
                  <a:pt x="35492" y="14411"/>
                </a:cubicBezTo>
                <a:cubicBezTo>
                  <a:pt x="37927" y="17079"/>
                  <a:pt x="38361" y="20916"/>
                  <a:pt x="39195" y="24451"/>
                </a:cubicBezTo>
                <a:cubicBezTo>
                  <a:pt x="40062" y="27954"/>
                  <a:pt x="42030" y="31790"/>
                  <a:pt x="45599" y="32424"/>
                </a:cubicBezTo>
                <a:cubicBezTo>
                  <a:pt x="45922" y="32481"/>
                  <a:pt x="46244" y="32509"/>
                  <a:pt x="46564" y="32509"/>
                </a:cubicBezTo>
                <a:cubicBezTo>
                  <a:pt x="49215" y="32509"/>
                  <a:pt x="51708" y="30631"/>
                  <a:pt x="53405" y="28488"/>
                </a:cubicBezTo>
                <a:cubicBezTo>
                  <a:pt x="55273" y="26119"/>
                  <a:pt x="56607" y="23251"/>
                  <a:pt x="58809" y="21116"/>
                </a:cubicBezTo>
                <a:cubicBezTo>
                  <a:pt x="59643" y="20282"/>
                  <a:pt x="60710" y="19615"/>
                  <a:pt x="61778" y="19148"/>
                </a:cubicBezTo>
                <a:lnTo>
                  <a:pt x="617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Medium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 hasCustomPrompt="1"/>
          </p:nvPr>
        </p:nvSpPr>
        <p:spPr>
          <a:xfrm>
            <a:off x="1194425" y="1972404"/>
            <a:ext cx="866400" cy="8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2676142" y="2919165"/>
            <a:ext cx="18288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ppins Medium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3157342" y="1970075"/>
            <a:ext cx="866400" cy="8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4"/>
          </p:nvPr>
        </p:nvSpPr>
        <p:spPr>
          <a:xfrm>
            <a:off x="4639058" y="2919165"/>
            <a:ext cx="18288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ppins Medium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 hasCustomPrompt="1"/>
          </p:nvPr>
        </p:nvSpPr>
        <p:spPr>
          <a:xfrm>
            <a:off x="5120258" y="1970075"/>
            <a:ext cx="866400" cy="8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6"/>
          </p:nvPr>
        </p:nvSpPr>
        <p:spPr>
          <a:xfrm>
            <a:off x="6601975" y="2925505"/>
            <a:ext cx="18288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ppins Medium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7" hasCustomPrompt="1"/>
          </p:nvPr>
        </p:nvSpPr>
        <p:spPr>
          <a:xfrm>
            <a:off x="7083175" y="1970075"/>
            <a:ext cx="866400" cy="8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8"/>
          </p:nvPr>
        </p:nvSpPr>
        <p:spPr>
          <a:xfrm>
            <a:off x="713225" y="2912825"/>
            <a:ext cx="18288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ppins Medium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Google Shape;100;p13">
            <a:extLst>
              <a:ext uri="{FF2B5EF4-FFF2-40B4-BE49-F238E27FC236}">
                <a16:creationId xmlns:a16="http://schemas.microsoft.com/office/drawing/2014/main" id="{B0914B9E-9944-FCDA-BA27-29BD23F89B44}"/>
              </a:ext>
            </a:extLst>
          </p:cNvPr>
          <p:cNvSpPr/>
          <p:nvPr userDrawn="1"/>
        </p:nvSpPr>
        <p:spPr>
          <a:xfrm flipH="1">
            <a:off x="415700" y="3779306"/>
            <a:ext cx="2741642" cy="1082600"/>
          </a:xfrm>
          <a:custGeom>
            <a:avLst/>
            <a:gdLst/>
            <a:ahLst/>
            <a:cxnLst/>
            <a:rect l="l" t="t" r="r" b="b"/>
            <a:pathLst>
              <a:path w="93801" h="16096" extrusionOk="0">
                <a:moveTo>
                  <a:pt x="87181" y="1"/>
                </a:moveTo>
                <a:cubicBezTo>
                  <a:pt x="84686" y="1"/>
                  <a:pt x="82200" y="451"/>
                  <a:pt x="79891" y="1385"/>
                </a:cubicBezTo>
                <a:cubicBezTo>
                  <a:pt x="75921" y="2953"/>
                  <a:pt x="72519" y="5755"/>
                  <a:pt x="68549" y="7256"/>
                </a:cubicBezTo>
                <a:cubicBezTo>
                  <a:pt x="65859" y="8262"/>
                  <a:pt x="63022" y="8657"/>
                  <a:pt x="60158" y="8657"/>
                </a:cubicBezTo>
                <a:cubicBezTo>
                  <a:pt x="57235" y="8657"/>
                  <a:pt x="54285" y="8246"/>
                  <a:pt x="51437" y="7656"/>
                </a:cubicBezTo>
                <a:cubicBezTo>
                  <a:pt x="45766" y="6488"/>
                  <a:pt x="40262" y="4620"/>
                  <a:pt x="34525" y="3953"/>
                </a:cubicBezTo>
                <a:cubicBezTo>
                  <a:pt x="32941" y="3768"/>
                  <a:pt x="31349" y="3676"/>
                  <a:pt x="29759" y="3676"/>
                </a:cubicBezTo>
                <a:cubicBezTo>
                  <a:pt x="21067" y="3676"/>
                  <a:pt x="12420" y="6411"/>
                  <a:pt x="5371" y="11459"/>
                </a:cubicBezTo>
                <a:cubicBezTo>
                  <a:pt x="3436" y="12826"/>
                  <a:pt x="1668" y="14394"/>
                  <a:pt x="0" y="16095"/>
                </a:cubicBezTo>
                <a:lnTo>
                  <a:pt x="93801" y="16095"/>
                </a:lnTo>
                <a:lnTo>
                  <a:pt x="93801" y="1051"/>
                </a:lnTo>
                <a:lnTo>
                  <a:pt x="93767" y="1051"/>
                </a:lnTo>
                <a:cubicBezTo>
                  <a:pt x="91644" y="359"/>
                  <a:pt x="89409" y="1"/>
                  <a:pt x="87181" y="1"/>
                </a:cubicBezTo>
                <a:close/>
              </a:path>
            </a:pathLst>
          </a:custGeom>
          <a:solidFill>
            <a:schemeClr val="accent3">
              <a:lumMod val="75000"/>
              <a:alpha val="54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17100" y="281595"/>
            <a:ext cx="8311200" cy="4575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417100" y="281595"/>
            <a:ext cx="8311200" cy="45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 rot="10800000">
            <a:off x="4031214" y="286192"/>
            <a:ext cx="4697786" cy="4572533"/>
          </a:xfrm>
          <a:custGeom>
            <a:avLst/>
            <a:gdLst/>
            <a:ahLst/>
            <a:cxnLst/>
            <a:rect l="l" t="t" r="r" b="b"/>
            <a:pathLst>
              <a:path w="50071" h="48736" extrusionOk="0">
                <a:moveTo>
                  <a:pt x="1" y="0"/>
                </a:moveTo>
                <a:lnTo>
                  <a:pt x="1" y="48735"/>
                </a:lnTo>
                <a:lnTo>
                  <a:pt x="25186" y="48735"/>
                </a:lnTo>
                <a:cubicBezTo>
                  <a:pt x="25186" y="48335"/>
                  <a:pt x="25186" y="48001"/>
                  <a:pt x="25152" y="47668"/>
                </a:cubicBezTo>
                <a:cubicBezTo>
                  <a:pt x="24652" y="43398"/>
                  <a:pt x="20215" y="40362"/>
                  <a:pt x="19982" y="36126"/>
                </a:cubicBezTo>
                <a:cubicBezTo>
                  <a:pt x="19782" y="32890"/>
                  <a:pt x="22150" y="29988"/>
                  <a:pt x="24985" y="28487"/>
                </a:cubicBezTo>
                <a:cubicBezTo>
                  <a:pt x="27821" y="26986"/>
                  <a:pt x="31123" y="26552"/>
                  <a:pt x="34259" y="26152"/>
                </a:cubicBezTo>
                <a:cubicBezTo>
                  <a:pt x="37428" y="25685"/>
                  <a:pt x="40730" y="25118"/>
                  <a:pt x="43399" y="23317"/>
                </a:cubicBezTo>
                <a:cubicBezTo>
                  <a:pt x="48836" y="19681"/>
                  <a:pt x="50070" y="11642"/>
                  <a:pt x="47068" y="5838"/>
                </a:cubicBezTo>
                <a:cubicBezTo>
                  <a:pt x="45900" y="3503"/>
                  <a:pt x="44166" y="1601"/>
                  <a:pt x="421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1226400" y="2905175"/>
            <a:ext cx="2748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1"/>
          </p:nvPr>
        </p:nvSpPr>
        <p:spPr>
          <a:xfrm>
            <a:off x="1226400" y="1316200"/>
            <a:ext cx="42168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15"/>
          <p:cNvSpPr>
            <a:spLocks noGrp="1"/>
          </p:cNvSpPr>
          <p:nvPr>
            <p:ph type="pic" idx="2"/>
          </p:nvPr>
        </p:nvSpPr>
        <p:spPr>
          <a:xfrm flipH="1">
            <a:off x="417100" y="281150"/>
            <a:ext cx="3137400" cy="228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5"/>
          <p:cNvSpPr>
            <a:spLocks noGrp="1"/>
          </p:cNvSpPr>
          <p:nvPr>
            <p:ph type="pic" idx="3"/>
          </p:nvPr>
        </p:nvSpPr>
        <p:spPr>
          <a:xfrm>
            <a:off x="417100" y="2568650"/>
            <a:ext cx="3137400" cy="228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417100" y="281595"/>
            <a:ext cx="8311200" cy="4575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417100" y="281595"/>
            <a:ext cx="8311200" cy="45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4023575" y="479750"/>
            <a:ext cx="4294800" cy="12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Poppins Medium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Poppins Medium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Poppins Medium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Poppins Medium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Poppins Medium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Poppins Medium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Poppins Medium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Poppins Medium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Poppins Medium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/>
          <p:nvPr/>
        </p:nvSpPr>
        <p:spPr>
          <a:xfrm rot="10800000" flipH="1">
            <a:off x="7126270" y="4019316"/>
            <a:ext cx="1593633" cy="836159"/>
          </a:xfrm>
          <a:custGeom>
            <a:avLst/>
            <a:gdLst/>
            <a:ahLst/>
            <a:cxnLst/>
            <a:rect l="l" t="t" r="r" b="b"/>
            <a:pathLst>
              <a:path w="73220" h="38422" extrusionOk="0">
                <a:moveTo>
                  <a:pt x="835" y="1"/>
                </a:moveTo>
                <a:cubicBezTo>
                  <a:pt x="1" y="4204"/>
                  <a:pt x="1502" y="9041"/>
                  <a:pt x="4771" y="12043"/>
                </a:cubicBezTo>
                <a:cubicBezTo>
                  <a:pt x="7779" y="14850"/>
                  <a:pt x="11902" y="16184"/>
                  <a:pt x="16059" y="16184"/>
                </a:cubicBezTo>
                <a:cubicBezTo>
                  <a:pt x="18126" y="16184"/>
                  <a:pt x="20200" y="15854"/>
                  <a:pt x="22150" y="15212"/>
                </a:cubicBezTo>
                <a:cubicBezTo>
                  <a:pt x="24819" y="14345"/>
                  <a:pt x="27320" y="12944"/>
                  <a:pt x="30022" y="12210"/>
                </a:cubicBezTo>
                <a:cubicBezTo>
                  <a:pt x="31174" y="11883"/>
                  <a:pt x="32405" y="11683"/>
                  <a:pt x="33617" y="11683"/>
                </a:cubicBezTo>
                <a:cubicBezTo>
                  <a:pt x="35247" y="11683"/>
                  <a:pt x="36841" y="12044"/>
                  <a:pt x="38161" y="12944"/>
                </a:cubicBezTo>
                <a:cubicBezTo>
                  <a:pt x="41964" y="15545"/>
                  <a:pt x="41964" y="21049"/>
                  <a:pt x="41697" y="25619"/>
                </a:cubicBezTo>
                <a:cubicBezTo>
                  <a:pt x="41497" y="30223"/>
                  <a:pt x="41998" y="35793"/>
                  <a:pt x="46167" y="37795"/>
                </a:cubicBezTo>
                <a:cubicBezTo>
                  <a:pt x="47070" y="38229"/>
                  <a:pt x="48016" y="38421"/>
                  <a:pt x="48970" y="38421"/>
                </a:cubicBezTo>
                <a:cubicBezTo>
                  <a:pt x="51681" y="38421"/>
                  <a:pt x="54460" y="36867"/>
                  <a:pt x="56508" y="34893"/>
                </a:cubicBezTo>
                <a:cubicBezTo>
                  <a:pt x="59243" y="32257"/>
                  <a:pt x="61311" y="28855"/>
                  <a:pt x="64380" y="26587"/>
                </a:cubicBezTo>
                <a:cubicBezTo>
                  <a:pt x="66792" y="24809"/>
                  <a:pt x="69778" y="23877"/>
                  <a:pt x="72763" y="23877"/>
                </a:cubicBezTo>
                <a:cubicBezTo>
                  <a:pt x="72916" y="23877"/>
                  <a:pt x="73068" y="23880"/>
                  <a:pt x="73220" y="23885"/>
                </a:cubicBezTo>
                <a:lnTo>
                  <a:pt x="732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"/>
          </p:nvPr>
        </p:nvSpPr>
        <p:spPr>
          <a:xfrm>
            <a:off x="4023575" y="1982300"/>
            <a:ext cx="4294800" cy="24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>
            <a:spLocks noGrp="1"/>
          </p:cNvSpPr>
          <p:nvPr>
            <p:ph type="pic" idx="2"/>
          </p:nvPr>
        </p:nvSpPr>
        <p:spPr>
          <a:xfrm>
            <a:off x="417100" y="281150"/>
            <a:ext cx="3137400" cy="457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/>
          <p:nvPr/>
        </p:nvSpPr>
        <p:spPr>
          <a:xfrm>
            <a:off x="417100" y="281595"/>
            <a:ext cx="8311200" cy="4575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417100" y="281595"/>
            <a:ext cx="8311200" cy="45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4"/>
          <p:cNvSpPr/>
          <p:nvPr/>
        </p:nvSpPr>
        <p:spPr>
          <a:xfrm rot="10800000">
            <a:off x="423338" y="284522"/>
            <a:ext cx="2997411" cy="514348"/>
          </a:xfrm>
          <a:custGeom>
            <a:avLst/>
            <a:gdLst/>
            <a:ahLst/>
            <a:cxnLst/>
            <a:rect l="l" t="t" r="r" b="b"/>
            <a:pathLst>
              <a:path w="93801" h="16096" extrusionOk="0">
                <a:moveTo>
                  <a:pt x="87181" y="1"/>
                </a:moveTo>
                <a:cubicBezTo>
                  <a:pt x="84686" y="1"/>
                  <a:pt x="82200" y="451"/>
                  <a:pt x="79891" y="1385"/>
                </a:cubicBezTo>
                <a:cubicBezTo>
                  <a:pt x="75921" y="2953"/>
                  <a:pt x="72519" y="5755"/>
                  <a:pt x="68549" y="7256"/>
                </a:cubicBezTo>
                <a:cubicBezTo>
                  <a:pt x="65859" y="8262"/>
                  <a:pt x="63022" y="8657"/>
                  <a:pt x="60158" y="8657"/>
                </a:cubicBezTo>
                <a:cubicBezTo>
                  <a:pt x="57235" y="8657"/>
                  <a:pt x="54285" y="8246"/>
                  <a:pt x="51437" y="7656"/>
                </a:cubicBezTo>
                <a:cubicBezTo>
                  <a:pt x="45766" y="6488"/>
                  <a:pt x="40262" y="4620"/>
                  <a:pt x="34525" y="3953"/>
                </a:cubicBezTo>
                <a:cubicBezTo>
                  <a:pt x="32941" y="3768"/>
                  <a:pt x="31349" y="3676"/>
                  <a:pt x="29759" y="3676"/>
                </a:cubicBezTo>
                <a:cubicBezTo>
                  <a:pt x="21067" y="3676"/>
                  <a:pt x="12420" y="6411"/>
                  <a:pt x="5371" y="11459"/>
                </a:cubicBezTo>
                <a:cubicBezTo>
                  <a:pt x="3436" y="12826"/>
                  <a:pt x="1668" y="14394"/>
                  <a:pt x="0" y="16095"/>
                </a:cubicBezTo>
                <a:lnTo>
                  <a:pt x="93801" y="16095"/>
                </a:lnTo>
                <a:lnTo>
                  <a:pt x="93801" y="1051"/>
                </a:lnTo>
                <a:lnTo>
                  <a:pt x="93767" y="1051"/>
                </a:lnTo>
                <a:cubicBezTo>
                  <a:pt x="91644" y="359"/>
                  <a:pt x="89409" y="1"/>
                  <a:pt x="871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3013925" y="4011079"/>
            <a:ext cx="2997356" cy="843429"/>
          </a:xfrm>
          <a:custGeom>
            <a:avLst/>
            <a:gdLst/>
            <a:ahLst/>
            <a:cxnLst/>
            <a:rect l="l" t="t" r="r" b="b"/>
            <a:pathLst>
              <a:path w="73954" h="20810" extrusionOk="0">
                <a:moveTo>
                  <a:pt x="38498" y="0"/>
                </a:moveTo>
                <a:cubicBezTo>
                  <a:pt x="36402" y="0"/>
                  <a:pt x="34240" y="616"/>
                  <a:pt x="32390" y="1629"/>
                </a:cubicBezTo>
                <a:cubicBezTo>
                  <a:pt x="28921" y="3564"/>
                  <a:pt x="26319" y="6600"/>
                  <a:pt x="23517" y="9402"/>
                </a:cubicBezTo>
                <a:cubicBezTo>
                  <a:pt x="20715" y="12170"/>
                  <a:pt x="17513" y="14839"/>
                  <a:pt x="13643" y="15606"/>
                </a:cubicBezTo>
                <a:cubicBezTo>
                  <a:pt x="10708" y="16173"/>
                  <a:pt x="7572" y="15606"/>
                  <a:pt x="4804" y="16607"/>
                </a:cubicBezTo>
                <a:cubicBezTo>
                  <a:pt x="2736" y="17307"/>
                  <a:pt x="1001" y="18908"/>
                  <a:pt x="0" y="20810"/>
                </a:cubicBezTo>
                <a:lnTo>
                  <a:pt x="73953" y="20810"/>
                </a:lnTo>
                <a:cubicBezTo>
                  <a:pt x="71718" y="15206"/>
                  <a:pt x="66214" y="10903"/>
                  <a:pt x="60110" y="10302"/>
                </a:cubicBezTo>
                <a:cubicBezTo>
                  <a:pt x="56774" y="9969"/>
                  <a:pt x="53105" y="10602"/>
                  <a:pt x="50236" y="8801"/>
                </a:cubicBezTo>
                <a:cubicBezTo>
                  <a:pt x="47434" y="7067"/>
                  <a:pt x="46233" y="3497"/>
                  <a:pt x="43598" y="1563"/>
                </a:cubicBezTo>
                <a:cubicBezTo>
                  <a:pt x="42119" y="472"/>
                  <a:pt x="40334" y="0"/>
                  <a:pt x="384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Medium"/>
              <a:buNone/>
              <a:defRPr sz="3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Medium"/>
              <a:buNone/>
              <a:defRPr sz="3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Medium"/>
              <a:buNone/>
              <a:defRPr sz="3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Medium"/>
              <a:buNone/>
              <a:defRPr sz="3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Medium"/>
              <a:buNone/>
              <a:defRPr sz="3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Medium"/>
              <a:buNone/>
              <a:defRPr sz="3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Medium"/>
              <a:buNone/>
              <a:defRPr sz="3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Medium"/>
              <a:buNone/>
              <a:defRPr sz="3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Medium"/>
              <a:buNone/>
              <a:defRPr sz="3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1" r:id="rId7"/>
    <p:sldLayoutId id="2147483663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>
          <a:extLst>
            <a:ext uri="{FF2B5EF4-FFF2-40B4-BE49-F238E27FC236}">
              <a16:creationId xmlns:a16="http://schemas.microsoft.com/office/drawing/2014/main" id="{7B0586C2-FC52-07EA-1AE6-C0BB234F2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4">
            <a:extLst>
              <a:ext uri="{FF2B5EF4-FFF2-40B4-BE49-F238E27FC236}">
                <a16:creationId xmlns:a16="http://schemas.microsoft.com/office/drawing/2014/main" id="{C2BD4D0B-7A7A-0E91-599E-0CC3DC64980D}"/>
              </a:ext>
            </a:extLst>
          </p:cNvPr>
          <p:cNvGrpSpPr/>
          <p:nvPr/>
        </p:nvGrpSpPr>
        <p:grpSpPr>
          <a:xfrm>
            <a:off x="2197697" y="539491"/>
            <a:ext cx="1190891" cy="1190989"/>
            <a:chOff x="2197697" y="539491"/>
            <a:chExt cx="1190891" cy="1190989"/>
          </a:xfrm>
        </p:grpSpPr>
        <p:sp>
          <p:nvSpPr>
            <p:cNvPr id="313" name="Google Shape;313;p34">
              <a:extLst>
                <a:ext uri="{FF2B5EF4-FFF2-40B4-BE49-F238E27FC236}">
                  <a16:creationId xmlns:a16="http://schemas.microsoft.com/office/drawing/2014/main" id="{8575FFBC-D699-148F-2C1D-68C123327AF3}"/>
                </a:ext>
              </a:extLst>
            </p:cNvPr>
            <p:cNvSpPr/>
            <p:nvPr/>
          </p:nvSpPr>
          <p:spPr>
            <a:xfrm>
              <a:off x="2269767" y="612572"/>
              <a:ext cx="237606" cy="235586"/>
            </a:xfrm>
            <a:custGeom>
              <a:avLst/>
              <a:gdLst/>
              <a:ahLst/>
              <a:cxnLst/>
              <a:rect l="l" t="t" r="r" b="b"/>
              <a:pathLst>
                <a:path w="7807" h="7740" extrusionOk="0">
                  <a:moveTo>
                    <a:pt x="7806" y="1"/>
                  </a:moveTo>
                  <a:lnTo>
                    <a:pt x="7806" y="1"/>
                  </a:lnTo>
                  <a:cubicBezTo>
                    <a:pt x="7239" y="268"/>
                    <a:pt x="6672" y="601"/>
                    <a:pt x="6138" y="1002"/>
                  </a:cubicBezTo>
                  <a:lnTo>
                    <a:pt x="1001" y="6105"/>
                  </a:lnTo>
                  <a:cubicBezTo>
                    <a:pt x="634" y="6672"/>
                    <a:pt x="301" y="7206"/>
                    <a:pt x="0" y="7740"/>
                  </a:cubicBezTo>
                  <a:lnTo>
                    <a:pt x="7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>
              <a:extLst>
                <a:ext uri="{FF2B5EF4-FFF2-40B4-BE49-F238E27FC236}">
                  <a16:creationId xmlns:a16="http://schemas.microsoft.com/office/drawing/2014/main" id="{2719066C-D9F2-DE70-2FEF-9D6EEAEECAC5}"/>
                </a:ext>
              </a:extLst>
            </p:cNvPr>
            <p:cNvSpPr/>
            <p:nvPr/>
          </p:nvSpPr>
          <p:spPr>
            <a:xfrm>
              <a:off x="2215958" y="555715"/>
              <a:ext cx="432512" cy="433582"/>
            </a:xfrm>
            <a:custGeom>
              <a:avLst/>
              <a:gdLst/>
              <a:ahLst/>
              <a:cxnLst/>
              <a:rect l="l" t="t" r="r" b="b"/>
              <a:pathLst>
                <a:path w="14211" h="14245" extrusionOk="0">
                  <a:moveTo>
                    <a:pt x="14211" y="1"/>
                  </a:moveTo>
                  <a:lnTo>
                    <a:pt x="13343" y="268"/>
                  </a:lnTo>
                  <a:lnTo>
                    <a:pt x="234" y="13344"/>
                  </a:lnTo>
                  <a:lnTo>
                    <a:pt x="1" y="14244"/>
                  </a:lnTo>
                  <a:lnTo>
                    <a:pt x="142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>
              <a:extLst>
                <a:ext uri="{FF2B5EF4-FFF2-40B4-BE49-F238E27FC236}">
                  <a16:creationId xmlns:a16="http://schemas.microsoft.com/office/drawing/2014/main" id="{58D7F22B-5035-CE22-382F-C67823CD33DC}"/>
                </a:ext>
              </a:extLst>
            </p:cNvPr>
            <p:cNvSpPr/>
            <p:nvPr/>
          </p:nvSpPr>
          <p:spPr>
            <a:xfrm>
              <a:off x="2197697" y="541500"/>
              <a:ext cx="551300" cy="550340"/>
            </a:xfrm>
            <a:custGeom>
              <a:avLst/>
              <a:gdLst/>
              <a:ahLst/>
              <a:cxnLst/>
              <a:rect l="l" t="t" r="r" b="b"/>
              <a:pathLst>
                <a:path w="18114" h="18081" extrusionOk="0">
                  <a:moveTo>
                    <a:pt x="18113" y="1"/>
                  </a:moveTo>
                  <a:cubicBezTo>
                    <a:pt x="17880" y="1"/>
                    <a:pt x="17679" y="34"/>
                    <a:pt x="17446" y="34"/>
                  </a:cubicBezTo>
                  <a:lnTo>
                    <a:pt x="100" y="17380"/>
                  </a:lnTo>
                  <a:cubicBezTo>
                    <a:pt x="33" y="17614"/>
                    <a:pt x="33" y="17814"/>
                    <a:pt x="0" y="18081"/>
                  </a:cubicBezTo>
                  <a:lnTo>
                    <a:pt x="18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>
              <a:extLst>
                <a:ext uri="{FF2B5EF4-FFF2-40B4-BE49-F238E27FC236}">
                  <a16:creationId xmlns:a16="http://schemas.microsoft.com/office/drawing/2014/main" id="{C1AF878D-69D8-DDBD-26C0-C69D44C33CA4}"/>
                </a:ext>
              </a:extLst>
            </p:cNvPr>
            <p:cNvSpPr/>
            <p:nvPr/>
          </p:nvSpPr>
          <p:spPr>
            <a:xfrm>
              <a:off x="2197697" y="539491"/>
              <a:ext cx="638587" cy="637635"/>
            </a:xfrm>
            <a:custGeom>
              <a:avLst/>
              <a:gdLst/>
              <a:ahLst/>
              <a:cxnLst/>
              <a:rect l="l" t="t" r="r" b="b"/>
              <a:pathLst>
                <a:path w="20982" h="20949" extrusionOk="0">
                  <a:moveTo>
                    <a:pt x="20348" y="0"/>
                  </a:moveTo>
                  <a:lnTo>
                    <a:pt x="0" y="20348"/>
                  </a:lnTo>
                  <a:cubicBezTo>
                    <a:pt x="0" y="20582"/>
                    <a:pt x="0" y="20782"/>
                    <a:pt x="33" y="20949"/>
                  </a:cubicBezTo>
                  <a:lnTo>
                    <a:pt x="209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>
              <a:extLst>
                <a:ext uri="{FF2B5EF4-FFF2-40B4-BE49-F238E27FC236}">
                  <a16:creationId xmlns:a16="http://schemas.microsoft.com/office/drawing/2014/main" id="{5EFACFA6-EC0E-84B2-A523-646BF713117E}"/>
                </a:ext>
              </a:extLst>
            </p:cNvPr>
            <p:cNvSpPr/>
            <p:nvPr/>
          </p:nvSpPr>
          <p:spPr>
            <a:xfrm>
              <a:off x="2205792" y="547618"/>
              <a:ext cx="703596" cy="705663"/>
            </a:xfrm>
            <a:custGeom>
              <a:avLst/>
              <a:gdLst/>
              <a:ahLst/>
              <a:cxnLst/>
              <a:rect l="l" t="t" r="r" b="b"/>
              <a:pathLst>
                <a:path w="23118" h="23184" extrusionOk="0">
                  <a:moveTo>
                    <a:pt x="22617" y="0"/>
                  </a:moveTo>
                  <a:lnTo>
                    <a:pt x="1" y="22616"/>
                  </a:lnTo>
                  <a:cubicBezTo>
                    <a:pt x="34" y="22816"/>
                    <a:pt x="68" y="23017"/>
                    <a:pt x="68" y="23183"/>
                  </a:cubicBezTo>
                  <a:lnTo>
                    <a:pt x="23117" y="100"/>
                  </a:lnTo>
                  <a:cubicBezTo>
                    <a:pt x="23017" y="67"/>
                    <a:pt x="22784" y="33"/>
                    <a:pt x="22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>
              <a:extLst>
                <a:ext uri="{FF2B5EF4-FFF2-40B4-BE49-F238E27FC236}">
                  <a16:creationId xmlns:a16="http://schemas.microsoft.com/office/drawing/2014/main" id="{B57CDF05-4540-5DEE-4288-A9B83B998C79}"/>
                </a:ext>
              </a:extLst>
            </p:cNvPr>
            <p:cNvSpPr/>
            <p:nvPr/>
          </p:nvSpPr>
          <p:spPr>
            <a:xfrm>
              <a:off x="2222045" y="563841"/>
              <a:ext cx="757405" cy="757468"/>
            </a:xfrm>
            <a:custGeom>
              <a:avLst/>
              <a:gdLst/>
              <a:ahLst/>
              <a:cxnLst/>
              <a:rect l="l" t="t" r="r" b="b"/>
              <a:pathLst>
                <a:path w="24886" h="24886" extrusionOk="0">
                  <a:moveTo>
                    <a:pt x="24385" y="1"/>
                  </a:moveTo>
                  <a:lnTo>
                    <a:pt x="1" y="24385"/>
                  </a:lnTo>
                  <a:cubicBezTo>
                    <a:pt x="34" y="24552"/>
                    <a:pt x="67" y="24718"/>
                    <a:pt x="167" y="24885"/>
                  </a:cubicBezTo>
                  <a:lnTo>
                    <a:pt x="24885" y="168"/>
                  </a:lnTo>
                  <a:cubicBezTo>
                    <a:pt x="24718" y="101"/>
                    <a:pt x="24552" y="34"/>
                    <a:pt x="24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>
              <a:extLst>
                <a:ext uri="{FF2B5EF4-FFF2-40B4-BE49-F238E27FC236}">
                  <a16:creationId xmlns:a16="http://schemas.microsoft.com/office/drawing/2014/main" id="{8B617418-0985-908E-D6BA-CDDAE2B3DD60}"/>
                </a:ext>
              </a:extLst>
            </p:cNvPr>
            <p:cNvSpPr/>
            <p:nvPr/>
          </p:nvSpPr>
          <p:spPr>
            <a:xfrm>
              <a:off x="2244384" y="587187"/>
              <a:ext cx="795967" cy="795028"/>
            </a:xfrm>
            <a:custGeom>
              <a:avLst/>
              <a:gdLst/>
              <a:ahLst/>
              <a:cxnLst/>
              <a:rect l="l" t="t" r="r" b="b"/>
              <a:pathLst>
                <a:path w="26153" h="26120" extrusionOk="0">
                  <a:moveTo>
                    <a:pt x="25686" y="1"/>
                  </a:moveTo>
                  <a:lnTo>
                    <a:pt x="1" y="25686"/>
                  </a:lnTo>
                  <a:cubicBezTo>
                    <a:pt x="101" y="25853"/>
                    <a:pt x="134" y="25953"/>
                    <a:pt x="234" y="26120"/>
                  </a:cubicBezTo>
                  <a:lnTo>
                    <a:pt x="26153" y="201"/>
                  </a:lnTo>
                  <a:cubicBezTo>
                    <a:pt x="25986" y="101"/>
                    <a:pt x="25852" y="34"/>
                    <a:pt x="25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>
              <a:extLst>
                <a:ext uri="{FF2B5EF4-FFF2-40B4-BE49-F238E27FC236}">
                  <a16:creationId xmlns:a16="http://schemas.microsoft.com/office/drawing/2014/main" id="{24E958A9-5585-A8AC-ED1F-ED9FE442BA51}"/>
                </a:ext>
              </a:extLst>
            </p:cNvPr>
            <p:cNvSpPr/>
            <p:nvPr/>
          </p:nvSpPr>
          <p:spPr>
            <a:xfrm>
              <a:off x="2273815" y="614611"/>
              <a:ext cx="823388" cy="823456"/>
            </a:xfrm>
            <a:custGeom>
              <a:avLst/>
              <a:gdLst/>
              <a:ahLst/>
              <a:cxnLst/>
              <a:rect l="l" t="t" r="r" b="b"/>
              <a:pathLst>
                <a:path w="27054" h="27054" extrusionOk="0">
                  <a:moveTo>
                    <a:pt x="26653" y="1"/>
                  </a:moveTo>
                  <a:lnTo>
                    <a:pt x="1" y="26653"/>
                  </a:lnTo>
                  <a:cubicBezTo>
                    <a:pt x="101" y="26786"/>
                    <a:pt x="168" y="26887"/>
                    <a:pt x="268" y="27053"/>
                  </a:cubicBezTo>
                  <a:lnTo>
                    <a:pt x="27054" y="267"/>
                  </a:lnTo>
                  <a:cubicBezTo>
                    <a:pt x="26887" y="167"/>
                    <a:pt x="26787" y="101"/>
                    <a:pt x="26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>
              <a:extLst>
                <a:ext uri="{FF2B5EF4-FFF2-40B4-BE49-F238E27FC236}">
                  <a16:creationId xmlns:a16="http://schemas.microsoft.com/office/drawing/2014/main" id="{58C1DD78-B744-04DA-E3CA-BCFCEA3806DA}"/>
                </a:ext>
              </a:extLst>
            </p:cNvPr>
            <p:cNvSpPr/>
            <p:nvPr/>
          </p:nvSpPr>
          <p:spPr>
            <a:xfrm>
              <a:off x="2305284" y="648123"/>
              <a:ext cx="841680" cy="842723"/>
            </a:xfrm>
            <a:custGeom>
              <a:avLst/>
              <a:gdLst/>
              <a:ahLst/>
              <a:cxnLst/>
              <a:rect l="l" t="t" r="r" b="b"/>
              <a:pathLst>
                <a:path w="27655" h="27687" extrusionOk="0">
                  <a:moveTo>
                    <a:pt x="27320" y="0"/>
                  </a:moveTo>
                  <a:lnTo>
                    <a:pt x="1" y="27287"/>
                  </a:lnTo>
                  <a:lnTo>
                    <a:pt x="268" y="27687"/>
                  </a:lnTo>
                  <a:lnTo>
                    <a:pt x="27654" y="267"/>
                  </a:lnTo>
                  <a:cubicBezTo>
                    <a:pt x="27587" y="167"/>
                    <a:pt x="27454" y="67"/>
                    <a:pt x="27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>
              <a:extLst>
                <a:ext uri="{FF2B5EF4-FFF2-40B4-BE49-F238E27FC236}">
                  <a16:creationId xmlns:a16="http://schemas.microsoft.com/office/drawing/2014/main" id="{51D0B2DD-D8BF-1189-82B3-09692CC99CFD}"/>
                </a:ext>
              </a:extLst>
            </p:cNvPr>
            <p:cNvSpPr/>
            <p:nvPr/>
          </p:nvSpPr>
          <p:spPr>
            <a:xfrm>
              <a:off x="2343876" y="685683"/>
              <a:ext cx="851815" cy="850850"/>
            </a:xfrm>
            <a:custGeom>
              <a:avLst/>
              <a:gdLst/>
              <a:ahLst/>
              <a:cxnLst/>
              <a:rect l="l" t="t" r="r" b="b"/>
              <a:pathLst>
                <a:path w="27988" h="27954" extrusionOk="0">
                  <a:moveTo>
                    <a:pt x="27654" y="1"/>
                  </a:moveTo>
                  <a:lnTo>
                    <a:pt x="1" y="27620"/>
                  </a:lnTo>
                  <a:cubicBezTo>
                    <a:pt x="67" y="27720"/>
                    <a:pt x="201" y="27821"/>
                    <a:pt x="301" y="27954"/>
                  </a:cubicBezTo>
                  <a:lnTo>
                    <a:pt x="27987" y="234"/>
                  </a:lnTo>
                  <a:cubicBezTo>
                    <a:pt x="27854" y="201"/>
                    <a:pt x="27720" y="101"/>
                    <a:pt x="27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>
              <a:extLst>
                <a:ext uri="{FF2B5EF4-FFF2-40B4-BE49-F238E27FC236}">
                  <a16:creationId xmlns:a16="http://schemas.microsoft.com/office/drawing/2014/main" id="{6BE40BD9-E53C-5073-4911-FFAE232B7328}"/>
                </a:ext>
              </a:extLst>
            </p:cNvPr>
            <p:cNvSpPr/>
            <p:nvPr/>
          </p:nvSpPr>
          <p:spPr>
            <a:xfrm>
              <a:off x="2385511" y="727321"/>
              <a:ext cx="851784" cy="851854"/>
            </a:xfrm>
            <a:custGeom>
              <a:avLst/>
              <a:gdLst/>
              <a:ahLst/>
              <a:cxnLst/>
              <a:rect l="l" t="t" r="r" b="b"/>
              <a:pathLst>
                <a:path w="27987" h="27987" extrusionOk="0">
                  <a:moveTo>
                    <a:pt x="27687" y="0"/>
                  </a:moveTo>
                  <a:lnTo>
                    <a:pt x="0" y="27687"/>
                  </a:lnTo>
                  <a:cubicBezTo>
                    <a:pt x="134" y="27787"/>
                    <a:pt x="200" y="27920"/>
                    <a:pt x="334" y="27987"/>
                  </a:cubicBezTo>
                  <a:lnTo>
                    <a:pt x="27987" y="334"/>
                  </a:lnTo>
                  <a:cubicBezTo>
                    <a:pt x="27887" y="234"/>
                    <a:pt x="27787" y="134"/>
                    <a:pt x="27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>
              <a:extLst>
                <a:ext uri="{FF2B5EF4-FFF2-40B4-BE49-F238E27FC236}">
                  <a16:creationId xmlns:a16="http://schemas.microsoft.com/office/drawing/2014/main" id="{164F6BAD-F7AE-7945-B517-D84A54EF4671}"/>
                </a:ext>
              </a:extLst>
            </p:cNvPr>
            <p:cNvSpPr/>
            <p:nvPr/>
          </p:nvSpPr>
          <p:spPr>
            <a:xfrm>
              <a:off x="2432198" y="773008"/>
              <a:ext cx="844693" cy="843758"/>
            </a:xfrm>
            <a:custGeom>
              <a:avLst/>
              <a:gdLst/>
              <a:ahLst/>
              <a:cxnLst/>
              <a:rect l="l" t="t" r="r" b="b"/>
              <a:pathLst>
                <a:path w="27754" h="27721" extrusionOk="0">
                  <a:moveTo>
                    <a:pt x="27454" y="0"/>
                  </a:moveTo>
                  <a:lnTo>
                    <a:pt x="1" y="27453"/>
                  </a:lnTo>
                  <a:cubicBezTo>
                    <a:pt x="134" y="27520"/>
                    <a:pt x="267" y="27620"/>
                    <a:pt x="401" y="27720"/>
                  </a:cubicBezTo>
                  <a:lnTo>
                    <a:pt x="27754" y="367"/>
                  </a:lnTo>
                  <a:cubicBezTo>
                    <a:pt x="27620" y="267"/>
                    <a:pt x="27520" y="134"/>
                    <a:pt x="27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>
              <a:extLst>
                <a:ext uri="{FF2B5EF4-FFF2-40B4-BE49-F238E27FC236}">
                  <a16:creationId xmlns:a16="http://schemas.microsoft.com/office/drawing/2014/main" id="{8AA47CFF-3C73-AC37-795D-E79926DF0995}"/>
                </a:ext>
              </a:extLst>
            </p:cNvPr>
            <p:cNvSpPr/>
            <p:nvPr/>
          </p:nvSpPr>
          <p:spPr>
            <a:xfrm>
              <a:off x="2481960" y="823778"/>
              <a:ext cx="827436" cy="827504"/>
            </a:xfrm>
            <a:custGeom>
              <a:avLst/>
              <a:gdLst/>
              <a:ahLst/>
              <a:cxnLst/>
              <a:rect l="l" t="t" r="r" b="b"/>
              <a:pathLst>
                <a:path w="27187" h="27187" extrusionOk="0">
                  <a:moveTo>
                    <a:pt x="26953" y="0"/>
                  </a:moveTo>
                  <a:lnTo>
                    <a:pt x="0" y="26953"/>
                  </a:lnTo>
                  <a:cubicBezTo>
                    <a:pt x="134" y="27020"/>
                    <a:pt x="267" y="27120"/>
                    <a:pt x="434" y="27186"/>
                  </a:cubicBezTo>
                  <a:lnTo>
                    <a:pt x="27186" y="434"/>
                  </a:lnTo>
                  <a:cubicBezTo>
                    <a:pt x="27119" y="300"/>
                    <a:pt x="27019" y="167"/>
                    <a:pt x="269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>
              <a:extLst>
                <a:ext uri="{FF2B5EF4-FFF2-40B4-BE49-F238E27FC236}">
                  <a16:creationId xmlns:a16="http://schemas.microsoft.com/office/drawing/2014/main" id="{183ABB27-7CCE-E495-A34C-960EFABC465E}"/>
                </a:ext>
              </a:extLst>
            </p:cNvPr>
            <p:cNvSpPr/>
            <p:nvPr/>
          </p:nvSpPr>
          <p:spPr>
            <a:xfrm>
              <a:off x="2537777" y="879600"/>
              <a:ext cx="799010" cy="801115"/>
            </a:xfrm>
            <a:custGeom>
              <a:avLst/>
              <a:gdLst/>
              <a:ahLst/>
              <a:cxnLst/>
              <a:rect l="l" t="t" r="r" b="b"/>
              <a:pathLst>
                <a:path w="26253" h="26320" extrusionOk="0">
                  <a:moveTo>
                    <a:pt x="26119" y="1"/>
                  </a:moveTo>
                  <a:lnTo>
                    <a:pt x="1" y="26120"/>
                  </a:lnTo>
                  <a:cubicBezTo>
                    <a:pt x="134" y="26186"/>
                    <a:pt x="301" y="26253"/>
                    <a:pt x="401" y="26320"/>
                  </a:cubicBezTo>
                  <a:lnTo>
                    <a:pt x="26253" y="468"/>
                  </a:lnTo>
                  <a:cubicBezTo>
                    <a:pt x="26219" y="301"/>
                    <a:pt x="26186" y="168"/>
                    <a:pt x="26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>
              <a:extLst>
                <a:ext uri="{FF2B5EF4-FFF2-40B4-BE49-F238E27FC236}">
                  <a16:creationId xmlns:a16="http://schemas.microsoft.com/office/drawing/2014/main" id="{5607DBCC-D495-1B3C-EC51-535E42F9DA09}"/>
                </a:ext>
              </a:extLst>
            </p:cNvPr>
            <p:cNvSpPr/>
            <p:nvPr/>
          </p:nvSpPr>
          <p:spPr>
            <a:xfrm>
              <a:off x="2599713" y="940536"/>
              <a:ext cx="761453" cy="763525"/>
            </a:xfrm>
            <a:custGeom>
              <a:avLst/>
              <a:gdLst/>
              <a:ahLst/>
              <a:cxnLst/>
              <a:rect l="l" t="t" r="r" b="b"/>
              <a:pathLst>
                <a:path w="25019" h="25085" extrusionOk="0">
                  <a:moveTo>
                    <a:pt x="24918" y="0"/>
                  </a:moveTo>
                  <a:lnTo>
                    <a:pt x="1" y="24918"/>
                  </a:lnTo>
                  <a:cubicBezTo>
                    <a:pt x="167" y="24951"/>
                    <a:pt x="334" y="25018"/>
                    <a:pt x="468" y="25085"/>
                  </a:cubicBezTo>
                  <a:lnTo>
                    <a:pt x="25018" y="501"/>
                  </a:lnTo>
                  <a:lnTo>
                    <a:pt x="249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>
              <a:extLst>
                <a:ext uri="{FF2B5EF4-FFF2-40B4-BE49-F238E27FC236}">
                  <a16:creationId xmlns:a16="http://schemas.microsoft.com/office/drawing/2014/main" id="{92A6ED01-097D-E2BC-2303-3C5E602A2D26}"/>
                </a:ext>
              </a:extLst>
            </p:cNvPr>
            <p:cNvSpPr/>
            <p:nvPr/>
          </p:nvSpPr>
          <p:spPr>
            <a:xfrm>
              <a:off x="2665696" y="1008564"/>
              <a:ext cx="713731" cy="712755"/>
            </a:xfrm>
            <a:custGeom>
              <a:avLst/>
              <a:gdLst/>
              <a:ahLst/>
              <a:cxnLst/>
              <a:rect l="l" t="t" r="r" b="b"/>
              <a:pathLst>
                <a:path w="23451" h="23417" extrusionOk="0">
                  <a:moveTo>
                    <a:pt x="23317" y="0"/>
                  </a:moveTo>
                  <a:lnTo>
                    <a:pt x="1" y="23284"/>
                  </a:lnTo>
                  <a:cubicBezTo>
                    <a:pt x="168" y="23317"/>
                    <a:pt x="334" y="23384"/>
                    <a:pt x="568" y="23417"/>
                  </a:cubicBezTo>
                  <a:lnTo>
                    <a:pt x="23451" y="534"/>
                  </a:lnTo>
                  <a:cubicBezTo>
                    <a:pt x="23417" y="334"/>
                    <a:pt x="23351" y="167"/>
                    <a:pt x="23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>
              <a:extLst>
                <a:ext uri="{FF2B5EF4-FFF2-40B4-BE49-F238E27FC236}">
                  <a16:creationId xmlns:a16="http://schemas.microsoft.com/office/drawing/2014/main" id="{618273CE-D47A-1BA0-CD1D-D59B65CEAD4D}"/>
                </a:ext>
              </a:extLst>
            </p:cNvPr>
            <p:cNvSpPr/>
            <p:nvPr/>
          </p:nvSpPr>
          <p:spPr>
            <a:xfrm>
              <a:off x="2739805" y="1081644"/>
              <a:ext cx="648783" cy="648836"/>
            </a:xfrm>
            <a:custGeom>
              <a:avLst/>
              <a:gdLst/>
              <a:ahLst/>
              <a:cxnLst/>
              <a:rect l="l" t="t" r="r" b="b"/>
              <a:pathLst>
                <a:path w="21317" h="21317" extrusionOk="0">
                  <a:moveTo>
                    <a:pt x="21249" y="1"/>
                  </a:moveTo>
                  <a:lnTo>
                    <a:pt x="1" y="21283"/>
                  </a:lnTo>
                  <a:cubicBezTo>
                    <a:pt x="201" y="21283"/>
                    <a:pt x="368" y="21316"/>
                    <a:pt x="568" y="21316"/>
                  </a:cubicBezTo>
                  <a:lnTo>
                    <a:pt x="21249" y="635"/>
                  </a:lnTo>
                  <a:cubicBezTo>
                    <a:pt x="21316" y="435"/>
                    <a:pt x="21316" y="201"/>
                    <a:pt x="21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>
              <a:extLst>
                <a:ext uri="{FF2B5EF4-FFF2-40B4-BE49-F238E27FC236}">
                  <a16:creationId xmlns:a16="http://schemas.microsoft.com/office/drawing/2014/main" id="{8185592A-6B53-C1E9-3F99-EF65B9BC946E}"/>
                </a:ext>
              </a:extLst>
            </p:cNvPr>
            <p:cNvSpPr/>
            <p:nvPr/>
          </p:nvSpPr>
          <p:spPr>
            <a:xfrm>
              <a:off x="2825084" y="1166930"/>
              <a:ext cx="563504" cy="563550"/>
            </a:xfrm>
            <a:custGeom>
              <a:avLst/>
              <a:gdLst/>
              <a:ahLst/>
              <a:cxnLst/>
              <a:rect l="l" t="t" r="r" b="b"/>
              <a:pathLst>
                <a:path w="18515" h="18515" extrusionOk="0">
                  <a:moveTo>
                    <a:pt x="18514" y="1"/>
                  </a:moveTo>
                  <a:lnTo>
                    <a:pt x="1" y="18514"/>
                  </a:lnTo>
                  <a:cubicBezTo>
                    <a:pt x="201" y="18514"/>
                    <a:pt x="434" y="18481"/>
                    <a:pt x="668" y="18481"/>
                  </a:cubicBezTo>
                  <a:lnTo>
                    <a:pt x="18447" y="668"/>
                  </a:lnTo>
                  <a:cubicBezTo>
                    <a:pt x="18447" y="468"/>
                    <a:pt x="18514" y="201"/>
                    <a:pt x="18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>
              <a:extLst>
                <a:ext uri="{FF2B5EF4-FFF2-40B4-BE49-F238E27FC236}">
                  <a16:creationId xmlns:a16="http://schemas.microsoft.com/office/drawing/2014/main" id="{52E1E5A0-7329-AA18-F30E-3089937C9CA3}"/>
                </a:ext>
              </a:extLst>
            </p:cNvPr>
            <p:cNvSpPr/>
            <p:nvPr/>
          </p:nvSpPr>
          <p:spPr>
            <a:xfrm>
              <a:off x="2923572" y="1265426"/>
              <a:ext cx="451808" cy="450840"/>
            </a:xfrm>
            <a:custGeom>
              <a:avLst/>
              <a:gdLst/>
              <a:ahLst/>
              <a:cxnLst/>
              <a:rect l="l" t="t" r="r" b="b"/>
              <a:pathLst>
                <a:path w="14845" h="14812" extrusionOk="0">
                  <a:moveTo>
                    <a:pt x="14844" y="1"/>
                  </a:moveTo>
                  <a:lnTo>
                    <a:pt x="0" y="14811"/>
                  </a:lnTo>
                  <a:cubicBezTo>
                    <a:pt x="301" y="14778"/>
                    <a:pt x="534" y="14678"/>
                    <a:pt x="834" y="14644"/>
                  </a:cubicBezTo>
                  <a:lnTo>
                    <a:pt x="14644" y="835"/>
                  </a:lnTo>
                  <a:cubicBezTo>
                    <a:pt x="14711" y="568"/>
                    <a:pt x="14778" y="301"/>
                    <a:pt x="14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>
              <a:extLst>
                <a:ext uri="{FF2B5EF4-FFF2-40B4-BE49-F238E27FC236}">
                  <a16:creationId xmlns:a16="http://schemas.microsoft.com/office/drawing/2014/main" id="{00AC979C-282E-E454-4688-4717EA58DB1B}"/>
                </a:ext>
              </a:extLst>
            </p:cNvPr>
            <p:cNvSpPr/>
            <p:nvPr/>
          </p:nvSpPr>
          <p:spPr>
            <a:xfrm>
              <a:off x="3055538" y="1397433"/>
              <a:ext cx="273124" cy="273146"/>
            </a:xfrm>
            <a:custGeom>
              <a:avLst/>
              <a:gdLst/>
              <a:ahLst/>
              <a:cxnLst/>
              <a:rect l="l" t="t" r="r" b="b"/>
              <a:pathLst>
                <a:path w="8974" h="8974" extrusionOk="0">
                  <a:moveTo>
                    <a:pt x="8974" y="0"/>
                  </a:moveTo>
                  <a:lnTo>
                    <a:pt x="1" y="8973"/>
                  </a:lnTo>
                  <a:lnTo>
                    <a:pt x="1369" y="8239"/>
                  </a:lnTo>
                  <a:lnTo>
                    <a:pt x="8207" y="1368"/>
                  </a:lnTo>
                  <a:lnTo>
                    <a:pt x="8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4">
            <a:extLst>
              <a:ext uri="{FF2B5EF4-FFF2-40B4-BE49-F238E27FC236}">
                <a16:creationId xmlns:a16="http://schemas.microsoft.com/office/drawing/2014/main" id="{0434347A-8B41-ACE9-3838-F69C7CA218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7925" y="1854300"/>
            <a:ext cx="5274300" cy="14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Monte Carlo Simulation</a:t>
            </a:r>
            <a:endParaRPr dirty="0"/>
          </a:p>
        </p:txBody>
      </p:sp>
      <p:sp>
        <p:nvSpPr>
          <p:cNvPr id="335" name="Google Shape;335;p34">
            <a:extLst>
              <a:ext uri="{FF2B5EF4-FFF2-40B4-BE49-F238E27FC236}">
                <a16:creationId xmlns:a16="http://schemas.microsoft.com/office/drawing/2014/main" id="{7A6C3ABD-0F00-B87B-AD9D-6FFA4D39E04C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618450" y="2036550"/>
            <a:ext cx="1149600" cy="10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982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 dirty="0"/>
              <a:t>Table of contents</a:t>
            </a:r>
            <a:endParaRPr sz="4000" u="sng" dirty="0"/>
          </a:p>
        </p:txBody>
      </p:sp>
      <p:sp>
        <p:nvSpPr>
          <p:cNvPr id="272" name="Google Shape;272;p32"/>
          <p:cNvSpPr txBox="1">
            <a:spLocks noGrp="1"/>
          </p:cNvSpPr>
          <p:nvPr>
            <p:ph type="title" idx="3"/>
          </p:nvPr>
        </p:nvSpPr>
        <p:spPr>
          <a:xfrm>
            <a:off x="3123812" y="1970075"/>
            <a:ext cx="866400" cy="8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3" name="Google Shape;273;p32"/>
          <p:cNvSpPr txBox="1">
            <a:spLocks noGrp="1"/>
          </p:cNvSpPr>
          <p:nvPr>
            <p:ph type="subTitle" idx="8"/>
          </p:nvPr>
        </p:nvSpPr>
        <p:spPr>
          <a:xfrm>
            <a:off x="646167" y="2910359"/>
            <a:ext cx="1962917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What is the Monte Carlo Simulation? </a:t>
            </a:r>
            <a:endParaRPr sz="1400" dirty="0"/>
          </a:p>
        </p:txBody>
      </p:sp>
      <p:sp>
        <p:nvSpPr>
          <p:cNvPr id="274" name="Google Shape;274;p32"/>
          <p:cNvSpPr txBox="1">
            <a:spLocks noGrp="1"/>
          </p:cNvSpPr>
          <p:nvPr>
            <p:ph type="subTitle" idx="1"/>
          </p:nvPr>
        </p:nvSpPr>
        <p:spPr>
          <a:xfrm>
            <a:off x="2609083" y="2919165"/>
            <a:ext cx="1895858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Course Connections</a:t>
            </a:r>
            <a:endParaRPr sz="1400" dirty="0"/>
          </a:p>
        </p:txBody>
      </p:sp>
      <p:sp>
        <p:nvSpPr>
          <p:cNvPr id="275" name="Google Shape;275;p32"/>
          <p:cNvSpPr txBox="1">
            <a:spLocks noGrp="1"/>
          </p:cNvSpPr>
          <p:nvPr>
            <p:ph type="subTitle" idx="6"/>
          </p:nvPr>
        </p:nvSpPr>
        <p:spPr>
          <a:xfrm>
            <a:off x="6601975" y="2925505"/>
            <a:ext cx="18288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Demonstration - Graph</a:t>
            </a:r>
            <a:endParaRPr sz="1400" dirty="0"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 idx="2"/>
          </p:nvPr>
        </p:nvSpPr>
        <p:spPr>
          <a:xfrm>
            <a:off x="1194425" y="1972404"/>
            <a:ext cx="866400" cy="8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subTitle" idx="4"/>
          </p:nvPr>
        </p:nvSpPr>
        <p:spPr>
          <a:xfrm>
            <a:off x="4639058" y="2919165"/>
            <a:ext cx="18288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Demonstration - Code</a:t>
            </a:r>
            <a:endParaRPr sz="1400" dirty="0"/>
          </a:p>
        </p:txBody>
      </p:sp>
      <p:sp>
        <p:nvSpPr>
          <p:cNvPr id="278" name="Google Shape;278;p32"/>
          <p:cNvSpPr txBox="1">
            <a:spLocks noGrp="1"/>
          </p:cNvSpPr>
          <p:nvPr>
            <p:ph type="title" idx="5"/>
          </p:nvPr>
        </p:nvSpPr>
        <p:spPr>
          <a:xfrm>
            <a:off x="5120258" y="1970075"/>
            <a:ext cx="866400" cy="8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9" name="Google Shape;279;p32"/>
          <p:cNvSpPr txBox="1">
            <a:spLocks noGrp="1"/>
          </p:cNvSpPr>
          <p:nvPr>
            <p:ph type="title" idx="7"/>
          </p:nvPr>
        </p:nvSpPr>
        <p:spPr>
          <a:xfrm>
            <a:off x="7083175" y="1970075"/>
            <a:ext cx="866400" cy="8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80" name="Google Shape;280;p32"/>
          <p:cNvGrpSpPr/>
          <p:nvPr/>
        </p:nvGrpSpPr>
        <p:grpSpPr>
          <a:xfrm>
            <a:off x="1718715" y="3725871"/>
            <a:ext cx="966529" cy="966672"/>
            <a:chOff x="4671850" y="710125"/>
            <a:chExt cx="978225" cy="978225"/>
          </a:xfrm>
        </p:grpSpPr>
        <p:sp>
          <p:nvSpPr>
            <p:cNvPr id="281" name="Google Shape;281;p32"/>
            <p:cNvSpPr/>
            <p:nvPr/>
          </p:nvSpPr>
          <p:spPr>
            <a:xfrm>
              <a:off x="4731050" y="770150"/>
              <a:ext cx="195175" cy="193500"/>
            </a:xfrm>
            <a:custGeom>
              <a:avLst/>
              <a:gdLst/>
              <a:ahLst/>
              <a:cxnLst/>
              <a:rect l="l" t="t" r="r" b="b"/>
              <a:pathLst>
                <a:path w="7807" h="7740" extrusionOk="0">
                  <a:moveTo>
                    <a:pt x="7806" y="1"/>
                  </a:moveTo>
                  <a:lnTo>
                    <a:pt x="7806" y="1"/>
                  </a:lnTo>
                  <a:cubicBezTo>
                    <a:pt x="7239" y="268"/>
                    <a:pt x="6672" y="601"/>
                    <a:pt x="6138" y="1002"/>
                  </a:cubicBezTo>
                  <a:lnTo>
                    <a:pt x="1001" y="6105"/>
                  </a:lnTo>
                  <a:cubicBezTo>
                    <a:pt x="634" y="6672"/>
                    <a:pt x="301" y="7206"/>
                    <a:pt x="0" y="7740"/>
                  </a:cubicBezTo>
                  <a:lnTo>
                    <a:pt x="7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4686850" y="723450"/>
              <a:ext cx="355275" cy="356125"/>
            </a:xfrm>
            <a:custGeom>
              <a:avLst/>
              <a:gdLst/>
              <a:ahLst/>
              <a:cxnLst/>
              <a:rect l="l" t="t" r="r" b="b"/>
              <a:pathLst>
                <a:path w="14211" h="14245" extrusionOk="0">
                  <a:moveTo>
                    <a:pt x="14211" y="1"/>
                  </a:moveTo>
                  <a:lnTo>
                    <a:pt x="13343" y="268"/>
                  </a:lnTo>
                  <a:lnTo>
                    <a:pt x="234" y="13344"/>
                  </a:lnTo>
                  <a:lnTo>
                    <a:pt x="1" y="14244"/>
                  </a:lnTo>
                  <a:lnTo>
                    <a:pt x="142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4671850" y="711775"/>
              <a:ext cx="452850" cy="452025"/>
            </a:xfrm>
            <a:custGeom>
              <a:avLst/>
              <a:gdLst/>
              <a:ahLst/>
              <a:cxnLst/>
              <a:rect l="l" t="t" r="r" b="b"/>
              <a:pathLst>
                <a:path w="18114" h="18081" extrusionOk="0">
                  <a:moveTo>
                    <a:pt x="18113" y="1"/>
                  </a:moveTo>
                  <a:cubicBezTo>
                    <a:pt x="17880" y="1"/>
                    <a:pt x="17679" y="34"/>
                    <a:pt x="17446" y="34"/>
                  </a:cubicBezTo>
                  <a:lnTo>
                    <a:pt x="100" y="17380"/>
                  </a:lnTo>
                  <a:cubicBezTo>
                    <a:pt x="33" y="17614"/>
                    <a:pt x="33" y="17814"/>
                    <a:pt x="0" y="18081"/>
                  </a:cubicBezTo>
                  <a:lnTo>
                    <a:pt x="18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4671850" y="710125"/>
              <a:ext cx="524550" cy="523725"/>
            </a:xfrm>
            <a:custGeom>
              <a:avLst/>
              <a:gdLst/>
              <a:ahLst/>
              <a:cxnLst/>
              <a:rect l="l" t="t" r="r" b="b"/>
              <a:pathLst>
                <a:path w="20982" h="20949" extrusionOk="0">
                  <a:moveTo>
                    <a:pt x="20348" y="0"/>
                  </a:moveTo>
                  <a:lnTo>
                    <a:pt x="0" y="20348"/>
                  </a:lnTo>
                  <a:cubicBezTo>
                    <a:pt x="0" y="20582"/>
                    <a:pt x="0" y="20782"/>
                    <a:pt x="33" y="20949"/>
                  </a:cubicBezTo>
                  <a:lnTo>
                    <a:pt x="209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4678500" y="716800"/>
              <a:ext cx="577950" cy="579600"/>
            </a:xfrm>
            <a:custGeom>
              <a:avLst/>
              <a:gdLst/>
              <a:ahLst/>
              <a:cxnLst/>
              <a:rect l="l" t="t" r="r" b="b"/>
              <a:pathLst>
                <a:path w="23118" h="23184" extrusionOk="0">
                  <a:moveTo>
                    <a:pt x="22617" y="0"/>
                  </a:moveTo>
                  <a:lnTo>
                    <a:pt x="1" y="22616"/>
                  </a:lnTo>
                  <a:cubicBezTo>
                    <a:pt x="34" y="22816"/>
                    <a:pt x="68" y="23017"/>
                    <a:pt x="68" y="23183"/>
                  </a:cubicBezTo>
                  <a:lnTo>
                    <a:pt x="23117" y="100"/>
                  </a:lnTo>
                  <a:cubicBezTo>
                    <a:pt x="23017" y="67"/>
                    <a:pt x="22784" y="33"/>
                    <a:pt x="22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4691850" y="730125"/>
              <a:ext cx="622150" cy="622150"/>
            </a:xfrm>
            <a:custGeom>
              <a:avLst/>
              <a:gdLst/>
              <a:ahLst/>
              <a:cxnLst/>
              <a:rect l="l" t="t" r="r" b="b"/>
              <a:pathLst>
                <a:path w="24886" h="24886" extrusionOk="0">
                  <a:moveTo>
                    <a:pt x="24385" y="1"/>
                  </a:moveTo>
                  <a:lnTo>
                    <a:pt x="1" y="24385"/>
                  </a:lnTo>
                  <a:cubicBezTo>
                    <a:pt x="34" y="24552"/>
                    <a:pt x="67" y="24718"/>
                    <a:pt x="167" y="24885"/>
                  </a:cubicBezTo>
                  <a:lnTo>
                    <a:pt x="24885" y="168"/>
                  </a:lnTo>
                  <a:cubicBezTo>
                    <a:pt x="24718" y="101"/>
                    <a:pt x="24552" y="34"/>
                    <a:pt x="24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4710200" y="749300"/>
              <a:ext cx="653825" cy="653000"/>
            </a:xfrm>
            <a:custGeom>
              <a:avLst/>
              <a:gdLst/>
              <a:ahLst/>
              <a:cxnLst/>
              <a:rect l="l" t="t" r="r" b="b"/>
              <a:pathLst>
                <a:path w="26153" h="26120" extrusionOk="0">
                  <a:moveTo>
                    <a:pt x="25686" y="1"/>
                  </a:moveTo>
                  <a:lnTo>
                    <a:pt x="1" y="25686"/>
                  </a:lnTo>
                  <a:cubicBezTo>
                    <a:pt x="101" y="25853"/>
                    <a:pt x="134" y="25953"/>
                    <a:pt x="234" y="26120"/>
                  </a:cubicBezTo>
                  <a:lnTo>
                    <a:pt x="26153" y="201"/>
                  </a:lnTo>
                  <a:cubicBezTo>
                    <a:pt x="25986" y="101"/>
                    <a:pt x="25852" y="34"/>
                    <a:pt x="25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4734375" y="771825"/>
              <a:ext cx="676350" cy="676350"/>
            </a:xfrm>
            <a:custGeom>
              <a:avLst/>
              <a:gdLst/>
              <a:ahLst/>
              <a:cxnLst/>
              <a:rect l="l" t="t" r="r" b="b"/>
              <a:pathLst>
                <a:path w="27054" h="27054" extrusionOk="0">
                  <a:moveTo>
                    <a:pt x="26653" y="1"/>
                  </a:moveTo>
                  <a:lnTo>
                    <a:pt x="1" y="26653"/>
                  </a:lnTo>
                  <a:cubicBezTo>
                    <a:pt x="101" y="26786"/>
                    <a:pt x="168" y="26887"/>
                    <a:pt x="268" y="27053"/>
                  </a:cubicBezTo>
                  <a:lnTo>
                    <a:pt x="27054" y="267"/>
                  </a:lnTo>
                  <a:cubicBezTo>
                    <a:pt x="26887" y="167"/>
                    <a:pt x="26787" y="101"/>
                    <a:pt x="26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4760225" y="799350"/>
              <a:ext cx="691375" cy="692175"/>
            </a:xfrm>
            <a:custGeom>
              <a:avLst/>
              <a:gdLst/>
              <a:ahLst/>
              <a:cxnLst/>
              <a:rect l="l" t="t" r="r" b="b"/>
              <a:pathLst>
                <a:path w="27655" h="27687" extrusionOk="0">
                  <a:moveTo>
                    <a:pt x="27320" y="0"/>
                  </a:moveTo>
                  <a:lnTo>
                    <a:pt x="1" y="27287"/>
                  </a:lnTo>
                  <a:lnTo>
                    <a:pt x="268" y="27687"/>
                  </a:lnTo>
                  <a:lnTo>
                    <a:pt x="27654" y="267"/>
                  </a:lnTo>
                  <a:cubicBezTo>
                    <a:pt x="27587" y="167"/>
                    <a:pt x="27454" y="67"/>
                    <a:pt x="27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4791925" y="830200"/>
              <a:ext cx="699700" cy="698850"/>
            </a:xfrm>
            <a:custGeom>
              <a:avLst/>
              <a:gdLst/>
              <a:ahLst/>
              <a:cxnLst/>
              <a:rect l="l" t="t" r="r" b="b"/>
              <a:pathLst>
                <a:path w="27988" h="27954" extrusionOk="0">
                  <a:moveTo>
                    <a:pt x="27654" y="1"/>
                  </a:moveTo>
                  <a:lnTo>
                    <a:pt x="1" y="27620"/>
                  </a:lnTo>
                  <a:cubicBezTo>
                    <a:pt x="67" y="27720"/>
                    <a:pt x="201" y="27821"/>
                    <a:pt x="301" y="27954"/>
                  </a:cubicBezTo>
                  <a:lnTo>
                    <a:pt x="27987" y="234"/>
                  </a:lnTo>
                  <a:cubicBezTo>
                    <a:pt x="27854" y="201"/>
                    <a:pt x="27720" y="101"/>
                    <a:pt x="27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4826125" y="864400"/>
              <a:ext cx="699675" cy="699675"/>
            </a:xfrm>
            <a:custGeom>
              <a:avLst/>
              <a:gdLst/>
              <a:ahLst/>
              <a:cxnLst/>
              <a:rect l="l" t="t" r="r" b="b"/>
              <a:pathLst>
                <a:path w="27987" h="27987" extrusionOk="0">
                  <a:moveTo>
                    <a:pt x="27687" y="0"/>
                  </a:moveTo>
                  <a:lnTo>
                    <a:pt x="0" y="27687"/>
                  </a:lnTo>
                  <a:cubicBezTo>
                    <a:pt x="134" y="27787"/>
                    <a:pt x="200" y="27920"/>
                    <a:pt x="334" y="27987"/>
                  </a:cubicBezTo>
                  <a:lnTo>
                    <a:pt x="27987" y="334"/>
                  </a:lnTo>
                  <a:cubicBezTo>
                    <a:pt x="27887" y="234"/>
                    <a:pt x="27787" y="134"/>
                    <a:pt x="27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4864475" y="901925"/>
              <a:ext cx="693850" cy="693025"/>
            </a:xfrm>
            <a:custGeom>
              <a:avLst/>
              <a:gdLst/>
              <a:ahLst/>
              <a:cxnLst/>
              <a:rect l="l" t="t" r="r" b="b"/>
              <a:pathLst>
                <a:path w="27754" h="27721" extrusionOk="0">
                  <a:moveTo>
                    <a:pt x="27454" y="0"/>
                  </a:moveTo>
                  <a:lnTo>
                    <a:pt x="1" y="27453"/>
                  </a:lnTo>
                  <a:cubicBezTo>
                    <a:pt x="134" y="27520"/>
                    <a:pt x="267" y="27620"/>
                    <a:pt x="401" y="27720"/>
                  </a:cubicBezTo>
                  <a:lnTo>
                    <a:pt x="27754" y="367"/>
                  </a:lnTo>
                  <a:cubicBezTo>
                    <a:pt x="27620" y="267"/>
                    <a:pt x="27520" y="134"/>
                    <a:pt x="27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4905350" y="943625"/>
              <a:ext cx="679675" cy="679675"/>
            </a:xfrm>
            <a:custGeom>
              <a:avLst/>
              <a:gdLst/>
              <a:ahLst/>
              <a:cxnLst/>
              <a:rect l="l" t="t" r="r" b="b"/>
              <a:pathLst>
                <a:path w="27187" h="27187" extrusionOk="0">
                  <a:moveTo>
                    <a:pt x="26953" y="0"/>
                  </a:moveTo>
                  <a:lnTo>
                    <a:pt x="0" y="26953"/>
                  </a:lnTo>
                  <a:cubicBezTo>
                    <a:pt x="134" y="27020"/>
                    <a:pt x="267" y="27120"/>
                    <a:pt x="434" y="27186"/>
                  </a:cubicBezTo>
                  <a:lnTo>
                    <a:pt x="27186" y="434"/>
                  </a:lnTo>
                  <a:cubicBezTo>
                    <a:pt x="27119" y="300"/>
                    <a:pt x="27019" y="167"/>
                    <a:pt x="269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4951200" y="989475"/>
              <a:ext cx="656325" cy="658000"/>
            </a:xfrm>
            <a:custGeom>
              <a:avLst/>
              <a:gdLst/>
              <a:ahLst/>
              <a:cxnLst/>
              <a:rect l="l" t="t" r="r" b="b"/>
              <a:pathLst>
                <a:path w="26253" h="26320" extrusionOk="0">
                  <a:moveTo>
                    <a:pt x="26119" y="1"/>
                  </a:moveTo>
                  <a:lnTo>
                    <a:pt x="1" y="26120"/>
                  </a:lnTo>
                  <a:cubicBezTo>
                    <a:pt x="134" y="26186"/>
                    <a:pt x="301" y="26253"/>
                    <a:pt x="401" y="26320"/>
                  </a:cubicBezTo>
                  <a:lnTo>
                    <a:pt x="26253" y="468"/>
                  </a:lnTo>
                  <a:cubicBezTo>
                    <a:pt x="26219" y="301"/>
                    <a:pt x="26186" y="168"/>
                    <a:pt x="26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5002075" y="1039525"/>
              <a:ext cx="625475" cy="627125"/>
            </a:xfrm>
            <a:custGeom>
              <a:avLst/>
              <a:gdLst/>
              <a:ahLst/>
              <a:cxnLst/>
              <a:rect l="l" t="t" r="r" b="b"/>
              <a:pathLst>
                <a:path w="25019" h="25085" extrusionOk="0">
                  <a:moveTo>
                    <a:pt x="24918" y="0"/>
                  </a:moveTo>
                  <a:lnTo>
                    <a:pt x="1" y="24918"/>
                  </a:lnTo>
                  <a:cubicBezTo>
                    <a:pt x="167" y="24951"/>
                    <a:pt x="334" y="25018"/>
                    <a:pt x="468" y="25085"/>
                  </a:cubicBezTo>
                  <a:lnTo>
                    <a:pt x="25018" y="501"/>
                  </a:lnTo>
                  <a:lnTo>
                    <a:pt x="249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5056275" y="1095400"/>
              <a:ext cx="586275" cy="585425"/>
            </a:xfrm>
            <a:custGeom>
              <a:avLst/>
              <a:gdLst/>
              <a:ahLst/>
              <a:cxnLst/>
              <a:rect l="l" t="t" r="r" b="b"/>
              <a:pathLst>
                <a:path w="23451" h="23417" extrusionOk="0">
                  <a:moveTo>
                    <a:pt x="23317" y="0"/>
                  </a:moveTo>
                  <a:lnTo>
                    <a:pt x="1" y="23284"/>
                  </a:lnTo>
                  <a:cubicBezTo>
                    <a:pt x="168" y="23317"/>
                    <a:pt x="334" y="23384"/>
                    <a:pt x="568" y="23417"/>
                  </a:cubicBezTo>
                  <a:lnTo>
                    <a:pt x="23451" y="534"/>
                  </a:lnTo>
                  <a:cubicBezTo>
                    <a:pt x="23417" y="334"/>
                    <a:pt x="23351" y="167"/>
                    <a:pt x="23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5117150" y="1155425"/>
              <a:ext cx="532925" cy="532925"/>
            </a:xfrm>
            <a:custGeom>
              <a:avLst/>
              <a:gdLst/>
              <a:ahLst/>
              <a:cxnLst/>
              <a:rect l="l" t="t" r="r" b="b"/>
              <a:pathLst>
                <a:path w="21317" h="21317" extrusionOk="0">
                  <a:moveTo>
                    <a:pt x="21249" y="1"/>
                  </a:moveTo>
                  <a:lnTo>
                    <a:pt x="1" y="21283"/>
                  </a:lnTo>
                  <a:cubicBezTo>
                    <a:pt x="201" y="21283"/>
                    <a:pt x="368" y="21316"/>
                    <a:pt x="568" y="21316"/>
                  </a:cubicBezTo>
                  <a:lnTo>
                    <a:pt x="21249" y="635"/>
                  </a:lnTo>
                  <a:cubicBezTo>
                    <a:pt x="21316" y="435"/>
                    <a:pt x="21316" y="201"/>
                    <a:pt x="21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5187200" y="1225475"/>
              <a:ext cx="462875" cy="462875"/>
            </a:xfrm>
            <a:custGeom>
              <a:avLst/>
              <a:gdLst/>
              <a:ahLst/>
              <a:cxnLst/>
              <a:rect l="l" t="t" r="r" b="b"/>
              <a:pathLst>
                <a:path w="18515" h="18515" extrusionOk="0">
                  <a:moveTo>
                    <a:pt x="18514" y="1"/>
                  </a:moveTo>
                  <a:lnTo>
                    <a:pt x="1" y="18514"/>
                  </a:lnTo>
                  <a:cubicBezTo>
                    <a:pt x="201" y="18514"/>
                    <a:pt x="434" y="18481"/>
                    <a:pt x="668" y="18481"/>
                  </a:cubicBezTo>
                  <a:lnTo>
                    <a:pt x="18447" y="668"/>
                  </a:lnTo>
                  <a:cubicBezTo>
                    <a:pt x="18447" y="468"/>
                    <a:pt x="18514" y="201"/>
                    <a:pt x="18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5268100" y="1306375"/>
              <a:ext cx="371125" cy="370300"/>
            </a:xfrm>
            <a:custGeom>
              <a:avLst/>
              <a:gdLst/>
              <a:ahLst/>
              <a:cxnLst/>
              <a:rect l="l" t="t" r="r" b="b"/>
              <a:pathLst>
                <a:path w="14845" h="14812" extrusionOk="0">
                  <a:moveTo>
                    <a:pt x="14844" y="1"/>
                  </a:moveTo>
                  <a:lnTo>
                    <a:pt x="0" y="14811"/>
                  </a:lnTo>
                  <a:cubicBezTo>
                    <a:pt x="301" y="14778"/>
                    <a:pt x="534" y="14678"/>
                    <a:pt x="834" y="14644"/>
                  </a:cubicBezTo>
                  <a:lnTo>
                    <a:pt x="14644" y="835"/>
                  </a:lnTo>
                  <a:cubicBezTo>
                    <a:pt x="14711" y="568"/>
                    <a:pt x="14778" y="301"/>
                    <a:pt x="14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5376500" y="1414800"/>
              <a:ext cx="224350" cy="224350"/>
            </a:xfrm>
            <a:custGeom>
              <a:avLst/>
              <a:gdLst/>
              <a:ahLst/>
              <a:cxnLst/>
              <a:rect l="l" t="t" r="r" b="b"/>
              <a:pathLst>
                <a:path w="8974" h="8974" extrusionOk="0">
                  <a:moveTo>
                    <a:pt x="8974" y="0"/>
                  </a:moveTo>
                  <a:lnTo>
                    <a:pt x="1" y="8973"/>
                  </a:lnTo>
                  <a:lnTo>
                    <a:pt x="1369" y="8239"/>
                  </a:lnTo>
                  <a:lnTo>
                    <a:pt x="8207" y="1368"/>
                  </a:lnTo>
                  <a:lnTo>
                    <a:pt x="8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>
          <a:extLst>
            <a:ext uri="{FF2B5EF4-FFF2-40B4-BE49-F238E27FC236}">
              <a16:creationId xmlns:a16="http://schemas.microsoft.com/office/drawing/2014/main" id="{6CA9198A-D591-ECB5-8AB1-729D480EF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4">
            <a:extLst>
              <a:ext uri="{FF2B5EF4-FFF2-40B4-BE49-F238E27FC236}">
                <a16:creationId xmlns:a16="http://schemas.microsoft.com/office/drawing/2014/main" id="{F71A0C63-6DCD-E795-D4DA-64D3FE9EB89C}"/>
              </a:ext>
            </a:extLst>
          </p:cNvPr>
          <p:cNvGrpSpPr/>
          <p:nvPr/>
        </p:nvGrpSpPr>
        <p:grpSpPr>
          <a:xfrm>
            <a:off x="2197697" y="539491"/>
            <a:ext cx="1190891" cy="1190989"/>
            <a:chOff x="2197697" y="539491"/>
            <a:chExt cx="1190891" cy="1190989"/>
          </a:xfrm>
        </p:grpSpPr>
        <p:sp>
          <p:nvSpPr>
            <p:cNvPr id="313" name="Google Shape;313;p34">
              <a:extLst>
                <a:ext uri="{FF2B5EF4-FFF2-40B4-BE49-F238E27FC236}">
                  <a16:creationId xmlns:a16="http://schemas.microsoft.com/office/drawing/2014/main" id="{F1F862A6-C7A1-86D8-F178-72F282F9EC46}"/>
                </a:ext>
              </a:extLst>
            </p:cNvPr>
            <p:cNvSpPr/>
            <p:nvPr/>
          </p:nvSpPr>
          <p:spPr>
            <a:xfrm>
              <a:off x="2269767" y="612572"/>
              <a:ext cx="237606" cy="235586"/>
            </a:xfrm>
            <a:custGeom>
              <a:avLst/>
              <a:gdLst/>
              <a:ahLst/>
              <a:cxnLst/>
              <a:rect l="l" t="t" r="r" b="b"/>
              <a:pathLst>
                <a:path w="7807" h="7740" extrusionOk="0">
                  <a:moveTo>
                    <a:pt x="7806" y="1"/>
                  </a:moveTo>
                  <a:lnTo>
                    <a:pt x="7806" y="1"/>
                  </a:lnTo>
                  <a:cubicBezTo>
                    <a:pt x="7239" y="268"/>
                    <a:pt x="6672" y="601"/>
                    <a:pt x="6138" y="1002"/>
                  </a:cubicBezTo>
                  <a:lnTo>
                    <a:pt x="1001" y="6105"/>
                  </a:lnTo>
                  <a:cubicBezTo>
                    <a:pt x="634" y="6672"/>
                    <a:pt x="301" y="7206"/>
                    <a:pt x="0" y="7740"/>
                  </a:cubicBezTo>
                  <a:lnTo>
                    <a:pt x="7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>
              <a:extLst>
                <a:ext uri="{FF2B5EF4-FFF2-40B4-BE49-F238E27FC236}">
                  <a16:creationId xmlns:a16="http://schemas.microsoft.com/office/drawing/2014/main" id="{AF7F20E8-5718-4272-49E5-0B22678479C6}"/>
                </a:ext>
              </a:extLst>
            </p:cNvPr>
            <p:cNvSpPr/>
            <p:nvPr/>
          </p:nvSpPr>
          <p:spPr>
            <a:xfrm>
              <a:off x="2215958" y="555715"/>
              <a:ext cx="432512" cy="433582"/>
            </a:xfrm>
            <a:custGeom>
              <a:avLst/>
              <a:gdLst/>
              <a:ahLst/>
              <a:cxnLst/>
              <a:rect l="l" t="t" r="r" b="b"/>
              <a:pathLst>
                <a:path w="14211" h="14245" extrusionOk="0">
                  <a:moveTo>
                    <a:pt x="14211" y="1"/>
                  </a:moveTo>
                  <a:lnTo>
                    <a:pt x="13343" y="268"/>
                  </a:lnTo>
                  <a:lnTo>
                    <a:pt x="234" y="13344"/>
                  </a:lnTo>
                  <a:lnTo>
                    <a:pt x="1" y="14244"/>
                  </a:lnTo>
                  <a:lnTo>
                    <a:pt x="142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>
              <a:extLst>
                <a:ext uri="{FF2B5EF4-FFF2-40B4-BE49-F238E27FC236}">
                  <a16:creationId xmlns:a16="http://schemas.microsoft.com/office/drawing/2014/main" id="{23B98368-FC5E-3F20-A42D-BD4FD613F321}"/>
                </a:ext>
              </a:extLst>
            </p:cNvPr>
            <p:cNvSpPr/>
            <p:nvPr/>
          </p:nvSpPr>
          <p:spPr>
            <a:xfrm>
              <a:off x="2197697" y="541500"/>
              <a:ext cx="551300" cy="550340"/>
            </a:xfrm>
            <a:custGeom>
              <a:avLst/>
              <a:gdLst/>
              <a:ahLst/>
              <a:cxnLst/>
              <a:rect l="l" t="t" r="r" b="b"/>
              <a:pathLst>
                <a:path w="18114" h="18081" extrusionOk="0">
                  <a:moveTo>
                    <a:pt x="18113" y="1"/>
                  </a:moveTo>
                  <a:cubicBezTo>
                    <a:pt x="17880" y="1"/>
                    <a:pt x="17679" y="34"/>
                    <a:pt x="17446" y="34"/>
                  </a:cubicBezTo>
                  <a:lnTo>
                    <a:pt x="100" y="17380"/>
                  </a:lnTo>
                  <a:cubicBezTo>
                    <a:pt x="33" y="17614"/>
                    <a:pt x="33" y="17814"/>
                    <a:pt x="0" y="18081"/>
                  </a:cubicBezTo>
                  <a:lnTo>
                    <a:pt x="18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>
              <a:extLst>
                <a:ext uri="{FF2B5EF4-FFF2-40B4-BE49-F238E27FC236}">
                  <a16:creationId xmlns:a16="http://schemas.microsoft.com/office/drawing/2014/main" id="{95D7CF18-B43A-AC63-00F6-15C236AB3615}"/>
                </a:ext>
              </a:extLst>
            </p:cNvPr>
            <p:cNvSpPr/>
            <p:nvPr/>
          </p:nvSpPr>
          <p:spPr>
            <a:xfrm>
              <a:off x="2197697" y="539491"/>
              <a:ext cx="638587" cy="637635"/>
            </a:xfrm>
            <a:custGeom>
              <a:avLst/>
              <a:gdLst/>
              <a:ahLst/>
              <a:cxnLst/>
              <a:rect l="l" t="t" r="r" b="b"/>
              <a:pathLst>
                <a:path w="20982" h="20949" extrusionOk="0">
                  <a:moveTo>
                    <a:pt x="20348" y="0"/>
                  </a:moveTo>
                  <a:lnTo>
                    <a:pt x="0" y="20348"/>
                  </a:lnTo>
                  <a:cubicBezTo>
                    <a:pt x="0" y="20582"/>
                    <a:pt x="0" y="20782"/>
                    <a:pt x="33" y="20949"/>
                  </a:cubicBezTo>
                  <a:lnTo>
                    <a:pt x="209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>
              <a:extLst>
                <a:ext uri="{FF2B5EF4-FFF2-40B4-BE49-F238E27FC236}">
                  <a16:creationId xmlns:a16="http://schemas.microsoft.com/office/drawing/2014/main" id="{F056FF82-75AF-5FC4-21E1-81FFC8941A2E}"/>
                </a:ext>
              </a:extLst>
            </p:cNvPr>
            <p:cNvSpPr/>
            <p:nvPr/>
          </p:nvSpPr>
          <p:spPr>
            <a:xfrm>
              <a:off x="2205792" y="547618"/>
              <a:ext cx="703596" cy="705663"/>
            </a:xfrm>
            <a:custGeom>
              <a:avLst/>
              <a:gdLst/>
              <a:ahLst/>
              <a:cxnLst/>
              <a:rect l="l" t="t" r="r" b="b"/>
              <a:pathLst>
                <a:path w="23118" h="23184" extrusionOk="0">
                  <a:moveTo>
                    <a:pt x="22617" y="0"/>
                  </a:moveTo>
                  <a:lnTo>
                    <a:pt x="1" y="22616"/>
                  </a:lnTo>
                  <a:cubicBezTo>
                    <a:pt x="34" y="22816"/>
                    <a:pt x="68" y="23017"/>
                    <a:pt x="68" y="23183"/>
                  </a:cubicBezTo>
                  <a:lnTo>
                    <a:pt x="23117" y="100"/>
                  </a:lnTo>
                  <a:cubicBezTo>
                    <a:pt x="23017" y="67"/>
                    <a:pt x="22784" y="33"/>
                    <a:pt x="22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>
              <a:extLst>
                <a:ext uri="{FF2B5EF4-FFF2-40B4-BE49-F238E27FC236}">
                  <a16:creationId xmlns:a16="http://schemas.microsoft.com/office/drawing/2014/main" id="{2FF80410-30CA-3A3F-B61A-3D77E027B399}"/>
                </a:ext>
              </a:extLst>
            </p:cNvPr>
            <p:cNvSpPr/>
            <p:nvPr/>
          </p:nvSpPr>
          <p:spPr>
            <a:xfrm>
              <a:off x="2222045" y="563841"/>
              <a:ext cx="757405" cy="757468"/>
            </a:xfrm>
            <a:custGeom>
              <a:avLst/>
              <a:gdLst/>
              <a:ahLst/>
              <a:cxnLst/>
              <a:rect l="l" t="t" r="r" b="b"/>
              <a:pathLst>
                <a:path w="24886" h="24886" extrusionOk="0">
                  <a:moveTo>
                    <a:pt x="24385" y="1"/>
                  </a:moveTo>
                  <a:lnTo>
                    <a:pt x="1" y="24385"/>
                  </a:lnTo>
                  <a:cubicBezTo>
                    <a:pt x="34" y="24552"/>
                    <a:pt x="67" y="24718"/>
                    <a:pt x="167" y="24885"/>
                  </a:cubicBezTo>
                  <a:lnTo>
                    <a:pt x="24885" y="168"/>
                  </a:lnTo>
                  <a:cubicBezTo>
                    <a:pt x="24718" y="101"/>
                    <a:pt x="24552" y="34"/>
                    <a:pt x="24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>
              <a:extLst>
                <a:ext uri="{FF2B5EF4-FFF2-40B4-BE49-F238E27FC236}">
                  <a16:creationId xmlns:a16="http://schemas.microsoft.com/office/drawing/2014/main" id="{C0C5DCFD-CD24-0BBB-A665-100B8A741D26}"/>
                </a:ext>
              </a:extLst>
            </p:cNvPr>
            <p:cNvSpPr/>
            <p:nvPr/>
          </p:nvSpPr>
          <p:spPr>
            <a:xfrm>
              <a:off x="2244384" y="587187"/>
              <a:ext cx="795967" cy="795028"/>
            </a:xfrm>
            <a:custGeom>
              <a:avLst/>
              <a:gdLst/>
              <a:ahLst/>
              <a:cxnLst/>
              <a:rect l="l" t="t" r="r" b="b"/>
              <a:pathLst>
                <a:path w="26153" h="26120" extrusionOk="0">
                  <a:moveTo>
                    <a:pt x="25686" y="1"/>
                  </a:moveTo>
                  <a:lnTo>
                    <a:pt x="1" y="25686"/>
                  </a:lnTo>
                  <a:cubicBezTo>
                    <a:pt x="101" y="25853"/>
                    <a:pt x="134" y="25953"/>
                    <a:pt x="234" y="26120"/>
                  </a:cubicBezTo>
                  <a:lnTo>
                    <a:pt x="26153" y="201"/>
                  </a:lnTo>
                  <a:cubicBezTo>
                    <a:pt x="25986" y="101"/>
                    <a:pt x="25852" y="34"/>
                    <a:pt x="25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>
              <a:extLst>
                <a:ext uri="{FF2B5EF4-FFF2-40B4-BE49-F238E27FC236}">
                  <a16:creationId xmlns:a16="http://schemas.microsoft.com/office/drawing/2014/main" id="{75E584FC-40BE-42B5-35C5-EFE75128B813}"/>
                </a:ext>
              </a:extLst>
            </p:cNvPr>
            <p:cNvSpPr/>
            <p:nvPr/>
          </p:nvSpPr>
          <p:spPr>
            <a:xfrm>
              <a:off x="2273815" y="614611"/>
              <a:ext cx="823388" cy="823456"/>
            </a:xfrm>
            <a:custGeom>
              <a:avLst/>
              <a:gdLst/>
              <a:ahLst/>
              <a:cxnLst/>
              <a:rect l="l" t="t" r="r" b="b"/>
              <a:pathLst>
                <a:path w="27054" h="27054" extrusionOk="0">
                  <a:moveTo>
                    <a:pt x="26653" y="1"/>
                  </a:moveTo>
                  <a:lnTo>
                    <a:pt x="1" y="26653"/>
                  </a:lnTo>
                  <a:cubicBezTo>
                    <a:pt x="101" y="26786"/>
                    <a:pt x="168" y="26887"/>
                    <a:pt x="268" y="27053"/>
                  </a:cubicBezTo>
                  <a:lnTo>
                    <a:pt x="27054" y="267"/>
                  </a:lnTo>
                  <a:cubicBezTo>
                    <a:pt x="26887" y="167"/>
                    <a:pt x="26787" y="101"/>
                    <a:pt x="26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>
              <a:extLst>
                <a:ext uri="{FF2B5EF4-FFF2-40B4-BE49-F238E27FC236}">
                  <a16:creationId xmlns:a16="http://schemas.microsoft.com/office/drawing/2014/main" id="{05220424-603B-65BB-0371-841A4295EB08}"/>
                </a:ext>
              </a:extLst>
            </p:cNvPr>
            <p:cNvSpPr/>
            <p:nvPr/>
          </p:nvSpPr>
          <p:spPr>
            <a:xfrm>
              <a:off x="2305284" y="648123"/>
              <a:ext cx="841680" cy="842723"/>
            </a:xfrm>
            <a:custGeom>
              <a:avLst/>
              <a:gdLst/>
              <a:ahLst/>
              <a:cxnLst/>
              <a:rect l="l" t="t" r="r" b="b"/>
              <a:pathLst>
                <a:path w="27655" h="27687" extrusionOk="0">
                  <a:moveTo>
                    <a:pt x="27320" y="0"/>
                  </a:moveTo>
                  <a:lnTo>
                    <a:pt x="1" y="27287"/>
                  </a:lnTo>
                  <a:lnTo>
                    <a:pt x="268" y="27687"/>
                  </a:lnTo>
                  <a:lnTo>
                    <a:pt x="27654" y="267"/>
                  </a:lnTo>
                  <a:cubicBezTo>
                    <a:pt x="27587" y="167"/>
                    <a:pt x="27454" y="67"/>
                    <a:pt x="27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>
              <a:extLst>
                <a:ext uri="{FF2B5EF4-FFF2-40B4-BE49-F238E27FC236}">
                  <a16:creationId xmlns:a16="http://schemas.microsoft.com/office/drawing/2014/main" id="{ACCE152A-3A13-B3DE-8D9A-25F18147D3B6}"/>
                </a:ext>
              </a:extLst>
            </p:cNvPr>
            <p:cNvSpPr/>
            <p:nvPr/>
          </p:nvSpPr>
          <p:spPr>
            <a:xfrm>
              <a:off x="2343876" y="685683"/>
              <a:ext cx="851815" cy="850850"/>
            </a:xfrm>
            <a:custGeom>
              <a:avLst/>
              <a:gdLst/>
              <a:ahLst/>
              <a:cxnLst/>
              <a:rect l="l" t="t" r="r" b="b"/>
              <a:pathLst>
                <a:path w="27988" h="27954" extrusionOk="0">
                  <a:moveTo>
                    <a:pt x="27654" y="1"/>
                  </a:moveTo>
                  <a:lnTo>
                    <a:pt x="1" y="27620"/>
                  </a:lnTo>
                  <a:cubicBezTo>
                    <a:pt x="67" y="27720"/>
                    <a:pt x="201" y="27821"/>
                    <a:pt x="301" y="27954"/>
                  </a:cubicBezTo>
                  <a:lnTo>
                    <a:pt x="27987" y="234"/>
                  </a:lnTo>
                  <a:cubicBezTo>
                    <a:pt x="27854" y="201"/>
                    <a:pt x="27720" y="101"/>
                    <a:pt x="27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>
              <a:extLst>
                <a:ext uri="{FF2B5EF4-FFF2-40B4-BE49-F238E27FC236}">
                  <a16:creationId xmlns:a16="http://schemas.microsoft.com/office/drawing/2014/main" id="{82034CF2-EFC8-5B05-0F7D-F492083CD53C}"/>
                </a:ext>
              </a:extLst>
            </p:cNvPr>
            <p:cNvSpPr/>
            <p:nvPr/>
          </p:nvSpPr>
          <p:spPr>
            <a:xfrm>
              <a:off x="2385511" y="727321"/>
              <a:ext cx="851784" cy="851854"/>
            </a:xfrm>
            <a:custGeom>
              <a:avLst/>
              <a:gdLst/>
              <a:ahLst/>
              <a:cxnLst/>
              <a:rect l="l" t="t" r="r" b="b"/>
              <a:pathLst>
                <a:path w="27987" h="27987" extrusionOk="0">
                  <a:moveTo>
                    <a:pt x="27687" y="0"/>
                  </a:moveTo>
                  <a:lnTo>
                    <a:pt x="0" y="27687"/>
                  </a:lnTo>
                  <a:cubicBezTo>
                    <a:pt x="134" y="27787"/>
                    <a:pt x="200" y="27920"/>
                    <a:pt x="334" y="27987"/>
                  </a:cubicBezTo>
                  <a:lnTo>
                    <a:pt x="27987" y="334"/>
                  </a:lnTo>
                  <a:cubicBezTo>
                    <a:pt x="27887" y="234"/>
                    <a:pt x="27787" y="134"/>
                    <a:pt x="27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>
              <a:extLst>
                <a:ext uri="{FF2B5EF4-FFF2-40B4-BE49-F238E27FC236}">
                  <a16:creationId xmlns:a16="http://schemas.microsoft.com/office/drawing/2014/main" id="{EEFA083B-1F0D-035E-CE5D-10B5C33679EC}"/>
                </a:ext>
              </a:extLst>
            </p:cNvPr>
            <p:cNvSpPr/>
            <p:nvPr/>
          </p:nvSpPr>
          <p:spPr>
            <a:xfrm>
              <a:off x="2432198" y="773008"/>
              <a:ext cx="844693" cy="843758"/>
            </a:xfrm>
            <a:custGeom>
              <a:avLst/>
              <a:gdLst/>
              <a:ahLst/>
              <a:cxnLst/>
              <a:rect l="l" t="t" r="r" b="b"/>
              <a:pathLst>
                <a:path w="27754" h="27721" extrusionOk="0">
                  <a:moveTo>
                    <a:pt x="27454" y="0"/>
                  </a:moveTo>
                  <a:lnTo>
                    <a:pt x="1" y="27453"/>
                  </a:lnTo>
                  <a:cubicBezTo>
                    <a:pt x="134" y="27520"/>
                    <a:pt x="267" y="27620"/>
                    <a:pt x="401" y="27720"/>
                  </a:cubicBezTo>
                  <a:lnTo>
                    <a:pt x="27754" y="367"/>
                  </a:lnTo>
                  <a:cubicBezTo>
                    <a:pt x="27620" y="267"/>
                    <a:pt x="27520" y="134"/>
                    <a:pt x="27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>
              <a:extLst>
                <a:ext uri="{FF2B5EF4-FFF2-40B4-BE49-F238E27FC236}">
                  <a16:creationId xmlns:a16="http://schemas.microsoft.com/office/drawing/2014/main" id="{85D60862-DA6F-869E-23BD-400DFCEDE240}"/>
                </a:ext>
              </a:extLst>
            </p:cNvPr>
            <p:cNvSpPr/>
            <p:nvPr/>
          </p:nvSpPr>
          <p:spPr>
            <a:xfrm>
              <a:off x="2481960" y="823778"/>
              <a:ext cx="827436" cy="827504"/>
            </a:xfrm>
            <a:custGeom>
              <a:avLst/>
              <a:gdLst/>
              <a:ahLst/>
              <a:cxnLst/>
              <a:rect l="l" t="t" r="r" b="b"/>
              <a:pathLst>
                <a:path w="27187" h="27187" extrusionOk="0">
                  <a:moveTo>
                    <a:pt x="26953" y="0"/>
                  </a:moveTo>
                  <a:lnTo>
                    <a:pt x="0" y="26953"/>
                  </a:lnTo>
                  <a:cubicBezTo>
                    <a:pt x="134" y="27020"/>
                    <a:pt x="267" y="27120"/>
                    <a:pt x="434" y="27186"/>
                  </a:cubicBezTo>
                  <a:lnTo>
                    <a:pt x="27186" y="434"/>
                  </a:lnTo>
                  <a:cubicBezTo>
                    <a:pt x="27119" y="300"/>
                    <a:pt x="27019" y="167"/>
                    <a:pt x="269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>
              <a:extLst>
                <a:ext uri="{FF2B5EF4-FFF2-40B4-BE49-F238E27FC236}">
                  <a16:creationId xmlns:a16="http://schemas.microsoft.com/office/drawing/2014/main" id="{D9B7DAC4-7C77-1B36-E752-00D423377B63}"/>
                </a:ext>
              </a:extLst>
            </p:cNvPr>
            <p:cNvSpPr/>
            <p:nvPr/>
          </p:nvSpPr>
          <p:spPr>
            <a:xfrm>
              <a:off x="2537777" y="879600"/>
              <a:ext cx="799010" cy="801115"/>
            </a:xfrm>
            <a:custGeom>
              <a:avLst/>
              <a:gdLst/>
              <a:ahLst/>
              <a:cxnLst/>
              <a:rect l="l" t="t" r="r" b="b"/>
              <a:pathLst>
                <a:path w="26253" h="26320" extrusionOk="0">
                  <a:moveTo>
                    <a:pt x="26119" y="1"/>
                  </a:moveTo>
                  <a:lnTo>
                    <a:pt x="1" y="26120"/>
                  </a:lnTo>
                  <a:cubicBezTo>
                    <a:pt x="134" y="26186"/>
                    <a:pt x="301" y="26253"/>
                    <a:pt x="401" y="26320"/>
                  </a:cubicBezTo>
                  <a:lnTo>
                    <a:pt x="26253" y="468"/>
                  </a:lnTo>
                  <a:cubicBezTo>
                    <a:pt x="26219" y="301"/>
                    <a:pt x="26186" y="168"/>
                    <a:pt x="26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>
              <a:extLst>
                <a:ext uri="{FF2B5EF4-FFF2-40B4-BE49-F238E27FC236}">
                  <a16:creationId xmlns:a16="http://schemas.microsoft.com/office/drawing/2014/main" id="{0F9A6BAA-2D19-1A00-94FD-3B2AAC1CF2A1}"/>
                </a:ext>
              </a:extLst>
            </p:cNvPr>
            <p:cNvSpPr/>
            <p:nvPr/>
          </p:nvSpPr>
          <p:spPr>
            <a:xfrm>
              <a:off x="2599713" y="940536"/>
              <a:ext cx="761453" cy="763525"/>
            </a:xfrm>
            <a:custGeom>
              <a:avLst/>
              <a:gdLst/>
              <a:ahLst/>
              <a:cxnLst/>
              <a:rect l="l" t="t" r="r" b="b"/>
              <a:pathLst>
                <a:path w="25019" h="25085" extrusionOk="0">
                  <a:moveTo>
                    <a:pt x="24918" y="0"/>
                  </a:moveTo>
                  <a:lnTo>
                    <a:pt x="1" y="24918"/>
                  </a:lnTo>
                  <a:cubicBezTo>
                    <a:pt x="167" y="24951"/>
                    <a:pt x="334" y="25018"/>
                    <a:pt x="468" y="25085"/>
                  </a:cubicBezTo>
                  <a:lnTo>
                    <a:pt x="25018" y="501"/>
                  </a:lnTo>
                  <a:lnTo>
                    <a:pt x="249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>
              <a:extLst>
                <a:ext uri="{FF2B5EF4-FFF2-40B4-BE49-F238E27FC236}">
                  <a16:creationId xmlns:a16="http://schemas.microsoft.com/office/drawing/2014/main" id="{897828D8-AFC5-D12A-340F-D0984F04D008}"/>
                </a:ext>
              </a:extLst>
            </p:cNvPr>
            <p:cNvSpPr/>
            <p:nvPr/>
          </p:nvSpPr>
          <p:spPr>
            <a:xfrm>
              <a:off x="2665696" y="1008564"/>
              <a:ext cx="713731" cy="712755"/>
            </a:xfrm>
            <a:custGeom>
              <a:avLst/>
              <a:gdLst/>
              <a:ahLst/>
              <a:cxnLst/>
              <a:rect l="l" t="t" r="r" b="b"/>
              <a:pathLst>
                <a:path w="23451" h="23417" extrusionOk="0">
                  <a:moveTo>
                    <a:pt x="23317" y="0"/>
                  </a:moveTo>
                  <a:lnTo>
                    <a:pt x="1" y="23284"/>
                  </a:lnTo>
                  <a:cubicBezTo>
                    <a:pt x="168" y="23317"/>
                    <a:pt x="334" y="23384"/>
                    <a:pt x="568" y="23417"/>
                  </a:cubicBezTo>
                  <a:lnTo>
                    <a:pt x="23451" y="534"/>
                  </a:lnTo>
                  <a:cubicBezTo>
                    <a:pt x="23417" y="334"/>
                    <a:pt x="23351" y="167"/>
                    <a:pt x="23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>
              <a:extLst>
                <a:ext uri="{FF2B5EF4-FFF2-40B4-BE49-F238E27FC236}">
                  <a16:creationId xmlns:a16="http://schemas.microsoft.com/office/drawing/2014/main" id="{6A522829-8CE5-31E0-5DE0-5F8479736F11}"/>
                </a:ext>
              </a:extLst>
            </p:cNvPr>
            <p:cNvSpPr/>
            <p:nvPr/>
          </p:nvSpPr>
          <p:spPr>
            <a:xfrm>
              <a:off x="2739805" y="1081644"/>
              <a:ext cx="648783" cy="648836"/>
            </a:xfrm>
            <a:custGeom>
              <a:avLst/>
              <a:gdLst/>
              <a:ahLst/>
              <a:cxnLst/>
              <a:rect l="l" t="t" r="r" b="b"/>
              <a:pathLst>
                <a:path w="21317" h="21317" extrusionOk="0">
                  <a:moveTo>
                    <a:pt x="21249" y="1"/>
                  </a:moveTo>
                  <a:lnTo>
                    <a:pt x="1" y="21283"/>
                  </a:lnTo>
                  <a:cubicBezTo>
                    <a:pt x="201" y="21283"/>
                    <a:pt x="368" y="21316"/>
                    <a:pt x="568" y="21316"/>
                  </a:cubicBezTo>
                  <a:lnTo>
                    <a:pt x="21249" y="635"/>
                  </a:lnTo>
                  <a:cubicBezTo>
                    <a:pt x="21316" y="435"/>
                    <a:pt x="21316" y="201"/>
                    <a:pt x="21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>
              <a:extLst>
                <a:ext uri="{FF2B5EF4-FFF2-40B4-BE49-F238E27FC236}">
                  <a16:creationId xmlns:a16="http://schemas.microsoft.com/office/drawing/2014/main" id="{8EFA2956-1E88-3EF8-8930-732B1CC506A7}"/>
                </a:ext>
              </a:extLst>
            </p:cNvPr>
            <p:cNvSpPr/>
            <p:nvPr/>
          </p:nvSpPr>
          <p:spPr>
            <a:xfrm>
              <a:off x="2825084" y="1166930"/>
              <a:ext cx="563504" cy="563550"/>
            </a:xfrm>
            <a:custGeom>
              <a:avLst/>
              <a:gdLst/>
              <a:ahLst/>
              <a:cxnLst/>
              <a:rect l="l" t="t" r="r" b="b"/>
              <a:pathLst>
                <a:path w="18515" h="18515" extrusionOk="0">
                  <a:moveTo>
                    <a:pt x="18514" y="1"/>
                  </a:moveTo>
                  <a:lnTo>
                    <a:pt x="1" y="18514"/>
                  </a:lnTo>
                  <a:cubicBezTo>
                    <a:pt x="201" y="18514"/>
                    <a:pt x="434" y="18481"/>
                    <a:pt x="668" y="18481"/>
                  </a:cubicBezTo>
                  <a:lnTo>
                    <a:pt x="18447" y="668"/>
                  </a:lnTo>
                  <a:cubicBezTo>
                    <a:pt x="18447" y="468"/>
                    <a:pt x="18514" y="201"/>
                    <a:pt x="18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>
              <a:extLst>
                <a:ext uri="{FF2B5EF4-FFF2-40B4-BE49-F238E27FC236}">
                  <a16:creationId xmlns:a16="http://schemas.microsoft.com/office/drawing/2014/main" id="{3A062B86-6A23-C694-A0A7-EF58D6C4B53A}"/>
                </a:ext>
              </a:extLst>
            </p:cNvPr>
            <p:cNvSpPr/>
            <p:nvPr/>
          </p:nvSpPr>
          <p:spPr>
            <a:xfrm>
              <a:off x="2923572" y="1265426"/>
              <a:ext cx="451808" cy="450840"/>
            </a:xfrm>
            <a:custGeom>
              <a:avLst/>
              <a:gdLst/>
              <a:ahLst/>
              <a:cxnLst/>
              <a:rect l="l" t="t" r="r" b="b"/>
              <a:pathLst>
                <a:path w="14845" h="14812" extrusionOk="0">
                  <a:moveTo>
                    <a:pt x="14844" y="1"/>
                  </a:moveTo>
                  <a:lnTo>
                    <a:pt x="0" y="14811"/>
                  </a:lnTo>
                  <a:cubicBezTo>
                    <a:pt x="301" y="14778"/>
                    <a:pt x="534" y="14678"/>
                    <a:pt x="834" y="14644"/>
                  </a:cubicBezTo>
                  <a:lnTo>
                    <a:pt x="14644" y="835"/>
                  </a:lnTo>
                  <a:cubicBezTo>
                    <a:pt x="14711" y="568"/>
                    <a:pt x="14778" y="301"/>
                    <a:pt x="14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>
              <a:extLst>
                <a:ext uri="{FF2B5EF4-FFF2-40B4-BE49-F238E27FC236}">
                  <a16:creationId xmlns:a16="http://schemas.microsoft.com/office/drawing/2014/main" id="{26DC3160-AD55-89E9-4A9E-9CCEEB5F9DDC}"/>
                </a:ext>
              </a:extLst>
            </p:cNvPr>
            <p:cNvSpPr/>
            <p:nvPr/>
          </p:nvSpPr>
          <p:spPr>
            <a:xfrm>
              <a:off x="3055538" y="1397433"/>
              <a:ext cx="273124" cy="273146"/>
            </a:xfrm>
            <a:custGeom>
              <a:avLst/>
              <a:gdLst/>
              <a:ahLst/>
              <a:cxnLst/>
              <a:rect l="l" t="t" r="r" b="b"/>
              <a:pathLst>
                <a:path w="8974" h="8974" extrusionOk="0">
                  <a:moveTo>
                    <a:pt x="8974" y="0"/>
                  </a:moveTo>
                  <a:lnTo>
                    <a:pt x="1" y="8973"/>
                  </a:lnTo>
                  <a:lnTo>
                    <a:pt x="1369" y="8239"/>
                  </a:lnTo>
                  <a:lnTo>
                    <a:pt x="8207" y="1368"/>
                  </a:lnTo>
                  <a:lnTo>
                    <a:pt x="8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34">
            <a:extLst>
              <a:ext uri="{FF2B5EF4-FFF2-40B4-BE49-F238E27FC236}">
                <a16:creationId xmlns:a16="http://schemas.microsoft.com/office/drawing/2014/main" id="{692851A9-AE6B-7392-E364-78A4BC9C000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2294302" y="715727"/>
            <a:ext cx="1130547" cy="1029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1</a:t>
            </a:r>
            <a:endParaRPr sz="6600" dirty="0"/>
          </a:p>
        </p:txBody>
      </p:sp>
      <p:sp>
        <p:nvSpPr>
          <p:cNvPr id="2" name="Google Shape;335;p34">
            <a:extLst>
              <a:ext uri="{FF2B5EF4-FFF2-40B4-BE49-F238E27FC236}">
                <a16:creationId xmlns:a16="http://schemas.microsoft.com/office/drawing/2014/main" id="{212048E4-90CA-A943-6D3E-299066579DB1}"/>
              </a:ext>
            </a:extLst>
          </p:cNvPr>
          <p:cNvSpPr txBox="1">
            <a:spLocks/>
          </p:cNvSpPr>
          <p:nvPr/>
        </p:nvSpPr>
        <p:spPr>
          <a:xfrm>
            <a:off x="5719151" y="716814"/>
            <a:ext cx="1130547" cy="10295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r>
              <a:rPr lang="en" sz="3600" dirty="0"/>
              <a:t>2</a:t>
            </a:r>
            <a:endParaRPr lang="en" sz="6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233DED-A46C-2690-C431-E8839C0295BF}"/>
              </a:ext>
            </a:extLst>
          </p:cNvPr>
          <p:cNvCxnSpPr>
            <a:cxnSpLocks/>
          </p:cNvCxnSpPr>
          <p:nvPr/>
        </p:nvCxnSpPr>
        <p:spPr>
          <a:xfrm>
            <a:off x="4572000" y="1730480"/>
            <a:ext cx="0" cy="3003566"/>
          </a:xfrm>
          <a:prstGeom prst="line">
            <a:avLst/>
          </a:prstGeom>
          <a:ln w="76200"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8859D6-77C0-9E15-B620-E80F08441234}"/>
              </a:ext>
            </a:extLst>
          </p:cNvPr>
          <p:cNvSpPr txBox="1"/>
          <p:nvPr/>
        </p:nvSpPr>
        <p:spPr>
          <a:xfrm>
            <a:off x="321974" y="1749820"/>
            <a:ext cx="3926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Biome" panose="020B0502040204020203" pitchFamily="34" charset="0"/>
              </a:rPr>
              <a:t>What is the Monte Carlo Simulation?</a:t>
            </a:r>
            <a:endParaRPr lang="en-CA" sz="2000" b="1" dirty="0">
              <a:latin typeface="Cambria Math" panose="02040503050406030204" pitchFamily="18" charset="0"/>
              <a:ea typeface="Cambria Math" panose="02040503050406030204" pitchFamily="18" charset="0"/>
              <a:cs typeface="Biome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F185E-4B3A-89AB-7D10-256C74AF1D6A}"/>
              </a:ext>
            </a:extLst>
          </p:cNvPr>
          <p:cNvSpPr txBox="1"/>
          <p:nvPr/>
        </p:nvSpPr>
        <p:spPr>
          <a:xfrm>
            <a:off x="4896000" y="1756259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Biome" panose="020B0502040204020203" pitchFamily="34" charset="0"/>
              </a:rPr>
              <a:t>What can it be used for?</a:t>
            </a:r>
            <a:endParaRPr lang="en-CA" sz="2000" b="1" dirty="0">
              <a:latin typeface="Cambria Math" panose="02040503050406030204" pitchFamily="18" charset="0"/>
              <a:ea typeface="Cambria Math" panose="02040503050406030204" pitchFamily="18" charset="0"/>
              <a:cs typeface="Biome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CA237-530A-2F13-F7D8-E0ED363C1DAC}"/>
              </a:ext>
            </a:extLst>
          </p:cNvPr>
          <p:cNvSpPr txBox="1"/>
          <p:nvPr/>
        </p:nvSpPr>
        <p:spPr>
          <a:xfrm>
            <a:off x="625169" y="2571750"/>
            <a:ext cx="3696355" cy="21622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Biome" panose="020B0502040204020203" pitchFamily="34" charset="0"/>
              </a:rPr>
              <a:t>A way to collect data about uncertain events, with repetition &amp; randomness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Biome" panose="020B0502040204020203" pitchFamily="34" charset="0"/>
              </a:rPr>
              <a:t>Simulations that use semi-random inputs to estimate numerical outputs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  <a:cs typeface="Biome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2317D-FBB0-D034-8D84-4732DFB9774D}"/>
              </a:ext>
            </a:extLst>
          </p:cNvPr>
          <p:cNvSpPr txBox="1"/>
          <p:nvPr/>
        </p:nvSpPr>
        <p:spPr>
          <a:xfrm>
            <a:off x="4896000" y="2561286"/>
            <a:ext cx="3696355" cy="216229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Biome" panose="020B0502040204020203" pitchFamily="34" charset="0"/>
              </a:rPr>
              <a:t>Risk analysis (e.g. stock trading, disease spreading, etc.)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Biome" panose="020B0502040204020203" pitchFamily="34" charset="0"/>
              </a:rPr>
              <a:t>Predicting outcomes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Biome" panose="020B0502040204020203" pitchFamily="34" charset="0"/>
              </a:rPr>
              <a:t>Validating statistics equations</a:t>
            </a:r>
            <a:endParaRPr lang="en-CA" sz="1600" dirty="0">
              <a:latin typeface="Cambria Math" panose="02040503050406030204" pitchFamily="18" charset="0"/>
              <a:ea typeface="Cambria Math" panose="02040503050406030204" pitchFamily="18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1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4"/>
          <p:cNvGrpSpPr/>
          <p:nvPr/>
        </p:nvGrpSpPr>
        <p:grpSpPr>
          <a:xfrm>
            <a:off x="2197697" y="539491"/>
            <a:ext cx="1190891" cy="1190989"/>
            <a:chOff x="2197697" y="539491"/>
            <a:chExt cx="1190891" cy="1190989"/>
          </a:xfrm>
        </p:grpSpPr>
        <p:sp>
          <p:nvSpPr>
            <p:cNvPr id="313" name="Google Shape;313;p34"/>
            <p:cNvSpPr/>
            <p:nvPr/>
          </p:nvSpPr>
          <p:spPr>
            <a:xfrm>
              <a:off x="2269767" y="612572"/>
              <a:ext cx="237606" cy="235586"/>
            </a:xfrm>
            <a:custGeom>
              <a:avLst/>
              <a:gdLst/>
              <a:ahLst/>
              <a:cxnLst/>
              <a:rect l="l" t="t" r="r" b="b"/>
              <a:pathLst>
                <a:path w="7807" h="7740" extrusionOk="0">
                  <a:moveTo>
                    <a:pt x="7806" y="1"/>
                  </a:moveTo>
                  <a:lnTo>
                    <a:pt x="7806" y="1"/>
                  </a:lnTo>
                  <a:cubicBezTo>
                    <a:pt x="7239" y="268"/>
                    <a:pt x="6672" y="601"/>
                    <a:pt x="6138" y="1002"/>
                  </a:cubicBezTo>
                  <a:lnTo>
                    <a:pt x="1001" y="6105"/>
                  </a:lnTo>
                  <a:cubicBezTo>
                    <a:pt x="634" y="6672"/>
                    <a:pt x="301" y="7206"/>
                    <a:pt x="0" y="7740"/>
                  </a:cubicBezTo>
                  <a:lnTo>
                    <a:pt x="7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2215958" y="555715"/>
              <a:ext cx="432512" cy="433582"/>
            </a:xfrm>
            <a:custGeom>
              <a:avLst/>
              <a:gdLst/>
              <a:ahLst/>
              <a:cxnLst/>
              <a:rect l="l" t="t" r="r" b="b"/>
              <a:pathLst>
                <a:path w="14211" h="14245" extrusionOk="0">
                  <a:moveTo>
                    <a:pt x="14211" y="1"/>
                  </a:moveTo>
                  <a:lnTo>
                    <a:pt x="13343" y="268"/>
                  </a:lnTo>
                  <a:lnTo>
                    <a:pt x="234" y="13344"/>
                  </a:lnTo>
                  <a:lnTo>
                    <a:pt x="1" y="14244"/>
                  </a:lnTo>
                  <a:lnTo>
                    <a:pt x="142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2197697" y="541500"/>
              <a:ext cx="551300" cy="550340"/>
            </a:xfrm>
            <a:custGeom>
              <a:avLst/>
              <a:gdLst/>
              <a:ahLst/>
              <a:cxnLst/>
              <a:rect l="l" t="t" r="r" b="b"/>
              <a:pathLst>
                <a:path w="18114" h="18081" extrusionOk="0">
                  <a:moveTo>
                    <a:pt x="18113" y="1"/>
                  </a:moveTo>
                  <a:cubicBezTo>
                    <a:pt x="17880" y="1"/>
                    <a:pt x="17679" y="34"/>
                    <a:pt x="17446" y="34"/>
                  </a:cubicBezTo>
                  <a:lnTo>
                    <a:pt x="100" y="17380"/>
                  </a:lnTo>
                  <a:cubicBezTo>
                    <a:pt x="33" y="17614"/>
                    <a:pt x="33" y="17814"/>
                    <a:pt x="0" y="18081"/>
                  </a:cubicBezTo>
                  <a:lnTo>
                    <a:pt x="18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2197697" y="539491"/>
              <a:ext cx="638587" cy="637635"/>
            </a:xfrm>
            <a:custGeom>
              <a:avLst/>
              <a:gdLst/>
              <a:ahLst/>
              <a:cxnLst/>
              <a:rect l="l" t="t" r="r" b="b"/>
              <a:pathLst>
                <a:path w="20982" h="20949" extrusionOk="0">
                  <a:moveTo>
                    <a:pt x="20348" y="0"/>
                  </a:moveTo>
                  <a:lnTo>
                    <a:pt x="0" y="20348"/>
                  </a:lnTo>
                  <a:cubicBezTo>
                    <a:pt x="0" y="20582"/>
                    <a:pt x="0" y="20782"/>
                    <a:pt x="33" y="20949"/>
                  </a:cubicBezTo>
                  <a:lnTo>
                    <a:pt x="209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2205792" y="547618"/>
              <a:ext cx="703596" cy="705663"/>
            </a:xfrm>
            <a:custGeom>
              <a:avLst/>
              <a:gdLst/>
              <a:ahLst/>
              <a:cxnLst/>
              <a:rect l="l" t="t" r="r" b="b"/>
              <a:pathLst>
                <a:path w="23118" h="23184" extrusionOk="0">
                  <a:moveTo>
                    <a:pt x="22617" y="0"/>
                  </a:moveTo>
                  <a:lnTo>
                    <a:pt x="1" y="22616"/>
                  </a:lnTo>
                  <a:cubicBezTo>
                    <a:pt x="34" y="22816"/>
                    <a:pt x="68" y="23017"/>
                    <a:pt x="68" y="23183"/>
                  </a:cubicBezTo>
                  <a:lnTo>
                    <a:pt x="23117" y="100"/>
                  </a:lnTo>
                  <a:cubicBezTo>
                    <a:pt x="23017" y="67"/>
                    <a:pt x="22784" y="33"/>
                    <a:pt x="22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2222045" y="563841"/>
              <a:ext cx="757405" cy="757468"/>
            </a:xfrm>
            <a:custGeom>
              <a:avLst/>
              <a:gdLst/>
              <a:ahLst/>
              <a:cxnLst/>
              <a:rect l="l" t="t" r="r" b="b"/>
              <a:pathLst>
                <a:path w="24886" h="24886" extrusionOk="0">
                  <a:moveTo>
                    <a:pt x="24385" y="1"/>
                  </a:moveTo>
                  <a:lnTo>
                    <a:pt x="1" y="24385"/>
                  </a:lnTo>
                  <a:cubicBezTo>
                    <a:pt x="34" y="24552"/>
                    <a:pt x="67" y="24718"/>
                    <a:pt x="167" y="24885"/>
                  </a:cubicBezTo>
                  <a:lnTo>
                    <a:pt x="24885" y="168"/>
                  </a:lnTo>
                  <a:cubicBezTo>
                    <a:pt x="24718" y="101"/>
                    <a:pt x="24552" y="34"/>
                    <a:pt x="24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2244384" y="587187"/>
              <a:ext cx="795967" cy="795028"/>
            </a:xfrm>
            <a:custGeom>
              <a:avLst/>
              <a:gdLst/>
              <a:ahLst/>
              <a:cxnLst/>
              <a:rect l="l" t="t" r="r" b="b"/>
              <a:pathLst>
                <a:path w="26153" h="26120" extrusionOk="0">
                  <a:moveTo>
                    <a:pt x="25686" y="1"/>
                  </a:moveTo>
                  <a:lnTo>
                    <a:pt x="1" y="25686"/>
                  </a:lnTo>
                  <a:cubicBezTo>
                    <a:pt x="101" y="25853"/>
                    <a:pt x="134" y="25953"/>
                    <a:pt x="234" y="26120"/>
                  </a:cubicBezTo>
                  <a:lnTo>
                    <a:pt x="26153" y="201"/>
                  </a:lnTo>
                  <a:cubicBezTo>
                    <a:pt x="25986" y="101"/>
                    <a:pt x="25852" y="34"/>
                    <a:pt x="25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2273815" y="614611"/>
              <a:ext cx="823388" cy="823456"/>
            </a:xfrm>
            <a:custGeom>
              <a:avLst/>
              <a:gdLst/>
              <a:ahLst/>
              <a:cxnLst/>
              <a:rect l="l" t="t" r="r" b="b"/>
              <a:pathLst>
                <a:path w="27054" h="27054" extrusionOk="0">
                  <a:moveTo>
                    <a:pt x="26653" y="1"/>
                  </a:moveTo>
                  <a:lnTo>
                    <a:pt x="1" y="26653"/>
                  </a:lnTo>
                  <a:cubicBezTo>
                    <a:pt x="101" y="26786"/>
                    <a:pt x="168" y="26887"/>
                    <a:pt x="268" y="27053"/>
                  </a:cubicBezTo>
                  <a:lnTo>
                    <a:pt x="27054" y="267"/>
                  </a:lnTo>
                  <a:cubicBezTo>
                    <a:pt x="26887" y="167"/>
                    <a:pt x="26787" y="101"/>
                    <a:pt x="26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2305284" y="648123"/>
              <a:ext cx="841680" cy="842723"/>
            </a:xfrm>
            <a:custGeom>
              <a:avLst/>
              <a:gdLst/>
              <a:ahLst/>
              <a:cxnLst/>
              <a:rect l="l" t="t" r="r" b="b"/>
              <a:pathLst>
                <a:path w="27655" h="27687" extrusionOk="0">
                  <a:moveTo>
                    <a:pt x="27320" y="0"/>
                  </a:moveTo>
                  <a:lnTo>
                    <a:pt x="1" y="27287"/>
                  </a:lnTo>
                  <a:lnTo>
                    <a:pt x="268" y="27687"/>
                  </a:lnTo>
                  <a:lnTo>
                    <a:pt x="27654" y="267"/>
                  </a:lnTo>
                  <a:cubicBezTo>
                    <a:pt x="27587" y="167"/>
                    <a:pt x="27454" y="67"/>
                    <a:pt x="27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2343876" y="685683"/>
              <a:ext cx="851815" cy="850850"/>
            </a:xfrm>
            <a:custGeom>
              <a:avLst/>
              <a:gdLst/>
              <a:ahLst/>
              <a:cxnLst/>
              <a:rect l="l" t="t" r="r" b="b"/>
              <a:pathLst>
                <a:path w="27988" h="27954" extrusionOk="0">
                  <a:moveTo>
                    <a:pt x="27654" y="1"/>
                  </a:moveTo>
                  <a:lnTo>
                    <a:pt x="1" y="27620"/>
                  </a:lnTo>
                  <a:cubicBezTo>
                    <a:pt x="67" y="27720"/>
                    <a:pt x="201" y="27821"/>
                    <a:pt x="301" y="27954"/>
                  </a:cubicBezTo>
                  <a:lnTo>
                    <a:pt x="27987" y="234"/>
                  </a:lnTo>
                  <a:cubicBezTo>
                    <a:pt x="27854" y="201"/>
                    <a:pt x="27720" y="101"/>
                    <a:pt x="27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2385511" y="727321"/>
              <a:ext cx="851784" cy="851854"/>
            </a:xfrm>
            <a:custGeom>
              <a:avLst/>
              <a:gdLst/>
              <a:ahLst/>
              <a:cxnLst/>
              <a:rect l="l" t="t" r="r" b="b"/>
              <a:pathLst>
                <a:path w="27987" h="27987" extrusionOk="0">
                  <a:moveTo>
                    <a:pt x="27687" y="0"/>
                  </a:moveTo>
                  <a:lnTo>
                    <a:pt x="0" y="27687"/>
                  </a:lnTo>
                  <a:cubicBezTo>
                    <a:pt x="134" y="27787"/>
                    <a:pt x="200" y="27920"/>
                    <a:pt x="334" y="27987"/>
                  </a:cubicBezTo>
                  <a:lnTo>
                    <a:pt x="27987" y="334"/>
                  </a:lnTo>
                  <a:cubicBezTo>
                    <a:pt x="27887" y="234"/>
                    <a:pt x="27787" y="134"/>
                    <a:pt x="27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2432198" y="773008"/>
              <a:ext cx="844693" cy="843758"/>
            </a:xfrm>
            <a:custGeom>
              <a:avLst/>
              <a:gdLst/>
              <a:ahLst/>
              <a:cxnLst/>
              <a:rect l="l" t="t" r="r" b="b"/>
              <a:pathLst>
                <a:path w="27754" h="27721" extrusionOk="0">
                  <a:moveTo>
                    <a:pt x="27454" y="0"/>
                  </a:moveTo>
                  <a:lnTo>
                    <a:pt x="1" y="27453"/>
                  </a:lnTo>
                  <a:cubicBezTo>
                    <a:pt x="134" y="27520"/>
                    <a:pt x="267" y="27620"/>
                    <a:pt x="401" y="27720"/>
                  </a:cubicBezTo>
                  <a:lnTo>
                    <a:pt x="27754" y="367"/>
                  </a:lnTo>
                  <a:cubicBezTo>
                    <a:pt x="27620" y="267"/>
                    <a:pt x="27520" y="134"/>
                    <a:pt x="27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2481960" y="823778"/>
              <a:ext cx="827436" cy="827504"/>
            </a:xfrm>
            <a:custGeom>
              <a:avLst/>
              <a:gdLst/>
              <a:ahLst/>
              <a:cxnLst/>
              <a:rect l="l" t="t" r="r" b="b"/>
              <a:pathLst>
                <a:path w="27187" h="27187" extrusionOk="0">
                  <a:moveTo>
                    <a:pt x="26953" y="0"/>
                  </a:moveTo>
                  <a:lnTo>
                    <a:pt x="0" y="26953"/>
                  </a:lnTo>
                  <a:cubicBezTo>
                    <a:pt x="134" y="27020"/>
                    <a:pt x="267" y="27120"/>
                    <a:pt x="434" y="27186"/>
                  </a:cubicBezTo>
                  <a:lnTo>
                    <a:pt x="27186" y="434"/>
                  </a:lnTo>
                  <a:cubicBezTo>
                    <a:pt x="27119" y="300"/>
                    <a:pt x="27019" y="167"/>
                    <a:pt x="269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2537777" y="879600"/>
              <a:ext cx="799010" cy="801115"/>
            </a:xfrm>
            <a:custGeom>
              <a:avLst/>
              <a:gdLst/>
              <a:ahLst/>
              <a:cxnLst/>
              <a:rect l="l" t="t" r="r" b="b"/>
              <a:pathLst>
                <a:path w="26253" h="26320" extrusionOk="0">
                  <a:moveTo>
                    <a:pt x="26119" y="1"/>
                  </a:moveTo>
                  <a:lnTo>
                    <a:pt x="1" y="26120"/>
                  </a:lnTo>
                  <a:cubicBezTo>
                    <a:pt x="134" y="26186"/>
                    <a:pt x="301" y="26253"/>
                    <a:pt x="401" y="26320"/>
                  </a:cubicBezTo>
                  <a:lnTo>
                    <a:pt x="26253" y="468"/>
                  </a:lnTo>
                  <a:cubicBezTo>
                    <a:pt x="26219" y="301"/>
                    <a:pt x="26186" y="168"/>
                    <a:pt x="26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2599713" y="940536"/>
              <a:ext cx="761453" cy="763525"/>
            </a:xfrm>
            <a:custGeom>
              <a:avLst/>
              <a:gdLst/>
              <a:ahLst/>
              <a:cxnLst/>
              <a:rect l="l" t="t" r="r" b="b"/>
              <a:pathLst>
                <a:path w="25019" h="25085" extrusionOk="0">
                  <a:moveTo>
                    <a:pt x="24918" y="0"/>
                  </a:moveTo>
                  <a:lnTo>
                    <a:pt x="1" y="24918"/>
                  </a:lnTo>
                  <a:cubicBezTo>
                    <a:pt x="167" y="24951"/>
                    <a:pt x="334" y="25018"/>
                    <a:pt x="468" y="25085"/>
                  </a:cubicBezTo>
                  <a:lnTo>
                    <a:pt x="25018" y="501"/>
                  </a:lnTo>
                  <a:lnTo>
                    <a:pt x="249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2665696" y="1008564"/>
              <a:ext cx="713731" cy="712755"/>
            </a:xfrm>
            <a:custGeom>
              <a:avLst/>
              <a:gdLst/>
              <a:ahLst/>
              <a:cxnLst/>
              <a:rect l="l" t="t" r="r" b="b"/>
              <a:pathLst>
                <a:path w="23451" h="23417" extrusionOk="0">
                  <a:moveTo>
                    <a:pt x="23317" y="0"/>
                  </a:moveTo>
                  <a:lnTo>
                    <a:pt x="1" y="23284"/>
                  </a:lnTo>
                  <a:cubicBezTo>
                    <a:pt x="168" y="23317"/>
                    <a:pt x="334" y="23384"/>
                    <a:pt x="568" y="23417"/>
                  </a:cubicBezTo>
                  <a:lnTo>
                    <a:pt x="23451" y="534"/>
                  </a:lnTo>
                  <a:cubicBezTo>
                    <a:pt x="23417" y="334"/>
                    <a:pt x="23351" y="167"/>
                    <a:pt x="23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2739805" y="1081644"/>
              <a:ext cx="648783" cy="648836"/>
            </a:xfrm>
            <a:custGeom>
              <a:avLst/>
              <a:gdLst/>
              <a:ahLst/>
              <a:cxnLst/>
              <a:rect l="l" t="t" r="r" b="b"/>
              <a:pathLst>
                <a:path w="21317" h="21317" extrusionOk="0">
                  <a:moveTo>
                    <a:pt x="21249" y="1"/>
                  </a:moveTo>
                  <a:lnTo>
                    <a:pt x="1" y="21283"/>
                  </a:lnTo>
                  <a:cubicBezTo>
                    <a:pt x="201" y="21283"/>
                    <a:pt x="368" y="21316"/>
                    <a:pt x="568" y="21316"/>
                  </a:cubicBezTo>
                  <a:lnTo>
                    <a:pt x="21249" y="635"/>
                  </a:lnTo>
                  <a:cubicBezTo>
                    <a:pt x="21316" y="435"/>
                    <a:pt x="21316" y="201"/>
                    <a:pt x="21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2825084" y="1166930"/>
              <a:ext cx="563504" cy="563550"/>
            </a:xfrm>
            <a:custGeom>
              <a:avLst/>
              <a:gdLst/>
              <a:ahLst/>
              <a:cxnLst/>
              <a:rect l="l" t="t" r="r" b="b"/>
              <a:pathLst>
                <a:path w="18515" h="18515" extrusionOk="0">
                  <a:moveTo>
                    <a:pt x="18514" y="1"/>
                  </a:moveTo>
                  <a:lnTo>
                    <a:pt x="1" y="18514"/>
                  </a:lnTo>
                  <a:cubicBezTo>
                    <a:pt x="201" y="18514"/>
                    <a:pt x="434" y="18481"/>
                    <a:pt x="668" y="18481"/>
                  </a:cubicBezTo>
                  <a:lnTo>
                    <a:pt x="18447" y="668"/>
                  </a:lnTo>
                  <a:cubicBezTo>
                    <a:pt x="18447" y="468"/>
                    <a:pt x="18514" y="201"/>
                    <a:pt x="18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2923572" y="1265426"/>
              <a:ext cx="451808" cy="450840"/>
            </a:xfrm>
            <a:custGeom>
              <a:avLst/>
              <a:gdLst/>
              <a:ahLst/>
              <a:cxnLst/>
              <a:rect l="l" t="t" r="r" b="b"/>
              <a:pathLst>
                <a:path w="14845" h="14812" extrusionOk="0">
                  <a:moveTo>
                    <a:pt x="14844" y="1"/>
                  </a:moveTo>
                  <a:lnTo>
                    <a:pt x="0" y="14811"/>
                  </a:lnTo>
                  <a:cubicBezTo>
                    <a:pt x="301" y="14778"/>
                    <a:pt x="534" y="14678"/>
                    <a:pt x="834" y="14644"/>
                  </a:cubicBezTo>
                  <a:lnTo>
                    <a:pt x="14644" y="835"/>
                  </a:lnTo>
                  <a:cubicBezTo>
                    <a:pt x="14711" y="568"/>
                    <a:pt x="14778" y="301"/>
                    <a:pt x="14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3055538" y="1397433"/>
              <a:ext cx="273124" cy="273146"/>
            </a:xfrm>
            <a:custGeom>
              <a:avLst/>
              <a:gdLst/>
              <a:ahLst/>
              <a:cxnLst/>
              <a:rect l="l" t="t" r="r" b="b"/>
              <a:pathLst>
                <a:path w="8974" h="8974" extrusionOk="0">
                  <a:moveTo>
                    <a:pt x="8974" y="0"/>
                  </a:moveTo>
                  <a:lnTo>
                    <a:pt x="1" y="8973"/>
                  </a:lnTo>
                  <a:lnTo>
                    <a:pt x="1369" y="8239"/>
                  </a:lnTo>
                  <a:lnTo>
                    <a:pt x="8207" y="1368"/>
                  </a:lnTo>
                  <a:lnTo>
                    <a:pt x="8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4"/>
          <p:cNvSpPr txBox="1">
            <a:spLocks noGrp="1"/>
          </p:cNvSpPr>
          <p:nvPr>
            <p:ph type="title"/>
          </p:nvPr>
        </p:nvSpPr>
        <p:spPr>
          <a:xfrm>
            <a:off x="3077925" y="1854300"/>
            <a:ext cx="5274300" cy="14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</a:t>
            </a:r>
            <a:br>
              <a:rPr lang="en" dirty="0"/>
            </a:br>
            <a:r>
              <a:rPr lang="en" dirty="0"/>
              <a:t>Connections</a:t>
            </a:r>
            <a:endParaRPr dirty="0"/>
          </a:p>
        </p:txBody>
      </p:sp>
      <p:sp>
        <p:nvSpPr>
          <p:cNvPr id="335" name="Google Shape;335;p34"/>
          <p:cNvSpPr txBox="1">
            <a:spLocks noGrp="1"/>
          </p:cNvSpPr>
          <p:nvPr>
            <p:ph type="title" idx="3"/>
          </p:nvPr>
        </p:nvSpPr>
        <p:spPr>
          <a:xfrm>
            <a:off x="1618450" y="2036550"/>
            <a:ext cx="1149600" cy="10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>
          <a:extLst>
            <a:ext uri="{FF2B5EF4-FFF2-40B4-BE49-F238E27FC236}">
              <a16:creationId xmlns:a16="http://schemas.microsoft.com/office/drawing/2014/main" id="{813274EB-09C2-C1DF-1A18-D20107921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>
            <a:extLst>
              <a:ext uri="{FF2B5EF4-FFF2-40B4-BE49-F238E27FC236}">
                <a16:creationId xmlns:a16="http://schemas.microsoft.com/office/drawing/2014/main" id="{C33F565D-9E48-3409-D7A0-FF57127A3F7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2870966" y="1406853"/>
            <a:ext cx="1297159" cy="1243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noFill/>
              </a:rPr>
              <a:t> 	</a:t>
            </a:r>
            <a:endParaRPr dirty="0">
              <a:noFill/>
            </a:endParaRPr>
          </a:p>
        </p:txBody>
      </p:sp>
      <p:sp>
        <p:nvSpPr>
          <p:cNvPr id="276" name="Google Shape;276;p32">
            <a:extLst>
              <a:ext uri="{FF2B5EF4-FFF2-40B4-BE49-F238E27FC236}">
                <a16:creationId xmlns:a16="http://schemas.microsoft.com/office/drawing/2014/main" id="{0E916078-537C-A6CE-5F8C-9627A250468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41579" y="1409182"/>
            <a:ext cx="1297159" cy="1243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noFill/>
            </a:endParaRPr>
          </a:p>
        </p:txBody>
      </p:sp>
      <p:sp>
        <p:nvSpPr>
          <p:cNvPr id="278" name="Google Shape;278;p32">
            <a:extLst>
              <a:ext uri="{FF2B5EF4-FFF2-40B4-BE49-F238E27FC236}">
                <a16:creationId xmlns:a16="http://schemas.microsoft.com/office/drawing/2014/main" id="{599D36E7-E886-A4A3-91D2-210566E80AAB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4867412" y="1406853"/>
            <a:ext cx="1297159" cy="1243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noFill/>
            </a:endParaRPr>
          </a:p>
        </p:txBody>
      </p:sp>
      <p:sp>
        <p:nvSpPr>
          <p:cNvPr id="279" name="Google Shape;279;p32">
            <a:extLst>
              <a:ext uri="{FF2B5EF4-FFF2-40B4-BE49-F238E27FC236}">
                <a16:creationId xmlns:a16="http://schemas.microsoft.com/office/drawing/2014/main" id="{38DBC1DB-82DE-9E2D-EA5C-E386BE85058E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6830329" y="1406853"/>
            <a:ext cx="1297159" cy="1243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8D779-E07F-CA59-1173-C926E5AD4889}"/>
              </a:ext>
            </a:extLst>
          </p:cNvPr>
          <p:cNvSpPr txBox="1"/>
          <p:nvPr/>
        </p:nvSpPr>
        <p:spPr>
          <a:xfrm>
            <a:off x="2616387" y="2035102"/>
            <a:ext cx="277345" cy="46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7" name="Graphic 6" descr="Repeat outline">
            <a:extLst>
              <a:ext uri="{FF2B5EF4-FFF2-40B4-BE49-F238E27FC236}">
                <a16:creationId xmlns:a16="http://schemas.microsoft.com/office/drawing/2014/main" id="{42A27B06-A5EA-64A1-EE93-C582474C6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3304" y="1416672"/>
            <a:ext cx="1213706" cy="1213706"/>
          </a:xfrm>
          <a:prstGeom prst="rect">
            <a:avLst/>
          </a:prstGeom>
        </p:spPr>
      </p:pic>
      <p:pic>
        <p:nvPicPr>
          <p:cNvPr id="9" name="Graphic 8" descr="Inbox with solid fill">
            <a:extLst>
              <a:ext uri="{FF2B5EF4-FFF2-40B4-BE49-F238E27FC236}">
                <a16:creationId xmlns:a16="http://schemas.microsoft.com/office/drawing/2014/main" id="{CB4CE82C-83B4-3D73-F00D-C4B852716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21117" y="1437995"/>
            <a:ext cx="1196856" cy="1196856"/>
          </a:xfrm>
          <a:prstGeom prst="rect">
            <a:avLst/>
          </a:prstGeom>
        </p:spPr>
      </p:pic>
      <p:pic>
        <p:nvPicPr>
          <p:cNvPr id="11" name="Graphic 10" descr="Table with solid fill">
            <a:extLst>
              <a:ext uri="{FF2B5EF4-FFF2-40B4-BE49-F238E27FC236}">
                <a16:creationId xmlns:a16="http://schemas.microsoft.com/office/drawing/2014/main" id="{4F98EC6E-B263-E364-3CB6-C7716EDC54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904428" y="1416672"/>
            <a:ext cx="1213706" cy="1213706"/>
          </a:xfrm>
          <a:prstGeom prst="rect">
            <a:avLst/>
          </a:prstGeom>
        </p:spPr>
      </p:pic>
      <p:pic>
        <p:nvPicPr>
          <p:cNvPr id="13" name="Graphic 12" descr="Dice with solid fill">
            <a:extLst>
              <a:ext uri="{FF2B5EF4-FFF2-40B4-BE49-F238E27FC236}">
                <a16:creationId xmlns:a16="http://schemas.microsoft.com/office/drawing/2014/main" id="{1FEDF303-6C18-805E-CC9D-11F5E7779F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902425" y="1460901"/>
            <a:ext cx="1189063" cy="1189063"/>
          </a:xfrm>
          <a:prstGeom prst="rect">
            <a:avLst/>
          </a:prstGeom>
        </p:spPr>
      </p:pic>
      <p:sp>
        <p:nvSpPr>
          <p:cNvPr id="273" name="Google Shape;273;p32">
            <a:extLst>
              <a:ext uri="{FF2B5EF4-FFF2-40B4-BE49-F238E27FC236}">
                <a16:creationId xmlns:a16="http://schemas.microsoft.com/office/drawing/2014/main" id="{E4BEAE11-84F2-DE4E-96B0-A3607DCC1E4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646167" y="2762248"/>
            <a:ext cx="1962917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Loops</a:t>
            </a:r>
            <a:endParaRPr sz="1800" b="0" dirty="0"/>
          </a:p>
        </p:txBody>
      </p:sp>
      <p:sp>
        <p:nvSpPr>
          <p:cNvPr id="274" name="Google Shape;274;p32">
            <a:extLst>
              <a:ext uri="{FF2B5EF4-FFF2-40B4-BE49-F238E27FC236}">
                <a16:creationId xmlns:a16="http://schemas.microsoft.com/office/drawing/2014/main" id="{481DBF67-1248-3CAB-B5BF-A92B59874C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09083" y="2771054"/>
            <a:ext cx="1895858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Data Creation</a:t>
            </a:r>
            <a:endParaRPr sz="1800" b="0" dirty="0"/>
          </a:p>
        </p:txBody>
      </p:sp>
      <p:sp>
        <p:nvSpPr>
          <p:cNvPr id="275" name="Google Shape;275;p32">
            <a:extLst>
              <a:ext uri="{FF2B5EF4-FFF2-40B4-BE49-F238E27FC236}">
                <a16:creationId xmlns:a16="http://schemas.microsoft.com/office/drawing/2014/main" id="{98923050-903F-5BCC-BE70-7A617A786BCA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601975" y="2777394"/>
            <a:ext cx="18288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Probability &amp; Predicted Outcomes</a:t>
            </a:r>
            <a:endParaRPr sz="1800" b="0" dirty="0"/>
          </a:p>
        </p:txBody>
      </p:sp>
      <p:sp>
        <p:nvSpPr>
          <p:cNvPr id="277" name="Google Shape;277;p32">
            <a:extLst>
              <a:ext uri="{FF2B5EF4-FFF2-40B4-BE49-F238E27FC236}">
                <a16:creationId xmlns:a16="http://schemas.microsoft.com/office/drawing/2014/main" id="{5910D07B-EE70-E028-AF07-5E3209F2314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639058" y="2771054"/>
            <a:ext cx="18288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Data Output</a:t>
            </a:r>
            <a:endParaRPr sz="1800" b="0" dirty="0"/>
          </a:p>
        </p:txBody>
      </p:sp>
    </p:spTree>
    <p:extLst>
      <p:ext uri="{BB962C8B-B14F-4D97-AF65-F5344CB8AC3E}">
        <p14:creationId xmlns:p14="http://schemas.microsoft.com/office/powerpoint/2010/main" val="350393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>
          <a:extLst>
            <a:ext uri="{FF2B5EF4-FFF2-40B4-BE49-F238E27FC236}">
              <a16:creationId xmlns:a16="http://schemas.microsoft.com/office/drawing/2014/main" id="{87CAFD90-3CAC-A6D8-A483-A6C5A9BA7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4">
            <a:extLst>
              <a:ext uri="{FF2B5EF4-FFF2-40B4-BE49-F238E27FC236}">
                <a16:creationId xmlns:a16="http://schemas.microsoft.com/office/drawing/2014/main" id="{E6EE42F1-2689-CD53-976A-22115D12BCBE}"/>
              </a:ext>
            </a:extLst>
          </p:cNvPr>
          <p:cNvGrpSpPr/>
          <p:nvPr/>
        </p:nvGrpSpPr>
        <p:grpSpPr>
          <a:xfrm>
            <a:off x="2197697" y="539491"/>
            <a:ext cx="1190891" cy="1190989"/>
            <a:chOff x="2197697" y="539491"/>
            <a:chExt cx="1190891" cy="1190989"/>
          </a:xfrm>
        </p:grpSpPr>
        <p:sp>
          <p:nvSpPr>
            <p:cNvPr id="313" name="Google Shape;313;p34">
              <a:extLst>
                <a:ext uri="{FF2B5EF4-FFF2-40B4-BE49-F238E27FC236}">
                  <a16:creationId xmlns:a16="http://schemas.microsoft.com/office/drawing/2014/main" id="{8B51BDE6-E124-7A95-0710-B55C5EF4C696}"/>
                </a:ext>
              </a:extLst>
            </p:cNvPr>
            <p:cNvSpPr/>
            <p:nvPr/>
          </p:nvSpPr>
          <p:spPr>
            <a:xfrm>
              <a:off x="2269767" y="612572"/>
              <a:ext cx="237606" cy="235586"/>
            </a:xfrm>
            <a:custGeom>
              <a:avLst/>
              <a:gdLst/>
              <a:ahLst/>
              <a:cxnLst/>
              <a:rect l="l" t="t" r="r" b="b"/>
              <a:pathLst>
                <a:path w="7807" h="7740" extrusionOk="0">
                  <a:moveTo>
                    <a:pt x="7806" y="1"/>
                  </a:moveTo>
                  <a:lnTo>
                    <a:pt x="7806" y="1"/>
                  </a:lnTo>
                  <a:cubicBezTo>
                    <a:pt x="7239" y="268"/>
                    <a:pt x="6672" y="601"/>
                    <a:pt x="6138" y="1002"/>
                  </a:cubicBezTo>
                  <a:lnTo>
                    <a:pt x="1001" y="6105"/>
                  </a:lnTo>
                  <a:cubicBezTo>
                    <a:pt x="634" y="6672"/>
                    <a:pt x="301" y="7206"/>
                    <a:pt x="0" y="7740"/>
                  </a:cubicBezTo>
                  <a:lnTo>
                    <a:pt x="7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>
              <a:extLst>
                <a:ext uri="{FF2B5EF4-FFF2-40B4-BE49-F238E27FC236}">
                  <a16:creationId xmlns:a16="http://schemas.microsoft.com/office/drawing/2014/main" id="{774CBD7A-E506-5381-D6F2-BA841548E5D2}"/>
                </a:ext>
              </a:extLst>
            </p:cNvPr>
            <p:cNvSpPr/>
            <p:nvPr/>
          </p:nvSpPr>
          <p:spPr>
            <a:xfrm>
              <a:off x="2215958" y="555715"/>
              <a:ext cx="432512" cy="433582"/>
            </a:xfrm>
            <a:custGeom>
              <a:avLst/>
              <a:gdLst/>
              <a:ahLst/>
              <a:cxnLst/>
              <a:rect l="l" t="t" r="r" b="b"/>
              <a:pathLst>
                <a:path w="14211" h="14245" extrusionOk="0">
                  <a:moveTo>
                    <a:pt x="14211" y="1"/>
                  </a:moveTo>
                  <a:lnTo>
                    <a:pt x="13343" y="268"/>
                  </a:lnTo>
                  <a:lnTo>
                    <a:pt x="234" y="13344"/>
                  </a:lnTo>
                  <a:lnTo>
                    <a:pt x="1" y="14244"/>
                  </a:lnTo>
                  <a:lnTo>
                    <a:pt x="142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>
              <a:extLst>
                <a:ext uri="{FF2B5EF4-FFF2-40B4-BE49-F238E27FC236}">
                  <a16:creationId xmlns:a16="http://schemas.microsoft.com/office/drawing/2014/main" id="{5629D38E-BF2C-74C6-45FA-AC775678EA70}"/>
                </a:ext>
              </a:extLst>
            </p:cNvPr>
            <p:cNvSpPr/>
            <p:nvPr/>
          </p:nvSpPr>
          <p:spPr>
            <a:xfrm>
              <a:off x="2197697" y="541500"/>
              <a:ext cx="551300" cy="550340"/>
            </a:xfrm>
            <a:custGeom>
              <a:avLst/>
              <a:gdLst/>
              <a:ahLst/>
              <a:cxnLst/>
              <a:rect l="l" t="t" r="r" b="b"/>
              <a:pathLst>
                <a:path w="18114" h="18081" extrusionOk="0">
                  <a:moveTo>
                    <a:pt x="18113" y="1"/>
                  </a:moveTo>
                  <a:cubicBezTo>
                    <a:pt x="17880" y="1"/>
                    <a:pt x="17679" y="34"/>
                    <a:pt x="17446" y="34"/>
                  </a:cubicBezTo>
                  <a:lnTo>
                    <a:pt x="100" y="17380"/>
                  </a:lnTo>
                  <a:cubicBezTo>
                    <a:pt x="33" y="17614"/>
                    <a:pt x="33" y="17814"/>
                    <a:pt x="0" y="18081"/>
                  </a:cubicBezTo>
                  <a:lnTo>
                    <a:pt x="18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>
              <a:extLst>
                <a:ext uri="{FF2B5EF4-FFF2-40B4-BE49-F238E27FC236}">
                  <a16:creationId xmlns:a16="http://schemas.microsoft.com/office/drawing/2014/main" id="{FF2F3E08-B668-0E4E-F22B-996ABCA0CA94}"/>
                </a:ext>
              </a:extLst>
            </p:cNvPr>
            <p:cNvSpPr/>
            <p:nvPr/>
          </p:nvSpPr>
          <p:spPr>
            <a:xfrm>
              <a:off x="2197697" y="539491"/>
              <a:ext cx="638587" cy="637635"/>
            </a:xfrm>
            <a:custGeom>
              <a:avLst/>
              <a:gdLst/>
              <a:ahLst/>
              <a:cxnLst/>
              <a:rect l="l" t="t" r="r" b="b"/>
              <a:pathLst>
                <a:path w="20982" h="20949" extrusionOk="0">
                  <a:moveTo>
                    <a:pt x="20348" y="0"/>
                  </a:moveTo>
                  <a:lnTo>
                    <a:pt x="0" y="20348"/>
                  </a:lnTo>
                  <a:cubicBezTo>
                    <a:pt x="0" y="20582"/>
                    <a:pt x="0" y="20782"/>
                    <a:pt x="33" y="20949"/>
                  </a:cubicBezTo>
                  <a:lnTo>
                    <a:pt x="209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>
              <a:extLst>
                <a:ext uri="{FF2B5EF4-FFF2-40B4-BE49-F238E27FC236}">
                  <a16:creationId xmlns:a16="http://schemas.microsoft.com/office/drawing/2014/main" id="{ACDF62B9-FE5A-8E9F-EFF7-70B55F6E07D8}"/>
                </a:ext>
              </a:extLst>
            </p:cNvPr>
            <p:cNvSpPr/>
            <p:nvPr/>
          </p:nvSpPr>
          <p:spPr>
            <a:xfrm>
              <a:off x="2205792" y="547618"/>
              <a:ext cx="703596" cy="705663"/>
            </a:xfrm>
            <a:custGeom>
              <a:avLst/>
              <a:gdLst/>
              <a:ahLst/>
              <a:cxnLst/>
              <a:rect l="l" t="t" r="r" b="b"/>
              <a:pathLst>
                <a:path w="23118" h="23184" extrusionOk="0">
                  <a:moveTo>
                    <a:pt x="22617" y="0"/>
                  </a:moveTo>
                  <a:lnTo>
                    <a:pt x="1" y="22616"/>
                  </a:lnTo>
                  <a:cubicBezTo>
                    <a:pt x="34" y="22816"/>
                    <a:pt x="68" y="23017"/>
                    <a:pt x="68" y="23183"/>
                  </a:cubicBezTo>
                  <a:lnTo>
                    <a:pt x="23117" y="100"/>
                  </a:lnTo>
                  <a:cubicBezTo>
                    <a:pt x="23017" y="67"/>
                    <a:pt x="22784" y="33"/>
                    <a:pt x="22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>
              <a:extLst>
                <a:ext uri="{FF2B5EF4-FFF2-40B4-BE49-F238E27FC236}">
                  <a16:creationId xmlns:a16="http://schemas.microsoft.com/office/drawing/2014/main" id="{C7091395-202D-E9F9-E242-862C06512DDE}"/>
                </a:ext>
              </a:extLst>
            </p:cNvPr>
            <p:cNvSpPr/>
            <p:nvPr/>
          </p:nvSpPr>
          <p:spPr>
            <a:xfrm>
              <a:off x="2222045" y="563841"/>
              <a:ext cx="757405" cy="757468"/>
            </a:xfrm>
            <a:custGeom>
              <a:avLst/>
              <a:gdLst/>
              <a:ahLst/>
              <a:cxnLst/>
              <a:rect l="l" t="t" r="r" b="b"/>
              <a:pathLst>
                <a:path w="24886" h="24886" extrusionOk="0">
                  <a:moveTo>
                    <a:pt x="24385" y="1"/>
                  </a:moveTo>
                  <a:lnTo>
                    <a:pt x="1" y="24385"/>
                  </a:lnTo>
                  <a:cubicBezTo>
                    <a:pt x="34" y="24552"/>
                    <a:pt x="67" y="24718"/>
                    <a:pt x="167" y="24885"/>
                  </a:cubicBezTo>
                  <a:lnTo>
                    <a:pt x="24885" y="168"/>
                  </a:lnTo>
                  <a:cubicBezTo>
                    <a:pt x="24718" y="101"/>
                    <a:pt x="24552" y="34"/>
                    <a:pt x="24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>
              <a:extLst>
                <a:ext uri="{FF2B5EF4-FFF2-40B4-BE49-F238E27FC236}">
                  <a16:creationId xmlns:a16="http://schemas.microsoft.com/office/drawing/2014/main" id="{2AD9A748-AEEA-5CC7-4D44-A9E10F78A436}"/>
                </a:ext>
              </a:extLst>
            </p:cNvPr>
            <p:cNvSpPr/>
            <p:nvPr/>
          </p:nvSpPr>
          <p:spPr>
            <a:xfrm>
              <a:off x="2244384" y="587187"/>
              <a:ext cx="795967" cy="795028"/>
            </a:xfrm>
            <a:custGeom>
              <a:avLst/>
              <a:gdLst/>
              <a:ahLst/>
              <a:cxnLst/>
              <a:rect l="l" t="t" r="r" b="b"/>
              <a:pathLst>
                <a:path w="26153" h="26120" extrusionOk="0">
                  <a:moveTo>
                    <a:pt x="25686" y="1"/>
                  </a:moveTo>
                  <a:lnTo>
                    <a:pt x="1" y="25686"/>
                  </a:lnTo>
                  <a:cubicBezTo>
                    <a:pt x="101" y="25853"/>
                    <a:pt x="134" y="25953"/>
                    <a:pt x="234" y="26120"/>
                  </a:cubicBezTo>
                  <a:lnTo>
                    <a:pt x="26153" y="201"/>
                  </a:lnTo>
                  <a:cubicBezTo>
                    <a:pt x="25986" y="101"/>
                    <a:pt x="25852" y="34"/>
                    <a:pt x="25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>
              <a:extLst>
                <a:ext uri="{FF2B5EF4-FFF2-40B4-BE49-F238E27FC236}">
                  <a16:creationId xmlns:a16="http://schemas.microsoft.com/office/drawing/2014/main" id="{B9400F96-1535-4FC9-9818-26373F39DF80}"/>
                </a:ext>
              </a:extLst>
            </p:cNvPr>
            <p:cNvSpPr/>
            <p:nvPr/>
          </p:nvSpPr>
          <p:spPr>
            <a:xfrm>
              <a:off x="2273815" y="614611"/>
              <a:ext cx="823388" cy="823456"/>
            </a:xfrm>
            <a:custGeom>
              <a:avLst/>
              <a:gdLst/>
              <a:ahLst/>
              <a:cxnLst/>
              <a:rect l="l" t="t" r="r" b="b"/>
              <a:pathLst>
                <a:path w="27054" h="27054" extrusionOk="0">
                  <a:moveTo>
                    <a:pt x="26653" y="1"/>
                  </a:moveTo>
                  <a:lnTo>
                    <a:pt x="1" y="26653"/>
                  </a:lnTo>
                  <a:cubicBezTo>
                    <a:pt x="101" y="26786"/>
                    <a:pt x="168" y="26887"/>
                    <a:pt x="268" y="27053"/>
                  </a:cubicBezTo>
                  <a:lnTo>
                    <a:pt x="27054" y="267"/>
                  </a:lnTo>
                  <a:cubicBezTo>
                    <a:pt x="26887" y="167"/>
                    <a:pt x="26787" y="101"/>
                    <a:pt x="26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>
              <a:extLst>
                <a:ext uri="{FF2B5EF4-FFF2-40B4-BE49-F238E27FC236}">
                  <a16:creationId xmlns:a16="http://schemas.microsoft.com/office/drawing/2014/main" id="{09DCE85C-FE8F-C788-909E-DB0E741CBF57}"/>
                </a:ext>
              </a:extLst>
            </p:cNvPr>
            <p:cNvSpPr/>
            <p:nvPr/>
          </p:nvSpPr>
          <p:spPr>
            <a:xfrm>
              <a:off x="2305284" y="648123"/>
              <a:ext cx="841680" cy="842723"/>
            </a:xfrm>
            <a:custGeom>
              <a:avLst/>
              <a:gdLst/>
              <a:ahLst/>
              <a:cxnLst/>
              <a:rect l="l" t="t" r="r" b="b"/>
              <a:pathLst>
                <a:path w="27655" h="27687" extrusionOk="0">
                  <a:moveTo>
                    <a:pt x="27320" y="0"/>
                  </a:moveTo>
                  <a:lnTo>
                    <a:pt x="1" y="27287"/>
                  </a:lnTo>
                  <a:lnTo>
                    <a:pt x="268" y="27687"/>
                  </a:lnTo>
                  <a:lnTo>
                    <a:pt x="27654" y="267"/>
                  </a:lnTo>
                  <a:cubicBezTo>
                    <a:pt x="27587" y="167"/>
                    <a:pt x="27454" y="67"/>
                    <a:pt x="27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>
              <a:extLst>
                <a:ext uri="{FF2B5EF4-FFF2-40B4-BE49-F238E27FC236}">
                  <a16:creationId xmlns:a16="http://schemas.microsoft.com/office/drawing/2014/main" id="{540AF4E7-71B1-DAAA-D4F4-9BC56FC01C96}"/>
                </a:ext>
              </a:extLst>
            </p:cNvPr>
            <p:cNvSpPr/>
            <p:nvPr/>
          </p:nvSpPr>
          <p:spPr>
            <a:xfrm>
              <a:off x="2343876" y="685683"/>
              <a:ext cx="851815" cy="850850"/>
            </a:xfrm>
            <a:custGeom>
              <a:avLst/>
              <a:gdLst/>
              <a:ahLst/>
              <a:cxnLst/>
              <a:rect l="l" t="t" r="r" b="b"/>
              <a:pathLst>
                <a:path w="27988" h="27954" extrusionOk="0">
                  <a:moveTo>
                    <a:pt x="27654" y="1"/>
                  </a:moveTo>
                  <a:lnTo>
                    <a:pt x="1" y="27620"/>
                  </a:lnTo>
                  <a:cubicBezTo>
                    <a:pt x="67" y="27720"/>
                    <a:pt x="201" y="27821"/>
                    <a:pt x="301" y="27954"/>
                  </a:cubicBezTo>
                  <a:lnTo>
                    <a:pt x="27987" y="234"/>
                  </a:lnTo>
                  <a:cubicBezTo>
                    <a:pt x="27854" y="201"/>
                    <a:pt x="27720" y="101"/>
                    <a:pt x="27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>
              <a:extLst>
                <a:ext uri="{FF2B5EF4-FFF2-40B4-BE49-F238E27FC236}">
                  <a16:creationId xmlns:a16="http://schemas.microsoft.com/office/drawing/2014/main" id="{F336C377-EABF-DAB6-6ECA-A18A4B49865B}"/>
                </a:ext>
              </a:extLst>
            </p:cNvPr>
            <p:cNvSpPr/>
            <p:nvPr/>
          </p:nvSpPr>
          <p:spPr>
            <a:xfrm>
              <a:off x="2385511" y="727321"/>
              <a:ext cx="851784" cy="851854"/>
            </a:xfrm>
            <a:custGeom>
              <a:avLst/>
              <a:gdLst/>
              <a:ahLst/>
              <a:cxnLst/>
              <a:rect l="l" t="t" r="r" b="b"/>
              <a:pathLst>
                <a:path w="27987" h="27987" extrusionOk="0">
                  <a:moveTo>
                    <a:pt x="27687" y="0"/>
                  </a:moveTo>
                  <a:lnTo>
                    <a:pt x="0" y="27687"/>
                  </a:lnTo>
                  <a:cubicBezTo>
                    <a:pt x="134" y="27787"/>
                    <a:pt x="200" y="27920"/>
                    <a:pt x="334" y="27987"/>
                  </a:cubicBezTo>
                  <a:lnTo>
                    <a:pt x="27987" y="334"/>
                  </a:lnTo>
                  <a:cubicBezTo>
                    <a:pt x="27887" y="234"/>
                    <a:pt x="27787" y="134"/>
                    <a:pt x="27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>
              <a:extLst>
                <a:ext uri="{FF2B5EF4-FFF2-40B4-BE49-F238E27FC236}">
                  <a16:creationId xmlns:a16="http://schemas.microsoft.com/office/drawing/2014/main" id="{A383CAB6-1F85-8ED1-9BE2-F28DEADB45C3}"/>
                </a:ext>
              </a:extLst>
            </p:cNvPr>
            <p:cNvSpPr/>
            <p:nvPr/>
          </p:nvSpPr>
          <p:spPr>
            <a:xfrm>
              <a:off x="2432198" y="773008"/>
              <a:ext cx="844693" cy="843758"/>
            </a:xfrm>
            <a:custGeom>
              <a:avLst/>
              <a:gdLst/>
              <a:ahLst/>
              <a:cxnLst/>
              <a:rect l="l" t="t" r="r" b="b"/>
              <a:pathLst>
                <a:path w="27754" h="27721" extrusionOk="0">
                  <a:moveTo>
                    <a:pt x="27454" y="0"/>
                  </a:moveTo>
                  <a:lnTo>
                    <a:pt x="1" y="27453"/>
                  </a:lnTo>
                  <a:cubicBezTo>
                    <a:pt x="134" y="27520"/>
                    <a:pt x="267" y="27620"/>
                    <a:pt x="401" y="27720"/>
                  </a:cubicBezTo>
                  <a:lnTo>
                    <a:pt x="27754" y="367"/>
                  </a:lnTo>
                  <a:cubicBezTo>
                    <a:pt x="27620" y="267"/>
                    <a:pt x="27520" y="134"/>
                    <a:pt x="27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>
              <a:extLst>
                <a:ext uri="{FF2B5EF4-FFF2-40B4-BE49-F238E27FC236}">
                  <a16:creationId xmlns:a16="http://schemas.microsoft.com/office/drawing/2014/main" id="{8F6D42BA-2CAA-047E-240D-B41503C420F5}"/>
                </a:ext>
              </a:extLst>
            </p:cNvPr>
            <p:cNvSpPr/>
            <p:nvPr/>
          </p:nvSpPr>
          <p:spPr>
            <a:xfrm>
              <a:off x="2481960" y="823778"/>
              <a:ext cx="827436" cy="827504"/>
            </a:xfrm>
            <a:custGeom>
              <a:avLst/>
              <a:gdLst/>
              <a:ahLst/>
              <a:cxnLst/>
              <a:rect l="l" t="t" r="r" b="b"/>
              <a:pathLst>
                <a:path w="27187" h="27187" extrusionOk="0">
                  <a:moveTo>
                    <a:pt x="26953" y="0"/>
                  </a:moveTo>
                  <a:lnTo>
                    <a:pt x="0" y="26953"/>
                  </a:lnTo>
                  <a:cubicBezTo>
                    <a:pt x="134" y="27020"/>
                    <a:pt x="267" y="27120"/>
                    <a:pt x="434" y="27186"/>
                  </a:cubicBezTo>
                  <a:lnTo>
                    <a:pt x="27186" y="434"/>
                  </a:lnTo>
                  <a:cubicBezTo>
                    <a:pt x="27119" y="300"/>
                    <a:pt x="27019" y="167"/>
                    <a:pt x="269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>
              <a:extLst>
                <a:ext uri="{FF2B5EF4-FFF2-40B4-BE49-F238E27FC236}">
                  <a16:creationId xmlns:a16="http://schemas.microsoft.com/office/drawing/2014/main" id="{797CF67C-695F-944E-9059-AF93392B2C34}"/>
                </a:ext>
              </a:extLst>
            </p:cNvPr>
            <p:cNvSpPr/>
            <p:nvPr/>
          </p:nvSpPr>
          <p:spPr>
            <a:xfrm>
              <a:off x="2537777" y="879600"/>
              <a:ext cx="799010" cy="801115"/>
            </a:xfrm>
            <a:custGeom>
              <a:avLst/>
              <a:gdLst/>
              <a:ahLst/>
              <a:cxnLst/>
              <a:rect l="l" t="t" r="r" b="b"/>
              <a:pathLst>
                <a:path w="26253" h="26320" extrusionOk="0">
                  <a:moveTo>
                    <a:pt x="26119" y="1"/>
                  </a:moveTo>
                  <a:lnTo>
                    <a:pt x="1" y="26120"/>
                  </a:lnTo>
                  <a:cubicBezTo>
                    <a:pt x="134" y="26186"/>
                    <a:pt x="301" y="26253"/>
                    <a:pt x="401" y="26320"/>
                  </a:cubicBezTo>
                  <a:lnTo>
                    <a:pt x="26253" y="468"/>
                  </a:lnTo>
                  <a:cubicBezTo>
                    <a:pt x="26219" y="301"/>
                    <a:pt x="26186" y="168"/>
                    <a:pt x="26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>
              <a:extLst>
                <a:ext uri="{FF2B5EF4-FFF2-40B4-BE49-F238E27FC236}">
                  <a16:creationId xmlns:a16="http://schemas.microsoft.com/office/drawing/2014/main" id="{93B77608-3EF0-20F8-8BFB-CC30AB94891E}"/>
                </a:ext>
              </a:extLst>
            </p:cNvPr>
            <p:cNvSpPr/>
            <p:nvPr/>
          </p:nvSpPr>
          <p:spPr>
            <a:xfrm>
              <a:off x="2599713" y="940536"/>
              <a:ext cx="761453" cy="763525"/>
            </a:xfrm>
            <a:custGeom>
              <a:avLst/>
              <a:gdLst/>
              <a:ahLst/>
              <a:cxnLst/>
              <a:rect l="l" t="t" r="r" b="b"/>
              <a:pathLst>
                <a:path w="25019" h="25085" extrusionOk="0">
                  <a:moveTo>
                    <a:pt x="24918" y="0"/>
                  </a:moveTo>
                  <a:lnTo>
                    <a:pt x="1" y="24918"/>
                  </a:lnTo>
                  <a:cubicBezTo>
                    <a:pt x="167" y="24951"/>
                    <a:pt x="334" y="25018"/>
                    <a:pt x="468" y="25085"/>
                  </a:cubicBezTo>
                  <a:lnTo>
                    <a:pt x="25018" y="501"/>
                  </a:lnTo>
                  <a:lnTo>
                    <a:pt x="249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>
              <a:extLst>
                <a:ext uri="{FF2B5EF4-FFF2-40B4-BE49-F238E27FC236}">
                  <a16:creationId xmlns:a16="http://schemas.microsoft.com/office/drawing/2014/main" id="{33F6B553-0839-E84B-825C-D1ED09834A04}"/>
                </a:ext>
              </a:extLst>
            </p:cNvPr>
            <p:cNvSpPr/>
            <p:nvPr/>
          </p:nvSpPr>
          <p:spPr>
            <a:xfrm>
              <a:off x="2665696" y="1008564"/>
              <a:ext cx="713731" cy="712755"/>
            </a:xfrm>
            <a:custGeom>
              <a:avLst/>
              <a:gdLst/>
              <a:ahLst/>
              <a:cxnLst/>
              <a:rect l="l" t="t" r="r" b="b"/>
              <a:pathLst>
                <a:path w="23451" h="23417" extrusionOk="0">
                  <a:moveTo>
                    <a:pt x="23317" y="0"/>
                  </a:moveTo>
                  <a:lnTo>
                    <a:pt x="1" y="23284"/>
                  </a:lnTo>
                  <a:cubicBezTo>
                    <a:pt x="168" y="23317"/>
                    <a:pt x="334" y="23384"/>
                    <a:pt x="568" y="23417"/>
                  </a:cubicBezTo>
                  <a:lnTo>
                    <a:pt x="23451" y="534"/>
                  </a:lnTo>
                  <a:cubicBezTo>
                    <a:pt x="23417" y="334"/>
                    <a:pt x="23351" y="167"/>
                    <a:pt x="23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>
              <a:extLst>
                <a:ext uri="{FF2B5EF4-FFF2-40B4-BE49-F238E27FC236}">
                  <a16:creationId xmlns:a16="http://schemas.microsoft.com/office/drawing/2014/main" id="{825CD63A-D9E1-BA6D-704C-0FCB923F1C99}"/>
                </a:ext>
              </a:extLst>
            </p:cNvPr>
            <p:cNvSpPr/>
            <p:nvPr/>
          </p:nvSpPr>
          <p:spPr>
            <a:xfrm>
              <a:off x="2739805" y="1081644"/>
              <a:ext cx="648783" cy="648836"/>
            </a:xfrm>
            <a:custGeom>
              <a:avLst/>
              <a:gdLst/>
              <a:ahLst/>
              <a:cxnLst/>
              <a:rect l="l" t="t" r="r" b="b"/>
              <a:pathLst>
                <a:path w="21317" h="21317" extrusionOk="0">
                  <a:moveTo>
                    <a:pt x="21249" y="1"/>
                  </a:moveTo>
                  <a:lnTo>
                    <a:pt x="1" y="21283"/>
                  </a:lnTo>
                  <a:cubicBezTo>
                    <a:pt x="201" y="21283"/>
                    <a:pt x="368" y="21316"/>
                    <a:pt x="568" y="21316"/>
                  </a:cubicBezTo>
                  <a:lnTo>
                    <a:pt x="21249" y="635"/>
                  </a:lnTo>
                  <a:cubicBezTo>
                    <a:pt x="21316" y="435"/>
                    <a:pt x="21316" y="201"/>
                    <a:pt x="21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>
              <a:extLst>
                <a:ext uri="{FF2B5EF4-FFF2-40B4-BE49-F238E27FC236}">
                  <a16:creationId xmlns:a16="http://schemas.microsoft.com/office/drawing/2014/main" id="{58954E40-CDB9-8EA6-80EF-8E266BB4FDDC}"/>
                </a:ext>
              </a:extLst>
            </p:cNvPr>
            <p:cNvSpPr/>
            <p:nvPr/>
          </p:nvSpPr>
          <p:spPr>
            <a:xfrm>
              <a:off x="2825084" y="1166930"/>
              <a:ext cx="563504" cy="563550"/>
            </a:xfrm>
            <a:custGeom>
              <a:avLst/>
              <a:gdLst/>
              <a:ahLst/>
              <a:cxnLst/>
              <a:rect l="l" t="t" r="r" b="b"/>
              <a:pathLst>
                <a:path w="18515" h="18515" extrusionOk="0">
                  <a:moveTo>
                    <a:pt x="18514" y="1"/>
                  </a:moveTo>
                  <a:lnTo>
                    <a:pt x="1" y="18514"/>
                  </a:lnTo>
                  <a:cubicBezTo>
                    <a:pt x="201" y="18514"/>
                    <a:pt x="434" y="18481"/>
                    <a:pt x="668" y="18481"/>
                  </a:cubicBezTo>
                  <a:lnTo>
                    <a:pt x="18447" y="668"/>
                  </a:lnTo>
                  <a:cubicBezTo>
                    <a:pt x="18447" y="468"/>
                    <a:pt x="18514" y="201"/>
                    <a:pt x="18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>
              <a:extLst>
                <a:ext uri="{FF2B5EF4-FFF2-40B4-BE49-F238E27FC236}">
                  <a16:creationId xmlns:a16="http://schemas.microsoft.com/office/drawing/2014/main" id="{CA8E026C-0538-4972-4AFF-2A977D97CA48}"/>
                </a:ext>
              </a:extLst>
            </p:cNvPr>
            <p:cNvSpPr/>
            <p:nvPr/>
          </p:nvSpPr>
          <p:spPr>
            <a:xfrm>
              <a:off x="2923572" y="1265426"/>
              <a:ext cx="451808" cy="450840"/>
            </a:xfrm>
            <a:custGeom>
              <a:avLst/>
              <a:gdLst/>
              <a:ahLst/>
              <a:cxnLst/>
              <a:rect l="l" t="t" r="r" b="b"/>
              <a:pathLst>
                <a:path w="14845" h="14812" extrusionOk="0">
                  <a:moveTo>
                    <a:pt x="14844" y="1"/>
                  </a:moveTo>
                  <a:lnTo>
                    <a:pt x="0" y="14811"/>
                  </a:lnTo>
                  <a:cubicBezTo>
                    <a:pt x="301" y="14778"/>
                    <a:pt x="534" y="14678"/>
                    <a:pt x="834" y="14644"/>
                  </a:cubicBezTo>
                  <a:lnTo>
                    <a:pt x="14644" y="835"/>
                  </a:lnTo>
                  <a:cubicBezTo>
                    <a:pt x="14711" y="568"/>
                    <a:pt x="14778" y="301"/>
                    <a:pt x="14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>
              <a:extLst>
                <a:ext uri="{FF2B5EF4-FFF2-40B4-BE49-F238E27FC236}">
                  <a16:creationId xmlns:a16="http://schemas.microsoft.com/office/drawing/2014/main" id="{C087C979-4E02-08A6-F8A4-39E5600D07BE}"/>
                </a:ext>
              </a:extLst>
            </p:cNvPr>
            <p:cNvSpPr/>
            <p:nvPr/>
          </p:nvSpPr>
          <p:spPr>
            <a:xfrm>
              <a:off x="3055538" y="1397433"/>
              <a:ext cx="273124" cy="273146"/>
            </a:xfrm>
            <a:custGeom>
              <a:avLst/>
              <a:gdLst/>
              <a:ahLst/>
              <a:cxnLst/>
              <a:rect l="l" t="t" r="r" b="b"/>
              <a:pathLst>
                <a:path w="8974" h="8974" extrusionOk="0">
                  <a:moveTo>
                    <a:pt x="8974" y="0"/>
                  </a:moveTo>
                  <a:lnTo>
                    <a:pt x="1" y="8973"/>
                  </a:lnTo>
                  <a:lnTo>
                    <a:pt x="1369" y="8239"/>
                  </a:lnTo>
                  <a:lnTo>
                    <a:pt x="8207" y="1368"/>
                  </a:lnTo>
                  <a:lnTo>
                    <a:pt x="8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4">
            <a:extLst>
              <a:ext uri="{FF2B5EF4-FFF2-40B4-BE49-F238E27FC236}">
                <a16:creationId xmlns:a16="http://schemas.microsoft.com/office/drawing/2014/main" id="{B816B98B-B89D-58D3-D929-F83E610844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7925" y="1854300"/>
            <a:ext cx="5274300" cy="14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Demonstration:</a:t>
            </a:r>
            <a:br>
              <a:rPr lang="en" dirty="0"/>
            </a:br>
            <a:r>
              <a:rPr lang="en" dirty="0"/>
              <a:t>Code Implementation</a:t>
            </a:r>
            <a:endParaRPr dirty="0"/>
          </a:p>
        </p:txBody>
      </p:sp>
      <p:sp>
        <p:nvSpPr>
          <p:cNvPr id="335" name="Google Shape;335;p34">
            <a:extLst>
              <a:ext uri="{FF2B5EF4-FFF2-40B4-BE49-F238E27FC236}">
                <a16:creationId xmlns:a16="http://schemas.microsoft.com/office/drawing/2014/main" id="{8B5E5CEF-AFF4-64A5-9FCF-D53041A8E065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618450" y="2036550"/>
            <a:ext cx="1149600" cy="10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658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>
          <a:extLst>
            <a:ext uri="{FF2B5EF4-FFF2-40B4-BE49-F238E27FC236}">
              <a16:creationId xmlns:a16="http://schemas.microsoft.com/office/drawing/2014/main" id="{E563BB51-F8FA-D78F-2D3B-08E7C5AE8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4">
            <a:extLst>
              <a:ext uri="{FF2B5EF4-FFF2-40B4-BE49-F238E27FC236}">
                <a16:creationId xmlns:a16="http://schemas.microsoft.com/office/drawing/2014/main" id="{B3782D95-CC35-F80E-61CB-9546B845141E}"/>
              </a:ext>
            </a:extLst>
          </p:cNvPr>
          <p:cNvGrpSpPr/>
          <p:nvPr/>
        </p:nvGrpSpPr>
        <p:grpSpPr>
          <a:xfrm>
            <a:off x="2197697" y="539491"/>
            <a:ext cx="1190891" cy="1190989"/>
            <a:chOff x="2197697" y="539491"/>
            <a:chExt cx="1190891" cy="1190989"/>
          </a:xfrm>
        </p:grpSpPr>
        <p:sp>
          <p:nvSpPr>
            <p:cNvPr id="313" name="Google Shape;313;p34">
              <a:extLst>
                <a:ext uri="{FF2B5EF4-FFF2-40B4-BE49-F238E27FC236}">
                  <a16:creationId xmlns:a16="http://schemas.microsoft.com/office/drawing/2014/main" id="{82583DDC-78E5-21CE-BD29-89E7D7F8C8B3}"/>
                </a:ext>
              </a:extLst>
            </p:cNvPr>
            <p:cNvSpPr/>
            <p:nvPr/>
          </p:nvSpPr>
          <p:spPr>
            <a:xfrm>
              <a:off x="2269767" y="612572"/>
              <a:ext cx="237606" cy="235586"/>
            </a:xfrm>
            <a:custGeom>
              <a:avLst/>
              <a:gdLst/>
              <a:ahLst/>
              <a:cxnLst/>
              <a:rect l="l" t="t" r="r" b="b"/>
              <a:pathLst>
                <a:path w="7807" h="7740" extrusionOk="0">
                  <a:moveTo>
                    <a:pt x="7806" y="1"/>
                  </a:moveTo>
                  <a:lnTo>
                    <a:pt x="7806" y="1"/>
                  </a:lnTo>
                  <a:cubicBezTo>
                    <a:pt x="7239" y="268"/>
                    <a:pt x="6672" y="601"/>
                    <a:pt x="6138" y="1002"/>
                  </a:cubicBezTo>
                  <a:lnTo>
                    <a:pt x="1001" y="6105"/>
                  </a:lnTo>
                  <a:cubicBezTo>
                    <a:pt x="634" y="6672"/>
                    <a:pt x="301" y="7206"/>
                    <a:pt x="0" y="7740"/>
                  </a:cubicBezTo>
                  <a:lnTo>
                    <a:pt x="7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>
              <a:extLst>
                <a:ext uri="{FF2B5EF4-FFF2-40B4-BE49-F238E27FC236}">
                  <a16:creationId xmlns:a16="http://schemas.microsoft.com/office/drawing/2014/main" id="{312660A3-C4A8-1CB7-021A-51824A8A92ED}"/>
                </a:ext>
              </a:extLst>
            </p:cNvPr>
            <p:cNvSpPr/>
            <p:nvPr/>
          </p:nvSpPr>
          <p:spPr>
            <a:xfrm>
              <a:off x="2215958" y="555715"/>
              <a:ext cx="432512" cy="433582"/>
            </a:xfrm>
            <a:custGeom>
              <a:avLst/>
              <a:gdLst/>
              <a:ahLst/>
              <a:cxnLst/>
              <a:rect l="l" t="t" r="r" b="b"/>
              <a:pathLst>
                <a:path w="14211" h="14245" extrusionOk="0">
                  <a:moveTo>
                    <a:pt x="14211" y="1"/>
                  </a:moveTo>
                  <a:lnTo>
                    <a:pt x="13343" y="268"/>
                  </a:lnTo>
                  <a:lnTo>
                    <a:pt x="234" y="13344"/>
                  </a:lnTo>
                  <a:lnTo>
                    <a:pt x="1" y="14244"/>
                  </a:lnTo>
                  <a:lnTo>
                    <a:pt x="142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>
              <a:extLst>
                <a:ext uri="{FF2B5EF4-FFF2-40B4-BE49-F238E27FC236}">
                  <a16:creationId xmlns:a16="http://schemas.microsoft.com/office/drawing/2014/main" id="{7481401B-958F-9C29-3443-C4FF1D88C0DA}"/>
                </a:ext>
              </a:extLst>
            </p:cNvPr>
            <p:cNvSpPr/>
            <p:nvPr/>
          </p:nvSpPr>
          <p:spPr>
            <a:xfrm>
              <a:off x="2197697" y="541500"/>
              <a:ext cx="551300" cy="550340"/>
            </a:xfrm>
            <a:custGeom>
              <a:avLst/>
              <a:gdLst/>
              <a:ahLst/>
              <a:cxnLst/>
              <a:rect l="l" t="t" r="r" b="b"/>
              <a:pathLst>
                <a:path w="18114" h="18081" extrusionOk="0">
                  <a:moveTo>
                    <a:pt x="18113" y="1"/>
                  </a:moveTo>
                  <a:cubicBezTo>
                    <a:pt x="17880" y="1"/>
                    <a:pt x="17679" y="34"/>
                    <a:pt x="17446" y="34"/>
                  </a:cubicBezTo>
                  <a:lnTo>
                    <a:pt x="100" y="17380"/>
                  </a:lnTo>
                  <a:cubicBezTo>
                    <a:pt x="33" y="17614"/>
                    <a:pt x="33" y="17814"/>
                    <a:pt x="0" y="18081"/>
                  </a:cubicBezTo>
                  <a:lnTo>
                    <a:pt x="18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>
              <a:extLst>
                <a:ext uri="{FF2B5EF4-FFF2-40B4-BE49-F238E27FC236}">
                  <a16:creationId xmlns:a16="http://schemas.microsoft.com/office/drawing/2014/main" id="{7EA7970D-F96F-D840-C79E-B7269FA88C51}"/>
                </a:ext>
              </a:extLst>
            </p:cNvPr>
            <p:cNvSpPr/>
            <p:nvPr/>
          </p:nvSpPr>
          <p:spPr>
            <a:xfrm>
              <a:off x="2197697" y="539491"/>
              <a:ext cx="638587" cy="637635"/>
            </a:xfrm>
            <a:custGeom>
              <a:avLst/>
              <a:gdLst/>
              <a:ahLst/>
              <a:cxnLst/>
              <a:rect l="l" t="t" r="r" b="b"/>
              <a:pathLst>
                <a:path w="20982" h="20949" extrusionOk="0">
                  <a:moveTo>
                    <a:pt x="20348" y="0"/>
                  </a:moveTo>
                  <a:lnTo>
                    <a:pt x="0" y="20348"/>
                  </a:lnTo>
                  <a:cubicBezTo>
                    <a:pt x="0" y="20582"/>
                    <a:pt x="0" y="20782"/>
                    <a:pt x="33" y="20949"/>
                  </a:cubicBezTo>
                  <a:lnTo>
                    <a:pt x="209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>
              <a:extLst>
                <a:ext uri="{FF2B5EF4-FFF2-40B4-BE49-F238E27FC236}">
                  <a16:creationId xmlns:a16="http://schemas.microsoft.com/office/drawing/2014/main" id="{D6032301-7E23-03C8-F81E-69757469BCB6}"/>
                </a:ext>
              </a:extLst>
            </p:cNvPr>
            <p:cNvSpPr/>
            <p:nvPr/>
          </p:nvSpPr>
          <p:spPr>
            <a:xfrm>
              <a:off x="2205792" y="547618"/>
              <a:ext cx="703596" cy="705663"/>
            </a:xfrm>
            <a:custGeom>
              <a:avLst/>
              <a:gdLst/>
              <a:ahLst/>
              <a:cxnLst/>
              <a:rect l="l" t="t" r="r" b="b"/>
              <a:pathLst>
                <a:path w="23118" h="23184" extrusionOk="0">
                  <a:moveTo>
                    <a:pt x="22617" y="0"/>
                  </a:moveTo>
                  <a:lnTo>
                    <a:pt x="1" y="22616"/>
                  </a:lnTo>
                  <a:cubicBezTo>
                    <a:pt x="34" y="22816"/>
                    <a:pt x="68" y="23017"/>
                    <a:pt x="68" y="23183"/>
                  </a:cubicBezTo>
                  <a:lnTo>
                    <a:pt x="23117" y="100"/>
                  </a:lnTo>
                  <a:cubicBezTo>
                    <a:pt x="23017" y="67"/>
                    <a:pt x="22784" y="33"/>
                    <a:pt x="22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>
              <a:extLst>
                <a:ext uri="{FF2B5EF4-FFF2-40B4-BE49-F238E27FC236}">
                  <a16:creationId xmlns:a16="http://schemas.microsoft.com/office/drawing/2014/main" id="{FC0D36CD-7DC1-9D51-33E2-97B6A5FC917D}"/>
                </a:ext>
              </a:extLst>
            </p:cNvPr>
            <p:cNvSpPr/>
            <p:nvPr/>
          </p:nvSpPr>
          <p:spPr>
            <a:xfrm>
              <a:off x="2222045" y="563841"/>
              <a:ext cx="757405" cy="757468"/>
            </a:xfrm>
            <a:custGeom>
              <a:avLst/>
              <a:gdLst/>
              <a:ahLst/>
              <a:cxnLst/>
              <a:rect l="l" t="t" r="r" b="b"/>
              <a:pathLst>
                <a:path w="24886" h="24886" extrusionOk="0">
                  <a:moveTo>
                    <a:pt x="24385" y="1"/>
                  </a:moveTo>
                  <a:lnTo>
                    <a:pt x="1" y="24385"/>
                  </a:lnTo>
                  <a:cubicBezTo>
                    <a:pt x="34" y="24552"/>
                    <a:pt x="67" y="24718"/>
                    <a:pt x="167" y="24885"/>
                  </a:cubicBezTo>
                  <a:lnTo>
                    <a:pt x="24885" y="168"/>
                  </a:lnTo>
                  <a:cubicBezTo>
                    <a:pt x="24718" y="101"/>
                    <a:pt x="24552" y="34"/>
                    <a:pt x="24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>
              <a:extLst>
                <a:ext uri="{FF2B5EF4-FFF2-40B4-BE49-F238E27FC236}">
                  <a16:creationId xmlns:a16="http://schemas.microsoft.com/office/drawing/2014/main" id="{6F407630-72E4-1621-FF9D-A8E0805FCDED}"/>
                </a:ext>
              </a:extLst>
            </p:cNvPr>
            <p:cNvSpPr/>
            <p:nvPr/>
          </p:nvSpPr>
          <p:spPr>
            <a:xfrm>
              <a:off x="2244384" y="587187"/>
              <a:ext cx="795967" cy="795028"/>
            </a:xfrm>
            <a:custGeom>
              <a:avLst/>
              <a:gdLst/>
              <a:ahLst/>
              <a:cxnLst/>
              <a:rect l="l" t="t" r="r" b="b"/>
              <a:pathLst>
                <a:path w="26153" h="26120" extrusionOk="0">
                  <a:moveTo>
                    <a:pt x="25686" y="1"/>
                  </a:moveTo>
                  <a:lnTo>
                    <a:pt x="1" y="25686"/>
                  </a:lnTo>
                  <a:cubicBezTo>
                    <a:pt x="101" y="25853"/>
                    <a:pt x="134" y="25953"/>
                    <a:pt x="234" y="26120"/>
                  </a:cubicBezTo>
                  <a:lnTo>
                    <a:pt x="26153" y="201"/>
                  </a:lnTo>
                  <a:cubicBezTo>
                    <a:pt x="25986" y="101"/>
                    <a:pt x="25852" y="34"/>
                    <a:pt x="25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>
              <a:extLst>
                <a:ext uri="{FF2B5EF4-FFF2-40B4-BE49-F238E27FC236}">
                  <a16:creationId xmlns:a16="http://schemas.microsoft.com/office/drawing/2014/main" id="{629C37FC-73B7-2206-E3AA-F76219884466}"/>
                </a:ext>
              </a:extLst>
            </p:cNvPr>
            <p:cNvSpPr/>
            <p:nvPr/>
          </p:nvSpPr>
          <p:spPr>
            <a:xfrm>
              <a:off x="2273815" y="614611"/>
              <a:ext cx="823388" cy="823456"/>
            </a:xfrm>
            <a:custGeom>
              <a:avLst/>
              <a:gdLst/>
              <a:ahLst/>
              <a:cxnLst/>
              <a:rect l="l" t="t" r="r" b="b"/>
              <a:pathLst>
                <a:path w="27054" h="27054" extrusionOk="0">
                  <a:moveTo>
                    <a:pt x="26653" y="1"/>
                  </a:moveTo>
                  <a:lnTo>
                    <a:pt x="1" y="26653"/>
                  </a:lnTo>
                  <a:cubicBezTo>
                    <a:pt x="101" y="26786"/>
                    <a:pt x="168" y="26887"/>
                    <a:pt x="268" y="27053"/>
                  </a:cubicBezTo>
                  <a:lnTo>
                    <a:pt x="27054" y="267"/>
                  </a:lnTo>
                  <a:cubicBezTo>
                    <a:pt x="26887" y="167"/>
                    <a:pt x="26787" y="101"/>
                    <a:pt x="26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>
              <a:extLst>
                <a:ext uri="{FF2B5EF4-FFF2-40B4-BE49-F238E27FC236}">
                  <a16:creationId xmlns:a16="http://schemas.microsoft.com/office/drawing/2014/main" id="{C77371F1-6599-9B8F-6A7E-5080A3227E14}"/>
                </a:ext>
              </a:extLst>
            </p:cNvPr>
            <p:cNvSpPr/>
            <p:nvPr/>
          </p:nvSpPr>
          <p:spPr>
            <a:xfrm>
              <a:off x="2305284" y="648123"/>
              <a:ext cx="841680" cy="842723"/>
            </a:xfrm>
            <a:custGeom>
              <a:avLst/>
              <a:gdLst/>
              <a:ahLst/>
              <a:cxnLst/>
              <a:rect l="l" t="t" r="r" b="b"/>
              <a:pathLst>
                <a:path w="27655" h="27687" extrusionOk="0">
                  <a:moveTo>
                    <a:pt x="27320" y="0"/>
                  </a:moveTo>
                  <a:lnTo>
                    <a:pt x="1" y="27287"/>
                  </a:lnTo>
                  <a:lnTo>
                    <a:pt x="268" y="27687"/>
                  </a:lnTo>
                  <a:lnTo>
                    <a:pt x="27654" y="267"/>
                  </a:lnTo>
                  <a:cubicBezTo>
                    <a:pt x="27587" y="167"/>
                    <a:pt x="27454" y="67"/>
                    <a:pt x="27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>
              <a:extLst>
                <a:ext uri="{FF2B5EF4-FFF2-40B4-BE49-F238E27FC236}">
                  <a16:creationId xmlns:a16="http://schemas.microsoft.com/office/drawing/2014/main" id="{5105E3ED-BED4-59C8-78C9-A9AB8BA6710A}"/>
                </a:ext>
              </a:extLst>
            </p:cNvPr>
            <p:cNvSpPr/>
            <p:nvPr/>
          </p:nvSpPr>
          <p:spPr>
            <a:xfrm>
              <a:off x="2343876" y="685683"/>
              <a:ext cx="851815" cy="850850"/>
            </a:xfrm>
            <a:custGeom>
              <a:avLst/>
              <a:gdLst/>
              <a:ahLst/>
              <a:cxnLst/>
              <a:rect l="l" t="t" r="r" b="b"/>
              <a:pathLst>
                <a:path w="27988" h="27954" extrusionOk="0">
                  <a:moveTo>
                    <a:pt x="27654" y="1"/>
                  </a:moveTo>
                  <a:lnTo>
                    <a:pt x="1" y="27620"/>
                  </a:lnTo>
                  <a:cubicBezTo>
                    <a:pt x="67" y="27720"/>
                    <a:pt x="201" y="27821"/>
                    <a:pt x="301" y="27954"/>
                  </a:cubicBezTo>
                  <a:lnTo>
                    <a:pt x="27987" y="234"/>
                  </a:lnTo>
                  <a:cubicBezTo>
                    <a:pt x="27854" y="201"/>
                    <a:pt x="27720" y="101"/>
                    <a:pt x="27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>
              <a:extLst>
                <a:ext uri="{FF2B5EF4-FFF2-40B4-BE49-F238E27FC236}">
                  <a16:creationId xmlns:a16="http://schemas.microsoft.com/office/drawing/2014/main" id="{053B64FA-10A0-F356-C4AB-7714645E6C07}"/>
                </a:ext>
              </a:extLst>
            </p:cNvPr>
            <p:cNvSpPr/>
            <p:nvPr/>
          </p:nvSpPr>
          <p:spPr>
            <a:xfrm>
              <a:off x="2385511" y="727321"/>
              <a:ext cx="851784" cy="851854"/>
            </a:xfrm>
            <a:custGeom>
              <a:avLst/>
              <a:gdLst/>
              <a:ahLst/>
              <a:cxnLst/>
              <a:rect l="l" t="t" r="r" b="b"/>
              <a:pathLst>
                <a:path w="27987" h="27987" extrusionOk="0">
                  <a:moveTo>
                    <a:pt x="27687" y="0"/>
                  </a:moveTo>
                  <a:lnTo>
                    <a:pt x="0" y="27687"/>
                  </a:lnTo>
                  <a:cubicBezTo>
                    <a:pt x="134" y="27787"/>
                    <a:pt x="200" y="27920"/>
                    <a:pt x="334" y="27987"/>
                  </a:cubicBezTo>
                  <a:lnTo>
                    <a:pt x="27987" y="334"/>
                  </a:lnTo>
                  <a:cubicBezTo>
                    <a:pt x="27887" y="234"/>
                    <a:pt x="27787" y="134"/>
                    <a:pt x="27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>
              <a:extLst>
                <a:ext uri="{FF2B5EF4-FFF2-40B4-BE49-F238E27FC236}">
                  <a16:creationId xmlns:a16="http://schemas.microsoft.com/office/drawing/2014/main" id="{92014318-0E91-C13B-3FD7-4260A6348052}"/>
                </a:ext>
              </a:extLst>
            </p:cNvPr>
            <p:cNvSpPr/>
            <p:nvPr/>
          </p:nvSpPr>
          <p:spPr>
            <a:xfrm>
              <a:off x="2432198" y="773008"/>
              <a:ext cx="844693" cy="843758"/>
            </a:xfrm>
            <a:custGeom>
              <a:avLst/>
              <a:gdLst/>
              <a:ahLst/>
              <a:cxnLst/>
              <a:rect l="l" t="t" r="r" b="b"/>
              <a:pathLst>
                <a:path w="27754" h="27721" extrusionOk="0">
                  <a:moveTo>
                    <a:pt x="27454" y="0"/>
                  </a:moveTo>
                  <a:lnTo>
                    <a:pt x="1" y="27453"/>
                  </a:lnTo>
                  <a:cubicBezTo>
                    <a:pt x="134" y="27520"/>
                    <a:pt x="267" y="27620"/>
                    <a:pt x="401" y="27720"/>
                  </a:cubicBezTo>
                  <a:lnTo>
                    <a:pt x="27754" y="367"/>
                  </a:lnTo>
                  <a:cubicBezTo>
                    <a:pt x="27620" y="267"/>
                    <a:pt x="27520" y="134"/>
                    <a:pt x="27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>
              <a:extLst>
                <a:ext uri="{FF2B5EF4-FFF2-40B4-BE49-F238E27FC236}">
                  <a16:creationId xmlns:a16="http://schemas.microsoft.com/office/drawing/2014/main" id="{4CC9659E-D0FC-8FB6-5F83-146E5348A0A9}"/>
                </a:ext>
              </a:extLst>
            </p:cNvPr>
            <p:cNvSpPr/>
            <p:nvPr/>
          </p:nvSpPr>
          <p:spPr>
            <a:xfrm>
              <a:off x="2481960" y="823778"/>
              <a:ext cx="827436" cy="827504"/>
            </a:xfrm>
            <a:custGeom>
              <a:avLst/>
              <a:gdLst/>
              <a:ahLst/>
              <a:cxnLst/>
              <a:rect l="l" t="t" r="r" b="b"/>
              <a:pathLst>
                <a:path w="27187" h="27187" extrusionOk="0">
                  <a:moveTo>
                    <a:pt x="26953" y="0"/>
                  </a:moveTo>
                  <a:lnTo>
                    <a:pt x="0" y="26953"/>
                  </a:lnTo>
                  <a:cubicBezTo>
                    <a:pt x="134" y="27020"/>
                    <a:pt x="267" y="27120"/>
                    <a:pt x="434" y="27186"/>
                  </a:cubicBezTo>
                  <a:lnTo>
                    <a:pt x="27186" y="434"/>
                  </a:lnTo>
                  <a:cubicBezTo>
                    <a:pt x="27119" y="300"/>
                    <a:pt x="27019" y="167"/>
                    <a:pt x="269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>
              <a:extLst>
                <a:ext uri="{FF2B5EF4-FFF2-40B4-BE49-F238E27FC236}">
                  <a16:creationId xmlns:a16="http://schemas.microsoft.com/office/drawing/2014/main" id="{88204C0D-00CB-154C-00EB-3B0F4BFDCB93}"/>
                </a:ext>
              </a:extLst>
            </p:cNvPr>
            <p:cNvSpPr/>
            <p:nvPr/>
          </p:nvSpPr>
          <p:spPr>
            <a:xfrm>
              <a:off x="2537777" y="879600"/>
              <a:ext cx="799010" cy="801115"/>
            </a:xfrm>
            <a:custGeom>
              <a:avLst/>
              <a:gdLst/>
              <a:ahLst/>
              <a:cxnLst/>
              <a:rect l="l" t="t" r="r" b="b"/>
              <a:pathLst>
                <a:path w="26253" h="26320" extrusionOk="0">
                  <a:moveTo>
                    <a:pt x="26119" y="1"/>
                  </a:moveTo>
                  <a:lnTo>
                    <a:pt x="1" y="26120"/>
                  </a:lnTo>
                  <a:cubicBezTo>
                    <a:pt x="134" y="26186"/>
                    <a:pt x="301" y="26253"/>
                    <a:pt x="401" y="26320"/>
                  </a:cubicBezTo>
                  <a:lnTo>
                    <a:pt x="26253" y="468"/>
                  </a:lnTo>
                  <a:cubicBezTo>
                    <a:pt x="26219" y="301"/>
                    <a:pt x="26186" y="168"/>
                    <a:pt x="26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>
              <a:extLst>
                <a:ext uri="{FF2B5EF4-FFF2-40B4-BE49-F238E27FC236}">
                  <a16:creationId xmlns:a16="http://schemas.microsoft.com/office/drawing/2014/main" id="{EE8634B0-1726-7126-D643-EADC86ECD9F6}"/>
                </a:ext>
              </a:extLst>
            </p:cNvPr>
            <p:cNvSpPr/>
            <p:nvPr/>
          </p:nvSpPr>
          <p:spPr>
            <a:xfrm>
              <a:off x="2599713" y="940536"/>
              <a:ext cx="761453" cy="763525"/>
            </a:xfrm>
            <a:custGeom>
              <a:avLst/>
              <a:gdLst/>
              <a:ahLst/>
              <a:cxnLst/>
              <a:rect l="l" t="t" r="r" b="b"/>
              <a:pathLst>
                <a:path w="25019" h="25085" extrusionOk="0">
                  <a:moveTo>
                    <a:pt x="24918" y="0"/>
                  </a:moveTo>
                  <a:lnTo>
                    <a:pt x="1" y="24918"/>
                  </a:lnTo>
                  <a:cubicBezTo>
                    <a:pt x="167" y="24951"/>
                    <a:pt x="334" y="25018"/>
                    <a:pt x="468" y="25085"/>
                  </a:cubicBezTo>
                  <a:lnTo>
                    <a:pt x="25018" y="501"/>
                  </a:lnTo>
                  <a:lnTo>
                    <a:pt x="249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>
              <a:extLst>
                <a:ext uri="{FF2B5EF4-FFF2-40B4-BE49-F238E27FC236}">
                  <a16:creationId xmlns:a16="http://schemas.microsoft.com/office/drawing/2014/main" id="{052A4252-ADE6-8CDE-E7AC-509DE9E5D473}"/>
                </a:ext>
              </a:extLst>
            </p:cNvPr>
            <p:cNvSpPr/>
            <p:nvPr/>
          </p:nvSpPr>
          <p:spPr>
            <a:xfrm>
              <a:off x="2665696" y="1008564"/>
              <a:ext cx="713731" cy="712755"/>
            </a:xfrm>
            <a:custGeom>
              <a:avLst/>
              <a:gdLst/>
              <a:ahLst/>
              <a:cxnLst/>
              <a:rect l="l" t="t" r="r" b="b"/>
              <a:pathLst>
                <a:path w="23451" h="23417" extrusionOk="0">
                  <a:moveTo>
                    <a:pt x="23317" y="0"/>
                  </a:moveTo>
                  <a:lnTo>
                    <a:pt x="1" y="23284"/>
                  </a:lnTo>
                  <a:cubicBezTo>
                    <a:pt x="168" y="23317"/>
                    <a:pt x="334" y="23384"/>
                    <a:pt x="568" y="23417"/>
                  </a:cubicBezTo>
                  <a:lnTo>
                    <a:pt x="23451" y="534"/>
                  </a:lnTo>
                  <a:cubicBezTo>
                    <a:pt x="23417" y="334"/>
                    <a:pt x="23351" y="167"/>
                    <a:pt x="23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>
              <a:extLst>
                <a:ext uri="{FF2B5EF4-FFF2-40B4-BE49-F238E27FC236}">
                  <a16:creationId xmlns:a16="http://schemas.microsoft.com/office/drawing/2014/main" id="{B4ED6049-3B8B-613B-8EFF-906FFB7AA1FA}"/>
                </a:ext>
              </a:extLst>
            </p:cNvPr>
            <p:cNvSpPr/>
            <p:nvPr/>
          </p:nvSpPr>
          <p:spPr>
            <a:xfrm>
              <a:off x="2739805" y="1081644"/>
              <a:ext cx="648783" cy="648836"/>
            </a:xfrm>
            <a:custGeom>
              <a:avLst/>
              <a:gdLst/>
              <a:ahLst/>
              <a:cxnLst/>
              <a:rect l="l" t="t" r="r" b="b"/>
              <a:pathLst>
                <a:path w="21317" h="21317" extrusionOk="0">
                  <a:moveTo>
                    <a:pt x="21249" y="1"/>
                  </a:moveTo>
                  <a:lnTo>
                    <a:pt x="1" y="21283"/>
                  </a:lnTo>
                  <a:cubicBezTo>
                    <a:pt x="201" y="21283"/>
                    <a:pt x="368" y="21316"/>
                    <a:pt x="568" y="21316"/>
                  </a:cubicBezTo>
                  <a:lnTo>
                    <a:pt x="21249" y="635"/>
                  </a:lnTo>
                  <a:cubicBezTo>
                    <a:pt x="21316" y="435"/>
                    <a:pt x="21316" y="201"/>
                    <a:pt x="21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>
              <a:extLst>
                <a:ext uri="{FF2B5EF4-FFF2-40B4-BE49-F238E27FC236}">
                  <a16:creationId xmlns:a16="http://schemas.microsoft.com/office/drawing/2014/main" id="{36C9E2B5-FB59-2373-2E70-C232F3D745E9}"/>
                </a:ext>
              </a:extLst>
            </p:cNvPr>
            <p:cNvSpPr/>
            <p:nvPr/>
          </p:nvSpPr>
          <p:spPr>
            <a:xfrm>
              <a:off x="2825084" y="1166930"/>
              <a:ext cx="563504" cy="563550"/>
            </a:xfrm>
            <a:custGeom>
              <a:avLst/>
              <a:gdLst/>
              <a:ahLst/>
              <a:cxnLst/>
              <a:rect l="l" t="t" r="r" b="b"/>
              <a:pathLst>
                <a:path w="18515" h="18515" extrusionOk="0">
                  <a:moveTo>
                    <a:pt x="18514" y="1"/>
                  </a:moveTo>
                  <a:lnTo>
                    <a:pt x="1" y="18514"/>
                  </a:lnTo>
                  <a:cubicBezTo>
                    <a:pt x="201" y="18514"/>
                    <a:pt x="434" y="18481"/>
                    <a:pt x="668" y="18481"/>
                  </a:cubicBezTo>
                  <a:lnTo>
                    <a:pt x="18447" y="668"/>
                  </a:lnTo>
                  <a:cubicBezTo>
                    <a:pt x="18447" y="468"/>
                    <a:pt x="18514" y="201"/>
                    <a:pt x="18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>
              <a:extLst>
                <a:ext uri="{FF2B5EF4-FFF2-40B4-BE49-F238E27FC236}">
                  <a16:creationId xmlns:a16="http://schemas.microsoft.com/office/drawing/2014/main" id="{B96B7E93-36C4-469E-BC46-C382BE07715E}"/>
                </a:ext>
              </a:extLst>
            </p:cNvPr>
            <p:cNvSpPr/>
            <p:nvPr/>
          </p:nvSpPr>
          <p:spPr>
            <a:xfrm>
              <a:off x="2923572" y="1265426"/>
              <a:ext cx="451808" cy="450840"/>
            </a:xfrm>
            <a:custGeom>
              <a:avLst/>
              <a:gdLst/>
              <a:ahLst/>
              <a:cxnLst/>
              <a:rect l="l" t="t" r="r" b="b"/>
              <a:pathLst>
                <a:path w="14845" h="14812" extrusionOk="0">
                  <a:moveTo>
                    <a:pt x="14844" y="1"/>
                  </a:moveTo>
                  <a:lnTo>
                    <a:pt x="0" y="14811"/>
                  </a:lnTo>
                  <a:cubicBezTo>
                    <a:pt x="301" y="14778"/>
                    <a:pt x="534" y="14678"/>
                    <a:pt x="834" y="14644"/>
                  </a:cubicBezTo>
                  <a:lnTo>
                    <a:pt x="14644" y="835"/>
                  </a:lnTo>
                  <a:cubicBezTo>
                    <a:pt x="14711" y="568"/>
                    <a:pt x="14778" y="301"/>
                    <a:pt x="14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>
              <a:extLst>
                <a:ext uri="{FF2B5EF4-FFF2-40B4-BE49-F238E27FC236}">
                  <a16:creationId xmlns:a16="http://schemas.microsoft.com/office/drawing/2014/main" id="{0074244F-229E-EBD5-9BAD-568BFBC16C9C}"/>
                </a:ext>
              </a:extLst>
            </p:cNvPr>
            <p:cNvSpPr/>
            <p:nvPr/>
          </p:nvSpPr>
          <p:spPr>
            <a:xfrm>
              <a:off x="3055538" y="1397433"/>
              <a:ext cx="273124" cy="273146"/>
            </a:xfrm>
            <a:custGeom>
              <a:avLst/>
              <a:gdLst/>
              <a:ahLst/>
              <a:cxnLst/>
              <a:rect l="l" t="t" r="r" b="b"/>
              <a:pathLst>
                <a:path w="8974" h="8974" extrusionOk="0">
                  <a:moveTo>
                    <a:pt x="8974" y="0"/>
                  </a:moveTo>
                  <a:lnTo>
                    <a:pt x="1" y="8973"/>
                  </a:lnTo>
                  <a:lnTo>
                    <a:pt x="1369" y="8239"/>
                  </a:lnTo>
                  <a:lnTo>
                    <a:pt x="8207" y="1368"/>
                  </a:lnTo>
                  <a:lnTo>
                    <a:pt x="8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4">
            <a:extLst>
              <a:ext uri="{FF2B5EF4-FFF2-40B4-BE49-F238E27FC236}">
                <a16:creationId xmlns:a16="http://schemas.microsoft.com/office/drawing/2014/main" id="{7904D1DF-5F8D-F714-6B72-F82F6BE958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7925" y="1854300"/>
            <a:ext cx="5274300" cy="14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Demonstration:</a:t>
            </a:r>
            <a:br>
              <a:rPr lang="en" dirty="0"/>
            </a:br>
            <a:r>
              <a:rPr lang="en" dirty="0"/>
              <a:t>Graphs</a:t>
            </a:r>
            <a:endParaRPr dirty="0"/>
          </a:p>
        </p:txBody>
      </p:sp>
      <p:sp>
        <p:nvSpPr>
          <p:cNvPr id="335" name="Google Shape;335;p34">
            <a:extLst>
              <a:ext uri="{FF2B5EF4-FFF2-40B4-BE49-F238E27FC236}">
                <a16:creationId xmlns:a16="http://schemas.microsoft.com/office/drawing/2014/main" id="{0D563ACB-2538-8FE3-FD82-D0DDF13AB1B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618450" y="2036550"/>
            <a:ext cx="1149600" cy="10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dirty="0"/>
              <a:t>04</a:t>
            </a:r>
            <a:endParaRPr sz="5900" dirty="0"/>
          </a:p>
        </p:txBody>
      </p:sp>
    </p:spTree>
    <p:extLst>
      <p:ext uri="{BB962C8B-B14F-4D97-AF65-F5344CB8AC3E}">
        <p14:creationId xmlns:p14="http://schemas.microsoft.com/office/powerpoint/2010/main" val="66789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89C4E-CFBD-0047-3D1A-8610CBF08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4EDA80-48C3-7129-2292-6C8386314EFD}"/>
              </a:ext>
            </a:extLst>
          </p:cNvPr>
          <p:cNvSpPr/>
          <p:nvPr/>
        </p:nvSpPr>
        <p:spPr>
          <a:xfrm>
            <a:off x="825625" y="676300"/>
            <a:ext cx="7492750" cy="3790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77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>
          <a:extLst>
            <a:ext uri="{FF2B5EF4-FFF2-40B4-BE49-F238E27FC236}">
              <a16:creationId xmlns:a16="http://schemas.microsoft.com/office/drawing/2014/main" id="{DEEF57D2-D2E6-D7C2-80FC-33685704A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4">
            <a:extLst>
              <a:ext uri="{FF2B5EF4-FFF2-40B4-BE49-F238E27FC236}">
                <a16:creationId xmlns:a16="http://schemas.microsoft.com/office/drawing/2014/main" id="{EDC3F661-6C2D-AE5E-8B5E-487805BF0C24}"/>
              </a:ext>
            </a:extLst>
          </p:cNvPr>
          <p:cNvGrpSpPr/>
          <p:nvPr/>
        </p:nvGrpSpPr>
        <p:grpSpPr>
          <a:xfrm>
            <a:off x="2197697" y="539491"/>
            <a:ext cx="1190891" cy="1190989"/>
            <a:chOff x="2197697" y="539491"/>
            <a:chExt cx="1190891" cy="1190989"/>
          </a:xfrm>
        </p:grpSpPr>
        <p:sp>
          <p:nvSpPr>
            <p:cNvPr id="313" name="Google Shape;313;p34">
              <a:extLst>
                <a:ext uri="{FF2B5EF4-FFF2-40B4-BE49-F238E27FC236}">
                  <a16:creationId xmlns:a16="http://schemas.microsoft.com/office/drawing/2014/main" id="{E4826586-4449-BEAB-1DBF-073A774BA483}"/>
                </a:ext>
              </a:extLst>
            </p:cNvPr>
            <p:cNvSpPr/>
            <p:nvPr/>
          </p:nvSpPr>
          <p:spPr>
            <a:xfrm>
              <a:off x="2269767" y="612572"/>
              <a:ext cx="237606" cy="235586"/>
            </a:xfrm>
            <a:custGeom>
              <a:avLst/>
              <a:gdLst/>
              <a:ahLst/>
              <a:cxnLst/>
              <a:rect l="l" t="t" r="r" b="b"/>
              <a:pathLst>
                <a:path w="7807" h="7740" extrusionOk="0">
                  <a:moveTo>
                    <a:pt x="7806" y="1"/>
                  </a:moveTo>
                  <a:lnTo>
                    <a:pt x="7806" y="1"/>
                  </a:lnTo>
                  <a:cubicBezTo>
                    <a:pt x="7239" y="268"/>
                    <a:pt x="6672" y="601"/>
                    <a:pt x="6138" y="1002"/>
                  </a:cubicBezTo>
                  <a:lnTo>
                    <a:pt x="1001" y="6105"/>
                  </a:lnTo>
                  <a:cubicBezTo>
                    <a:pt x="634" y="6672"/>
                    <a:pt x="301" y="7206"/>
                    <a:pt x="0" y="7740"/>
                  </a:cubicBezTo>
                  <a:lnTo>
                    <a:pt x="7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>
              <a:extLst>
                <a:ext uri="{FF2B5EF4-FFF2-40B4-BE49-F238E27FC236}">
                  <a16:creationId xmlns:a16="http://schemas.microsoft.com/office/drawing/2014/main" id="{E9EC57BB-625E-7179-BF3B-492EB20A7926}"/>
                </a:ext>
              </a:extLst>
            </p:cNvPr>
            <p:cNvSpPr/>
            <p:nvPr/>
          </p:nvSpPr>
          <p:spPr>
            <a:xfrm>
              <a:off x="2215958" y="555715"/>
              <a:ext cx="432512" cy="433582"/>
            </a:xfrm>
            <a:custGeom>
              <a:avLst/>
              <a:gdLst/>
              <a:ahLst/>
              <a:cxnLst/>
              <a:rect l="l" t="t" r="r" b="b"/>
              <a:pathLst>
                <a:path w="14211" h="14245" extrusionOk="0">
                  <a:moveTo>
                    <a:pt x="14211" y="1"/>
                  </a:moveTo>
                  <a:lnTo>
                    <a:pt x="13343" y="268"/>
                  </a:lnTo>
                  <a:lnTo>
                    <a:pt x="234" y="13344"/>
                  </a:lnTo>
                  <a:lnTo>
                    <a:pt x="1" y="14244"/>
                  </a:lnTo>
                  <a:lnTo>
                    <a:pt x="142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>
              <a:extLst>
                <a:ext uri="{FF2B5EF4-FFF2-40B4-BE49-F238E27FC236}">
                  <a16:creationId xmlns:a16="http://schemas.microsoft.com/office/drawing/2014/main" id="{3881714D-3FB7-A7CA-BD6B-82FE2A064B99}"/>
                </a:ext>
              </a:extLst>
            </p:cNvPr>
            <p:cNvSpPr/>
            <p:nvPr/>
          </p:nvSpPr>
          <p:spPr>
            <a:xfrm>
              <a:off x="2197697" y="541500"/>
              <a:ext cx="551300" cy="550340"/>
            </a:xfrm>
            <a:custGeom>
              <a:avLst/>
              <a:gdLst/>
              <a:ahLst/>
              <a:cxnLst/>
              <a:rect l="l" t="t" r="r" b="b"/>
              <a:pathLst>
                <a:path w="18114" h="18081" extrusionOk="0">
                  <a:moveTo>
                    <a:pt x="18113" y="1"/>
                  </a:moveTo>
                  <a:cubicBezTo>
                    <a:pt x="17880" y="1"/>
                    <a:pt x="17679" y="34"/>
                    <a:pt x="17446" y="34"/>
                  </a:cubicBezTo>
                  <a:lnTo>
                    <a:pt x="100" y="17380"/>
                  </a:lnTo>
                  <a:cubicBezTo>
                    <a:pt x="33" y="17614"/>
                    <a:pt x="33" y="17814"/>
                    <a:pt x="0" y="18081"/>
                  </a:cubicBezTo>
                  <a:lnTo>
                    <a:pt x="18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>
              <a:extLst>
                <a:ext uri="{FF2B5EF4-FFF2-40B4-BE49-F238E27FC236}">
                  <a16:creationId xmlns:a16="http://schemas.microsoft.com/office/drawing/2014/main" id="{B2F631D3-7B92-EFEE-E691-A96A1F867262}"/>
                </a:ext>
              </a:extLst>
            </p:cNvPr>
            <p:cNvSpPr/>
            <p:nvPr/>
          </p:nvSpPr>
          <p:spPr>
            <a:xfrm>
              <a:off x="2197697" y="539491"/>
              <a:ext cx="638587" cy="637635"/>
            </a:xfrm>
            <a:custGeom>
              <a:avLst/>
              <a:gdLst/>
              <a:ahLst/>
              <a:cxnLst/>
              <a:rect l="l" t="t" r="r" b="b"/>
              <a:pathLst>
                <a:path w="20982" h="20949" extrusionOk="0">
                  <a:moveTo>
                    <a:pt x="20348" y="0"/>
                  </a:moveTo>
                  <a:lnTo>
                    <a:pt x="0" y="20348"/>
                  </a:lnTo>
                  <a:cubicBezTo>
                    <a:pt x="0" y="20582"/>
                    <a:pt x="0" y="20782"/>
                    <a:pt x="33" y="20949"/>
                  </a:cubicBezTo>
                  <a:lnTo>
                    <a:pt x="209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>
              <a:extLst>
                <a:ext uri="{FF2B5EF4-FFF2-40B4-BE49-F238E27FC236}">
                  <a16:creationId xmlns:a16="http://schemas.microsoft.com/office/drawing/2014/main" id="{FCCE6A13-D3C5-F9B1-684F-C96E3124346C}"/>
                </a:ext>
              </a:extLst>
            </p:cNvPr>
            <p:cNvSpPr/>
            <p:nvPr/>
          </p:nvSpPr>
          <p:spPr>
            <a:xfrm>
              <a:off x="2205792" y="547618"/>
              <a:ext cx="703596" cy="705663"/>
            </a:xfrm>
            <a:custGeom>
              <a:avLst/>
              <a:gdLst/>
              <a:ahLst/>
              <a:cxnLst/>
              <a:rect l="l" t="t" r="r" b="b"/>
              <a:pathLst>
                <a:path w="23118" h="23184" extrusionOk="0">
                  <a:moveTo>
                    <a:pt x="22617" y="0"/>
                  </a:moveTo>
                  <a:lnTo>
                    <a:pt x="1" y="22616"/>
                  </a:lnTo>
                  <a:cubicBezTo>
                    <a:pt x="34" y="22816"/>
                    <a:pt x="68" y="23017"/>
                    <a:pt x="68" y="23183"/>
                  </a:cubicBezTo>
                  <a:lnTo>
                    <a:pt x="23117" y="100"/>
                  </a:lnTo>
                  <a:cubicBezTo>
                    <a:pt x="23017" y="67"/>
                    <a:pt x="22784" y="33"/>
                    <a:pt x="22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>
              <a:extLst>
                <a:ext uri="{FF2B5EF4-FFF2-40B4-BE49-F238E27FC236}">
                  <a16:creationId xmlns:a16="http://schemas.microsoft.com/office/drawing/2014/main" id="{383BE29E-94E6-92E5-07D3-FB484BBB0678}"/>
                </a:ext>
              </a:extLst>
            </p:cNvPr>
            <p:cNvSpPr/>
            <p:nvPr/>
          </p:nvSpPr>
          <p:spPr>
            <a:xfrm>
              <a:off x="2222045" y="563841"/>
              <a:ext cx="757405" cy="757468"/>
            </a:xfrm>
            <a:custGeom>
              <a:avLst/>
              <a:gdLst/>
              <a:ahLst/>
              <a:cxnLst/>
              <a:rect l="l" t="t" r="r" b="b"/>
              <a:pathLst>
                <a:path w="24886" h="24886" extrusionOk="0">
                  <a:moveTo>
                    <a:pt x="24385" y="1"/>
                  </a:moveTo>
                  <a:lnTo>
                    <a:pt x="1" y="24385"/>
                  </a:lnTo>
                  <a:cubicBezTo>
                    <a:pt x="34" y="24552"/>
                    <a:pt x="67" y="24718"/>
                    <a:pt x="167" y="24885"/>
                  </a:cubicBezTo>
                  <a:lnTo>
                    <a:pt x="24885" y="168"/>
                  </a:lnTo>
                  <a:cubicBezTo>
                    <a:pt x="24718" y="101"/>
                    <a:pt x="24552" y="34"/>
                    <a:pt x="24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>
              <a:extLst>
                <a:ext uri="{FF2B5EF4-FFF2-40B4-BE49-F238E27FC236}">
                  <a16:creationId xmlns:a16="http://schemas.microsoft.com/office/drawing/2014/main" id="{79E641D0-08BD-BCB7-AC70-0D58DD5F49E5}"/>
                </a:ext>
              </a:extLst>
            </p:cNvPr>
            <p:cNvSpPr/>
            <p:nvPr/>
          </p:nvSpPr>
          <p:spPr>
            <a:xfrm>
              <a:off x="2244384" y="587187"/>
              <a:ext cx="795967" cy="795028"/>
            </a:xfrm>
            <a:custGeom>
              <a:avLst/>
              <a:gdLst/>
              <a:ahLst/>
              <a:cxnLst/>
              <a:rect l="l" t="t" r="r" b="b"/>
              <a:pathLst>
                <a:path w="26153" h="26120" extrusionOk="0">
                  <a:moveTo>
                    <a:pt x="25686" y="1"/>
                  </a:moveTo>
                  <a:lnTo>
                    <a:pt x="1" y="25686"/>
                  </a:lnTo>
                  <a:cubicBezTo>
                    <a:pt x="101" y="25853"/>
                    <a:pt x="134" y="25953"/>
                    <a:pt x="234" y="26120"/>
                  </a:cubicBezTo>
                  <a:lnTo>
                    <a:pt x="26153" y="201"/>
                  </a:lnTo>
                  <a:cubicBezTo>
                    <a:pt x="25986" y="101"/>
                    <a:pt x="25852" y="34"/>
                    <a:pt x="25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>
              <a:extLst>
                <a:ext uri="{FF2B5EF4-FFF2-40B4-BE49-F238E27FC236}">
                  <a16:creationId xmlns:a16="http://schemas.microsoft.com/office/drawing/2014/main" id="{88AE92BC-B728-24F0-68F6-2C9449A7480B}"/>
                </a:ext>
              </a:extLst>
            </p:cNvPr>
            <p:cNvSpPr/>
            <p:nvPr/>
          </p:nvSpPr>
          <p:spPr>
            <a:xfrm>
              <a:off x="2273815" y="614611"/>
              <a:ext cx="823388" cy="823456"/>
            </a:xfrm>
            <a:custGeom>
              <a:avLst/>
              <a:gdLst/>
              <a:ahLst/>
              <a:cxnLst/>
              <a:rect l="l" t="t" r="r" b="b"/>
              <a:pathLst>
                <a:path w="27054" h="27054" extrusionOk="0">
                  <a:moveTo>
                    <a:pt x="26653" y="1"/>
                  </a:moveTo>
                  <a:lnTo>
                    <a:pt x="1" y="26653"/>
                  </a:lnTo>
                  <a:cubicBezTo>
                    <a:pt x="101" y="26786"/>
                    <a:pt x="168" y="26887"/>
                    <a:pt x="268" y="27053"/>
                  </a:cubicBezTo>
                  <a:lnTo>
                    <a:pt x="27054" y="267"/>
                  </a:lnTo>
                  <a:cubicBezTo>
                    <a:pt x="26887" y="167"/>
                    <a:pt x="26787" y="101"/>
                    <a:pt x="26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>
              <a:extLst>
                <a:ext uri="{FF2B5EF4-FFF2-40B4-BE49-F238E27FC236}">
                  <a16:creationId xmlns:a16="http://schemas.microsoft.com/office/drawing/2014/main" id="{54D897B7-9D3C-2CB6-66EC-8BF46083F823}"/>
                </a:ext>
              </a:extLst>
            </p:cNvPr>
            <p:cNvSpPr/>
            <p:nvPr/>
          </p:nvSpPr>
          <p:spPr>
            <a:xfrm>
              <a:off x="2305284" y="648123"/>
              <a:ext cx="841680" cy="842723"/>
            </a:xfrm>
            <a:custGeom>
              <a:avLst/>
              <a:gdLst/>
              <a:ahLst/>
              <a:cxnLst/>
              <a:rect l="l" t="t" r="r" b="b"/>
              <a:pathLst>
                <a:path w="27655" h="27687" extrusionOk="0">
                  <a:moveTo>
                    <a:pt x="27320" y="0"/>
                  </a:moveTo>
                  <a:lnTo>
                    <a:pt x="1" y="27287"/>
                  </a:lnTo>
                  <a:lnTo>
                    <a:pt x="268" y="27687"/>
                  </a:lnTo>
                  <a:lnTo>
                    <a:pt x="27654" y="267"/>
                  </a:lnTo>
                  <a:cubicBezTo>
                    <a:pt x="27587" y="167"/>
                    <a:pt x="27454" y="67"/>
                    <a:pt x="27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>
              <a:extLst>
                <a:ext uri="{FF2B5EF4-FFF2-40B4-BE49-F238E27FC236}">
                  <a16:creationId xmlns:a16="http://schemas.microsoft.com/office/drawing/2014/main" id="{EF120425-7E1E-20AB-FD02-14756DF58735}"/>
                </a:ext>
              </a:extLst>
            </p:cNvPr>
            <p:cNvSpPr/>
            <p:nvPr/>
          </p:nvSpPr>
          <p:spPr>
            <a:xfrm>
              <a:off x="2343876" y="685683"/>
              <a:ext cx="851815" cy="850850"/>
            </a:xfrm>
            <a:custGeom>
              <a:avLst/>
              <a:gdLst/>
              <a:ahLst/>
              <a:cxnLst/>
              <a:rect l="l" t="t" r="r" b="b"/>
              <a:pathLst>
                <a:path w="27988" h="27954" extrusionOk="0">
                  <a:moveTo>
                    <a:pt x="27654" y="1"/>
                  </a:moveTo>
                  <a:lnTo>
                    <a:pt x="1" y="27620"/>
                  </a:lnTo>
                  <a:cubicBezTo>
                    <a:pt x="67" y="27720"/>
                    <a:pt x="201" y="27821"/>
                    <a:pt x="301" y="27954"/>
                  </a:cubicBezTo>
                  <a:lnTo>
                    <a:pt x="27987" y="234"/>
                  </a:lnTo>
                  <a:cubicBezTo>
                    <a:pt x="27854" y="201"/>
                    <a:pt x="27720" y="101"/>
                    <a:pt x="27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>
              <a:extLst>
                <a:ext uri="{FF2B5EF4-FFF2-40B4-BE49-F238E27FC236}">
                  <a16:creationId xmlns:a16="http://schemas.microsoft.com/office/drawing/2014/main" id="{358428FC-0970-EAC2-A142-B7BC8C0B4061}"/>
                </a:ext>
              </a:extLst>
            </p:cNvPr>
            <p:cNvSpPr/>
            <p:nvPr/>
          </p:nvSpPr>
          <p:spPr>
            <a:xfrm>
              <a:off x="2385511" y="727321"/>
              <a:ext cx="851784" cy="851854"/>
            </a:xfrm>
            <a:custGeom>
              <a:avLst/>
              <a:gdLst/>
              <a:ahLst/>
              <a:cxnLst/>
              <a:rect l="l" t="t" r="r" b="b"/>
              <a:pathLst>
                <a:path w="27987" h="27987" extrusionOk="0">
                  <a:moveTo>
                    <a:pt x="27687" y="0"/>
                  </a:moveTo>
                  <a:lnTo>
                    <a:pt x="0" y="27687"/>
                  </a:lnTo>
                  <a:cubicBezTo>
                    <a:pt x="134" y="27787"/>
                    <a:pt x="200" y="27920"/>
                    <a:pt x="334" y="27987"/>
                  </a:cubicBezTo>
                  <a:lnTo>
                    <a:pt x="27987" y="334"/>
                  </a:lnTo>
                  <a:cubicBezTo>
                    <a:pt x="27887" y="234"/>
                    <a:pt x="27787" y="134"/>
                    <a:pt x="27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>
              <a:extLst>
                <a:ext uri="{FF2B5EF4-FFF2-40B4-BE49-F238E27FC236}">
                  <a16:creationId xmlns:a16="http://schemas.microsoft.com/office/drawing/2014/main" id="{8401DB06-C4B1-94E5-B8A0-CA4C69AF3E04}"/>
                </a:ext>
              </a:extLst>
            </p:cNvPr>
            <p:cNvSpPr/>
            <p:nvPr/>
          </p:nvSpPr>
          <p:spPr>
            <a:xfrm>
              <a:off x="2432198" y="773008"/>
              <a:ext cx="844693" cy="843758"/>
            </a:xfrm>
            <a:custGeom>
              <a:avLst/>
              <a:gdLst/>
              <a:ahLst/>
              <a:cxnLst/>
              <a:rect l="l" t="t" r="r" b="b"/>
              <a:pathLst>
                <a:path w="27754" h="27721" extrusionOk="0">
                  <a:moveTo>
                    <a:pt x="27454" y="0"/>
                  </a:moveTo>
                  <a:lnTo>
                    <a:pt x="1" y="27453"/>
                  </a:lnTo>
                  <a:cubicBezTo>
                    <a:pt x="134" y="27520"/>
                    <a:pt x="267" y="27620"/>
                    <a:pt x="401" y="27720"/>
                  </a:cubicBezTo>
                  <a:lnTo>
                    <a:pt x="27754" y="367"/>
                  </a:lnTo>
                  <a:cubicBezTo>
                    <a:pt x="27620" y="267"/>
                    <a:pt x="27520" y="134"/>
                    <a:pt x="27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>
              <a:extLst>
                <a:ext uri="{FF2B5EF4-FFF2-40B4-BE49-F238E27FC236}">
                  <a16:creationId xmlns:a16="http://schemas.microsoft.com/office/drawing/2014/main" id="{5C9B6192-829F-5AE2-9D9E-92C5FBF9E75E}"/>
                </a:ext>
              </a:extLst>
            </p:cNvPr>
            <p:cNvSpPr/>
            <p:nvPr/>
          </p:nvSpPr>
          <p:spPr>
            <a:xfrm>
              <a:off x="2481960" y="823778"/>
              <a:ext cx="827436" cy="827504"/>
            </a:xfrm>
            <a:custGeom>
              <a:avLst/>
              <a:gdLst/>
              <a:ahLst/>
              <a:cxnLst/>
              <a:rect l="l" t="t" r="r" b="b"/>
              <a:pathLst>
                <a:path w="27187" h="27187" extrusionOk="0">
                  <a:moveTo>
                    <a:pt x="26953" y="0"/>
                  </a:moveTo>
                  <a:lnTo>
                    <a:pt x="0" y="26953"/>
                  </a:lnTo>
                  <a:cubicBezTo>
                    <a:pt x="134" y="27020"/>
                    <a:pt x="267" y="27120"/>
                    <a:pt x="434" y="27186"/>
                  </a:cubicBezTo>
                  <a:lnTo>
                    <a:pt x="27186" y="434"/>
                  </a:lnTo>
                  <a:cubicBezTo>
                    <a:pt x="27119" y="300"/>
                    <a:pt x="27019" y="167"/>
                    <a:pt x="269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>
              <a:extLst>
                <a:ext uri="{FF2B5EF4-FFF2-40B4-BE49-F238E27FC236}">
                  <a16:creationId xmlns:a16="http://schemas.microsoft.com/office/drawing/2014/main" id="{F65982F9-4887-D6FC-9277-93F5FE6BA07B}"/>
                </a:ext>
              </a:extLst>
            </p:cNvPr>
            <p:cNvSpPr/>
            <p:nvPr/>
          </p:nvSpPr>
          <p:spPr>
            <a:xfrm>
              <a:off x="2537777" y="879600"/>
              <a:ext cx="799010" cy="801115"/>
            </a:xfrm>
            <a:custGeom>
              <a:avLst/>
              <a:gdLst/>
              <a:ahLst/>
              <a:cxnLst/>
              <a:rect l="l" t="t" r="r" b="b"/>
              <a:pathLst>
                <a:path w="26253" h="26320" extrusionOk="0">
                  <a:moveTo>
                    <a:pt x="26119" y="1"/>
                  </a:moveTo>
                  <a:lnTo>
                    <a:pt x="1" y="26120"/>
                  </a:lnTo>
                  <a:cubicBezTo>
                    <a:pt x="134" y="26186"/>
                    <a:pt x="301" y="26253"/>
                    <a:pt x="401" y="26320"/>
                  </a:cubicBezTo>
                  <a:lnTo>
                    <a:pt x="26253" y="468"/>
                  </a:lnTo>
                  <a:cubicBezTo>
                    <a:pt x="26219" y="301"/>
                    <a:pt x="26186" y="168"/>
                    <a:pt x="26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>
              <a:extLst>
                <a:ext uri="{FF2B5EF4-FFF2-40B4-BE49-F238E27FC236}">
                  <a16:creationId xmlns:a16="http://schemas.microsoft.com/office/drawing/2014/main" id="{4E7490DA-4347-D539-2908-498FE385440D}"/>
                </a:ext>
              </a:extLst>
            </p:cNvPr>
            <p:cNvSpPr/>
            <p:nvPr/>
          </p:nvSpPr>
          <p:spPr>
            <a:xfrm>
              <a:off x="2599713" y="940536"/>
              <a:ext cx="761453" cy="763525"/>
            </a:xfrm>
            <a:custGeom>
              <a:avLst/>
              <a:gdLst/>
              <a:ahLst/>
              <a:cxnLst/>
              <a:rect l="l" t="t" r="r" b="b"/>
              <a:pathLst>
                <a:path w="25019" h="25085" extrusionOk="0">
                  <a:moveTo>
                    <a:pt x="24918" y="0"/>
                  </a:moveTo>
                  <a:lnTo>
                    <a:pt x="1" y="24918"/>
                  </a:lnTo>
                  <a:cubicBezTo>
                    <a:pt x="167" y="24951"/>
                    <a:pt x="334" y="25018"/>
                    <a:pt x="468" y="25085"/>
                  </a:cubicBezTo>
                  <a:lnTo>
                    <a:pt x="25018" y="501"/>
                  </a:lnTo>
                  <a:lnTo>
                    <a:pt x="249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>
              <a:extLst>
                <a:ext uri="{FF2B5EF4-FFF2-40B4-BE49-F238E27FC236}">
                  <a16:creationId xmlns:a16="http://schemas.microsoft.com/office/drawing/2014/main" id="{9DC3350A-5B3A-A1F3-62B5-0B388FBE4795}"/>
                </a:ext>
              </a:extLst>
            </p:cNvPr>
            <p:cNvSpPr/>
            <p:nvPr/>
          </p:nvSpPr>
          <p:spPr>
            <a:xfrm>
              <a:off x="2665696" y="1008564"/>
              <a:ext cx="713731" cy="712755"/>
            </a:xfrm>
            <a:custGeom>
              <a:avLst/>
              <a:gdLst/>
              <a:ahLst/>
              <a:cxnLst/>
              <a:rect l="l" t="t" r="r" b="b"/>
              <a:pathLst>
                <a:path w="23451" h="23417" extrusionOk="0">
                  <a:moveTo>
                    <a:pt x="23317" y="0"/>
                  </a:moveTo>
                  <a:lnTo>
                    <a:pt x="1" y="23284"/>
                  </a:lnTo>
                  <a:cubicBezTo>
                    <a:pt x="168" y="23317"/>
                    <a:pt x="334" y="23384"/>
                    <a:pt x="568" y="23417"/>
                  </a:cubicBezTo>
                  <a:lnTo>
                    <a:pt x="23451" y="534"/>
                  </a:lnTo>
                  <a:cubicBezTo>
                    <a:pt x="23417" y="334"/>
                    <a:pt x="23351" y="167"/>
                    <a:pt x="23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>
              <a:extLst>
                <a:ext uri="{FF2B5EF4-FFF2-40B4-BE49-F238E27FC236}">
                  <a16:creationId xmlns:a16="http://schemas.microsoft.com/office/drawing/2014/main" id="{4516328F-E22B-1887-46FF-61D950DAA531}"/>
                </a:ext>
              </a:extLst>
            </p:cNvPr>
            <p:cNvSpPr/>
            <p:nvPr/>
          </p:nvSpPr>
          <p:spPr>
            <a:xfrm>
              <a:off x="2739805" y="1081644"/>
              <a:ext cx="648783" cy="648836"/>
            </a:xfrm>
            <a:custGeom>
              <a:avLst/>
              <a:gdLst/>
              <a:ahLst/>
              <a:cxnLst/>
              <a:rect l="l" t="t" r="r" b="b"/>
              <a:pathLst>
                <a:path w="21317" h="21317" extrusionOk="0">
                  <a:moveTo>
                    <a:pt x="21249" y="1"/>
                  </a:moveTo>
                  <a:lnTo>
                    <a:pt x="1" y="21283"/>
                  </a:lnTo>
                  <a:cubicBezTo>
                    <a:pt x="201" y="21283"/>
                    <a:pt x="368" y="21316"/>
                    <a:pt x="568" y="21316"/>
                  </a:cubicBezTo>
                  <a:lnTo>
                    <a:pt x="21249" y="635"/>
                  </a:lnTo>
                  <a:cubicBezTo>
                    <a:pt x="21316" y="435"/>
                    <a:pt x="21316" y="201"/>
                    <a:pt x="21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>
              <a:extLst>
                <a:ext uri="{FF2B5EF4-FFF2-40B4-BE49-F238E27FC236}">
                  <a16:creationId xmlns:a16="http://schemas.microsoft.com/office/drawing/2014/main" id="{84784759-3E2A-3DC3-C165-473E2AE071F3}"/>
                </a:ext>
              </a:extLst>
            </p:cNvPr>
            <p:cNvSpPr/>
            <p:nvPr/>
          </p:nvSpPr>
          <p:spPr>
            <a:xfrm>
              <a:off x="2825084" y="1166930"/>
              <a:ext cx="563504" cy="563550"/>
            </a:xfrm>
            <a:custGeom>
              <a:avLst/>
              <a:gdLst/>
              <a:ahLst/>
              <a:cxnLst/>
              <a:rect l="l" t="t" r="r" b="b"/>
              <a:pathLst>
                <a:path w="18515" h="18515" extrusionOk="0">
                  <a:moveTo>
                    <a:pt x="18514" y="1"/>
                  </a:moveTo>
                  <a:lnTo>
                    <a:pt x="1" y="18514"/>
                  </a:lnTo>
                  <a:cubicBezTo>
                    <a:pt x="201" y="18514"/>
                    <a:pt x="434" y="18481"/>
                    <a:pt x="668" y="18481"/>
                  </a:cubicBezTo>
                  <a:lnTo>
                    <a:pt x="18447" y="668"/>
                  </a:lnTo>
                  <a:cubicBezTo>
                    <a:pt x="18447" y="468"/>
                    <a:pt x="18514" y="201"/>
                    <a:pt x="18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>
              <a:extLst>
                <a:ext uri="{FF2B5EF4-FFF2-40B4-BE49-F238E27FC236}">
                  <a16:creationId xmlns:a16="http://schemas.microsoft.com/office/drawing/2014/main" id="{759FF47F-0C6D-0BA3-BDF8-F90D4B3C82FF}"/>
                </a:ext>
              </a:extLst>
            </p:cNvPr>
            <p:cNvSpPr/>
            <p:nvPr/>
          </p:nvSpPr>
          <p:spPr>
            <a:xfrm>
              <a:off x="2923572" y="1265426"/>
              <a:ext cx="451808" cy="450840"/>
            </a:xfrm>
            <a:custGeom>
              <a:avLst/>
              <a:gdLst/>
              <a:ahLst/>
              <a:cxnLst/>
              <a:rect l="l" t="t" r="r" b="b"/>
              <a:pathLst>
                <a:path w="14845" h="14812" extrusionOk="0">
                  <a:moveTo>
                    <a:pt x="14844" y="1"/>
                  </a:moveTo>
                  <a:lnTo>
                    <a:pt x="0" y="14811"/>
                  </a:lnTo>
                  <a:cubicBezTo>
                    <a:pt x="301" y="14778"/>
                    <a:pt x="534" y="14678"/>
                    <a:pt x="834" y="14644"/>
                  </a:cubicBezTo>
                  <a:lnTo>
                    <a:pt x="14644" y="835"/>
                  </a:lnTo>
                  <a:cubicBezTo>
                    <a:pt x="14711" y="568"/>
                    <a:pt x="14778" y="301"/>
                    <a:pt x="14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>
              <a:extLst>
                <a:ext uri="{FF2B5EF4-FFF2-40B4-BE49-F238E27FC236}">
                  <a16:creationId xmlns:a16="http://schemas.microsoft.com/office/drawing/2014/main" id="{B51EB952-83DF-70DC-2FC5-96BB201DA292}"/>
                </a:ext>
              </a:extLst>
            </p:cNvPr>
            <p:cNvSpPr/>
            <p:nvPr/>
          </p:nvSpPr>
          <p:spPr>
            <a:xfrm>
              <a:off x="3055538" y="1397433"/>
              <a:ext cx="273124" cy="273146"/>
            </a:xfrm>
            <a:custGeom>
              <a:avLst/>
              <a:gdLst/>
              <a:ahLst/>
              <a:cxnLst/>
              <a:rect l="l" t="t" r="r" b="b"/>
              <a:pathLst>
                <a:path w="8974" h="8974" extrusionOk="0">
                  <a:moveTo>
                    <a:pt x="8974" y="0"/>
                  </a:moveTo>
                  <a:lnTo>
                    <a:pt x="1" y="8973"/>
                  </a:lnTo>
                  <a:lnTo>
                    <a:pt x="1369" y="8239"/>
                  </a:lnTo>
                  <a:lnTo>
                    <a:pt x="8207" y="1368"/>
                  </a:lnTo>
                  <a:lnTo>
                    <a:pt x="8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4">
            <a:extLst>
              <a:ext uri="{FF2B5EF4-FFF2-40B4-BE49-F238E27FC236}">
                <a16:creationId xmlns:a16="http://schemas.microsoft.com/office/drawing/2014/main" id="{1D736A5B-462D-FBEA-87D7-8C2703ACB0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4850" y="291717"/>
            <a:ext cx="5274300" cy="1029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Potential Limitations</a:t>
            </a:r>
            <a:endParaRPr dirty="0"/>
          </a:p>
        </p:txBody>
      </p:sp>
      <p:sp>
        <p:nvSpPr>
          <p:cNvPr id="335" name="Google Shape;335;p34">
            <a:extLst>
              <a:ext uri="{FF2B5EF4-FFF2-40B4-BE49-F238E27FC236}">
                <a16:creationId xmlns:a16="http://schemas.microsoft.com/office/drawing/2014/main" id="{1C475709-31CC-2D1A-8085-884FB8478316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2294302" y="1643012"/>
            <a:ext cx="1130547" cy="1029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1</a:t>
            </a:r>
            <a:endParaRPr sz="6600" dirty="0"/>
          </a:p>
        </p:txBody>
      </p:sp>
      <p:sp>
        <p:nvSpPr>
          <p:cNvPr id="2" name="Google Shape;335;p34">
            <a:extLst>
              <a:ext uri="{FF2B5EF4-FFF2-40B4-BE49-F238E27FC236}">
                <a16:creationId xmlns:a16="http://schemas.microsoft.com/office/drawing/2014/main" id="{E6C93560-5F34-84B7-4049-FF47DE62D3BD}"/>
              </a:ext>
            </a:extLst>
          </p:cNvPr>
          <p:cNvSpPr txBox="1">
            <a:spLocks/>
          </p:cNvSpPr>
          <p:nvPr/>
        </p:nvSpPr>
        <p:spPr>
          <a:xfrm>
            <a:off x="5719151" y="1663416"/>
            <a:ext cx="1130547" cy="10295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r>
              <a:rPr lang="en" sz="3600" dirty="0"/>
              <a:t>2</a:t>
            </a:r>
            <a:endParaRPr lang="en" sz="6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B491A8-D055-BE6A-E919-B4E2D160367A}"/>
              </a:ext>
            </a:extLst>
          </p:cNvPr>
          <p:cNvCxnSpPr>
            <a:cxnSpLocks/>
          </p:cNvCxnSpPr>
          <p:nvPr/>
        </p:nvCxnSpPr>
        <p:spPr>
          <a:xfrm>
            <a:off x="4572000" y="1730480"/>
            <a:ext cx="0" cy="3003566"/>
          </a:xfrm>
          <a:prstGeom prst="line">
            <a:avLst/>
          </a:prstGeom>
          <a:ln w="76200"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14D413-817E-B2BA-C96E-93E66385DBA0}"/>
              </a:ext>
            </a:extLst>
          </p:cNvPr>
          <p:cNvSpPr txBox="1"/>
          <p:nvPr/>
        </p:nvSpPr>
        <p:spPr>
          <a:xfrm>
            <a:off x="648000" y="3044142"/>
            <a:ext cx="360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Input Dependent: The quality of the simulation depends heavily on the quality of input equations</a:t>
            </a:r>
            <a:endParaRPr lang="en-CA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12425-2CC8-30E1-EE44-20BBC3E54F0C}"/>
              </a:ext>
            </a:extLst>
          </p:cNvPr>
          <p:cNvSpPr txBox="1"/>
          <p:nvPr/>
        </p:nvSpPr>
        <p:spPr>
          <a:xfrm>
            <a:off x="4896000" y="3044142"/>
            <a:ext cx="360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Computational Cost: Can be inefficient to loop simulations many times</a:t>
            </a:r>
            <a:endParaRPr lang="en-CA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93817"/>
      </p:ext>
    </p:extLst>
  </p:cSld>
  <p:clrMapOvr>
    <a:masterClrMapping/>
  </p:clrMapOvr>
</p:sld>
</file>

<file path=ppt/theme/theme1.xml><?xml version="1.0" encoding="utf-8"?>
<a:theme xmlns:a="http://schemas.openxmlformats.org/drawingml/2006/main" name="Monthly Business Update by Slidesgo">
  <a:themeElements>
    <a:clrScheme name="Simple Light">
      <a:dk1>
        <a:srgbClr val="000000"/>
      </a:dk1>
      <a:lt1>
        <a:srgbClr val="FCF2E9"/>
      </a:lt1>
      <a:dk2>
        <a:srgbClr val="595959"/>
      </a:dk2>
      <a:lt2>
        <a:srgbClr val="FFFFFF"/>
      </a:lt2>
      <a:accent1>
        <a:srgbClr val="D1B1B6"/>
      </a:accent1>
      <a:accent2>
        <a:srgbClr val="ECD9DB"/>
      </a:accent2>
      <a:accent3>
        <a:srgbClr val="C5808B"/>
      </a:accent3>
      <a:accent4>
        <a:srgbClr val="95576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142</Words>
  <Application>Microsoft Office PowerPoint</Application>
  <PresentationFormat>On-screen Show (16:9)</PresentationFormat>
  <Paragraphs>36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Anaheim</vt:lpstr>
      <vt:lpstr>Poppins</vt:lpstr>
      <vt:lpstr>Cascadia Mono</vt:lpstr>
      <vt:lpstr>Work Sans</vt:lpstr>
      <vt:lpstr>Cambria Math</vt:lpstr>
      <vt:lpstr>Nunito Light</vt:lpstr>
      <vt:lpstr>Arial</vt:lpstr>
      <vt:lpstr>Poppins Medium</vt:lpstr>
      <vt:lpstr>Monthly Business Update by Slidesgo</vt:lpstr>
      <vt:lpstr>The Monte Carlo Simulation</vt:lpstr>
      <vt:lpstr>Table of contents</vt:lpstr>
      <vt:lpstr>1</vt:lpstr>
      <vt:lpstr>Course Connections</vt:lpstr>
      <vt:lpstr>  </vt:lpstr>
      <vt:lpstr>Demonstration: Code Implementation</vt:lpstr>
      <vt:lpstr>Demonstration: Graphs</vt:lpstr>
      <vt:lpstr>PowerPoint Presentation</vt:lpstr>
      <vt:lpstr>Potential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DarkSawk / Sawk.H2o</cp:lastModifiedBy>
  <cp:revision>10</cp:revision>
  <dcterms:modified xsi:type="dcterms:W3CDTF">2025-07-04T19:05:28Z</dcterms:modified>
</cp:coreProperties>
</file>