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175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wubta22388@brainwareuniversity.ac.in" TargetMode="External"/><Relationship Id="rId2" Type="http://schemas.openxmlformats.org/officeDocument/2006/relationships/hyperlink" Target="https://github.com/Pritam-Chakrabortt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ntel-bug-detection-fixing-project-pc-2.onrend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5000/" TargetMode="External"/><Relationship Id="rId2" Type="http://schemas.openxmlformats.org/officeDocument/2006/relationships/hyperlink" Target="https://github.com/Pritam-Chakrabortty/INTEL-BUG-DETECTION---FIXING-PROJECT-P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Intel® Unnati Industrial Training 2025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60" y="2120901"/>
            <a:ext cx="8229600" cy="33274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Problem Statement </a:t>
            </a:r>
            <a:r>
              <a:rPr lang="en-IN" dirty="0"/>
              <a:t>- </a:t>
            </a:r>
            <a:r>
              <a:rPr lang="en-US" dirty="0"/>
              <a:t>Problem Statement 1-</a:t>
            </a:r>
            <a:br>
              <a:rPr lang="en-US" dirty="0"/>
            </a:br>
            <a:r>
              <a:rPr lang="en-US" dirty="0"/>
              <a:t>                                       Bug Detection and Fixing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/>
              <a:t>Submitted by: </a:t>
            </a:r>
            <a:r>
              <a:rPr lang="en-IN" dirty="0"/>
              <a:t>Pritam </a:t>
            </a:r>
            <a:r>
              <a:rPr lang="en-IN" dirty="0" err="1"/>
              <a:t>Chakrabortty</a:t>
            </a:r>
            <a:br>
              <a:rPr lang="en-IN" dirty="0"/>
            </a:b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✔ AI-Powered Bug Detection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This system leverages advanced AI models to </a:t>
            </a:r>
            <a:r>
              <a:rPr lang="en-IN" dirty="0" err="1"/>
              <a:t>analyze</a:t>
            </a:r>
            <a:r>
              <a:rPr lang="en-IN" dirty="0"/>
              <a:t> code across multiple programming languages, including Python, C, Java, and JavaScript.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efficiently detects bugs, suggests fixes, and enhances debugging accuracy, reducing development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The tool provides an intuitive user interface where users can select their preferred language, input code, and receive instant feedback.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By automating bug detection and correction, this project aims to improve software reliability and streamline development workflows.</a:t>
            </a:r>
          </a:p>
          <a:p>
            <a:pPr marL="0" indent="0">
              <a:buNone/>
            </a:pPr>
            <a:r>
              <a:rPr lang="en-IN" dirty="0"/>
              <a:t>✔ GitHub: </a:t>
            </a:r>
            <a:r>
              <a:rPr lang="en-IN" dirty="0">
                <a:hlinkClick r:id="rId2"/>
              </a:rPr>
              <a:t>https://github.com/Pritam-Chakrabortty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✔ Email: </a:t>
            </a:r>
            <a:r>
              <a:rPr lang="en-IN" dirty="0">
                <a:hlinkClick r:id="rId3"/>
              </a:rPr>
              <a:t>bwubta22388@brainwareuniversity.ac.in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6B33-5B74-A172-4378-64488926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9219-139E-D70F-0DEB-F1A55C0AF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CCFE6C0-9625-811A-A8B1-DCAD725C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691"/>
            <a:ext cx="916569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Develop an AI-powered tool to detect and fix bugs in code.</a:t>
            </a:r>
          </a:p>
          <a:p>
            <a:r>
              <a:t>Problem: Debugging is time-consuming for developers.</a:t>
            </a:r>
          </a:p>
          <a:p>
            <a:r>
              <a:t>Solution: AI-driven bug detection and fixing.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Automatic bug detection</a:t>
            </a:r>
          </a:p>
          <a:p>
            <a:r>
              <a:t>🤖 AI-powered bug fixing using Gemini API</a:t>
            </a:r>
          </a:p>
          <a:p>
            <a:r>
              <a:t>🖥️ User-friendly interface</a:t>
            </a:r>
          </a:p>
          <a:p>
            <a:r>
              <a:t>⚡ Real-time error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HTML, CSS, JavaScript, Flask</a:t>
            </a:r>
          </a:p>
          <a:p>
            <a:r>
              <a:rPr dirty="0"/>
              <a:t>Backend: Python, Flask, Gemini-2.0-Flash</a:t>
            </a:r>
          </a:p>
          <a:p>
            <a:r>
              <a:rPr dirty="0"/>
              <a:t>Deployment:  Render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🔗 Project Link: </a:t>
            </a:r>
            <a:r>
              <a:rPr dirty="0">
                <a:hlinkClick r:id="rId2"/>
              </a:rPr>
              <a:t>https://intel-bug-detection-fixing-project-pc-2.onrender.com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08845B-FD11-48FE-E613-A8474D46F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" y="2798848"/>
            <a:ext cx="2387484" cy="126030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53F030-8C03-C714-0FA6-D88189A81A4D}"/>
              </a:ext>
            </a:extLst>
          </p:cNvPr>
          <p:cNvSpPr/>
          <p:nvPr/>
        </p:nvSpPr>
        <p:spPr>
          <a:xfrm>
            <a:off x="3129280" y="3302000"/>
            <a:ext cx="508000" cy="2946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9CE0204-E9A2-02F2-00D4-C079687D3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600" y="2869471"/>
            <a:ext cx="2672080" cy="1260303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99A16042-36D5-1B2B-2CF7-5609D589FA75}"/>
              </a:ext>
            </a:extLst>
          </p:cNvPr>
          <p:cNvSpPr/>
          <p:nvPr/>
        </p:nvSpPr>
        <p:spPr>
          <a:xfrm>
            <a:off x="5527040" y="4206240"/>
            <a:ext cx="37592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68B0D50-6E6C-C716-3E20-F21B484E4B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165600" y="4993366"/>
            <a:ext cx="2672080" cy="140797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D8BBD7D5-A01E-D4D1-2AAD-F57982F87858}"/>
              </a:ext>
            </a:extLst>
          </p:cNvPr>
          <p:cNvSpPr/>
          <p:nvPr/>
        </p:nvSpPr>
        <p:spPr>
          <a:xfrm rot="10800000">
            <a:off x="3383280" y="5494154"/>
            <a:ext cx="701040" cy="4063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AEC7FF6-57CE-2182-12E1-83262BB886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514" y="4880466"/>
            <a:ext cx="3210485" cy="1688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INTEL-BUG-DETECTION---FIXING-PROJECT-PC/</a:t>
            </a:r>
          </a:p>
          <a:p>
            <a:r>
              <a:rPr lang="en-IN" dirty="0"/>
              <a:t>│── __</a:t>
            </a:r>
            <a:r>
              <a:rPr lang="en-IN" dirty="0" err="1"/>
              <a:t>pycache</a:t>
            </a:r>
            <a:r>
              <a:rPr lang="en-IN" dirty="0"/>
              <a:t>__/             → Compiled Python files  </a:t>
            </a:r>
          </a:p>
          <a:p>
            <a:r>
              <a:rPr lang="en-IN" dirty="0"/>
              <a:t>│── static/                  → Static assets (images, downloads)  </a:t>
            </a:r>
          </a:p>
          <a:p>
            <a:r>
              <a:rPr lang="en-IN" dirty="0"/>
              <a:t>│   │── images/  </a:t>
            </a:r>
          </a:p>
          <a:p>
            <a:r>
              <a:rPr lang="en-IN" dirty="0"/>
              <a:t>│── templates/               → HTML templates  </a:t>
            </a:r>
          </a:p>
          <a:p>
            <a:r>
              <a:rPr lang="en-IN" dirty="0"/>
              <a:t>│   │── index.html  </a:t>
            </a:r>
          </a:p>
          <a:p>
            <a:r>
              <a:rPr lang="en-IN" dirty="0"/>
              <a:t>│── app.py                   → Main application file  </a:t>
            </a:r>
          </a:p>
          <a:p>
            <a:r>
              <a:rPr lang="en-IN" dirty="0"/>
              <a:t>│── bug_fixer.py             → Bug detection and fixing logic  </a:t>
            </a:r>
          </a:p>
          <a:p>
            <a:r>
              <a:rPr lang="en-IN" dirty="0"/>
              <a:t>│── requirements.txt         → Dependencies list  </a:t>
            </a:r>
          </a:p>
          <a:p>
            <a:r>
              <a:rPr lang="en-IN" dirty="0"/>
              <a:t>│── README.md                → Project documentation  </a:t>
            </a:r>
          </a:p>
          <a:p>
            <a:r>
              <a:rPr lang="en-IN" dirty="0"/>
              <a:t>│── demo.mp4                 → Demo video  </a:t>
            </a:r>
          </a:p>
          <a:p>
            <a:r>
              <a:rPr lang="en-IN" dirty="0"/>
              <a:t>│── Documentation.pdf        → Project report/documentation  </a:t>
            </a:r>
          </a:p>
          <a:p>
            <a:r>
              <a:rPr lang="en-IN" dirty="0"/>
              <a:t>│── Presentation.pptx        → Project presentation slides  </a:t>
            </a:r>
          </a:p>
          <a:p>
            <a:r>
              <a:rPr lang="en-IN" dirty="0"/>
              <a:t>│── .</a:t>
            </a:r>
            <a:r>
              <a:rPr lang="en-IN" dirty="0" err="1"/>
              <a:t>gitignore</a:t>
            </a:r>
            <a:r>
              <a:rPr lang="en-IN" dirty="0"/>
              <a:t>               → Git ignore file  </a:t>
            </a:r>
          </a:p>
          <a:p>
            <a:r>
              <a:rPr lang="en-IN" dirty="0"/>
              <a:t>│── LICENSE                  → License file  </a:t>
            </a:r>
          </a:p>
          <a:p>
            <a:r>
              <a:rPr lang="en-IN" dirty="0"/>
              <a:t>│── .env                     → Environment variable file (API keys)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1. Clone repo: git clone </a:t>
            </a:r>
            <a:r>
              <a:rPr lang="en-IN" dirty="0">
                <a:hlinkClick r:id="rId2"/>
              </a:rPr>
              <a:t>https://github.com/Pritam-Chakrabortty/INTEL-BUG-DETECTION---FIXING-PROJECT-PC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cd INTEL-BUG-DETECTION---FIXING-PROJECT-PC</a:t>
            </a:r>
            <a:endParaRPr dirty="0"/>
          </a:p>
          <a:p>
            <a:pPr marL="0" indent="0">
              <a:buNone/>
            </a:pPr>
            <a:r>
              <a:rPr dirty="0"/>
              <a:t>2. Install dependencies:</a:t>
            </a:r>
            <a:endParaRPr lang="en-US" dirty="0"/>
          </a:p>
          <a:p>
            <a:pPr marL="0" indent="0">
              <a:buNone/>
            </a:pPr>
            <a:r>
              <a:rPr dirty="0"/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-r requirements.txt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</a:t>
            </a:r>
            <a:r>
              <a:rPr dirty="0"/>
              <a:t>. Run: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 app.py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dirty="0"/>
              <a:t>. Open: </a:t>
            </a:r>
            <a:r>
              <a:rPr lang="en-IN" dirty="0">
                <a:hlinkClick r:id="rId3"/>
              </a:rPr>
              <a:t>http://127.0.0.1:5000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5FD2B-25F4-2151-5E86-26D5A12D3D54}"/>
              </a:ext>
            </a:extLst>
          </p:cNvPr>
          <p:cNvSpPr txBox="1"/>
          <p:nvPr/>
        </p:nvSpPr>
        <p:spPr>
          <a:xfrm>
            <a:off x="1145280" y="8828315"/>
            <a:ext cx="5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  <a:endParaRPr lang="en-I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D778BCC-68FB-BF98-0464-4639100D7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80" y="3226475"/>
            <a:ext cx="8333772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the environment variables: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 in the root directory.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the values as needed. 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GEMINI_API_KEY=</a:t>
            </a:r>
            <a:r>
              <a:rPr kumimoji="0" lang="en-US" altLang="en-US" b="0" i="0" strike="noStrike" cap="none" normalizeH="0" baseline="0" dirty="0" err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Unicode MS"/>
              </a:rPr>
              <a:t>your_actual_api_key_here</a:t>
            </a:r>
            <a:endParaRPr kumimoji="0" lang="en-US" altLang="en-US" b="0" i="0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 a Programming Language</a:t>
            </a:r>
          </a:p>
          <a:p>
            <a:r>
              <a:t>2. Enter Code</a:t>
            </a:r>
          </a:p>
          <a:p>
            <a:r>
              <a:t>3. Click 'Detect &amp; Fix Bug'</a:t>
            </a:r>
          </a:p>
          <a:p>
            <a:r>
              <a:t>4. View Fixed Code</a:t>
            </a:r>
          </a:p>
          <a:p>
            <a:r>
              <a:t>5. Download Fixed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 CI/CD for real-time feedback</a:t>
            </a:r>
          </a:p>
          <a:p>
            <a:r>
              <a:t>- Improve accuracy with more training data</a:t>
            </a:r>
          </a:p>
          <a:p>
            <a:r>
              <a:t>- Add unit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490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Wingdings</vt:lpstr>
      <vt:lpstr>Office Theme</vt:lpstr>
      <vt:lpstr>Intel® Unnati Industrial Training 2025</vt:lpstr>
      <vt:lpstr>Introduction</vt:lpstr>
      <vt:lpstr>Features</vt:lpstr>
      <vt:lpstr>Tech Stack</vt:lpstr>
      <vt:lpstr>Live Demo</vt:lpstr>
      <vt:lpstr>Project Structure</vt:lpstr>
      <vt:lpstr>Installation &amp; Setup</vt:lpstr>
      <vt:lpstr>Usage</vt:lpstr>
      <vt:lpstr>Future Enhancements</vt:lpstr>
      <vt:lpstr>Conclusion &amp; Contact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Intel® Unnati Industrial Training 2025</dc:title>
  <dc:subject/>
  <dc:creator>PRITAM CHAKRABORTTY</dc:creator>
  <cp:keywords/>
  <dc:description>generated using python-pptx</dc:description>
  <cp:lastModifiedBy>919907140726</cp:lastModifiedBy>
  <cp:revision>4</cp:revision>
  <dcterms:created xsi:type="dcterms:W3CDTF">2013-01-27T09:14:16Z</dcterms:created>
  <dcterms:modified xsi:type="dcterms:W3CDTF">2025-04-05T03:36:08Z</dcterms:modified>
  <cp:category/>
</cp:coreProperties>
</file>