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73" r:id="rId5"/>
    <p:sldId id="259" r:id="rId6"/>
    <p:sldId id="262" r:id="rId7"/>
    <p:sldId id="274" r:id="rId8"/>
    <p:sldId id="263" r:id="rId9"/>
    <p:sldId id="264" r:id="rId10"/>
    <p:sldId id="275" r:id="rId11"/>
    <p:sldId id="265" r:id="rId12"/>
    <p:sldId id="266" r:id="rId13"/>
    <p:sldId id="276" r:id="rId14"/>
    <p:sldId id="267" r:id="rId15"/>
    <p:sldId id="268" r:id="rId16"/>
    <p:sldId id="277" r:id="rId17"/>
    <p:sldId id="271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906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2F16B2-B35B-4B6D-BC90-F3CFA88E782A}" type="datetimeFigureOut">
              <a:rPr lang="en-US" smtClean="0"/>
              <a:pPr/>
              <a:t>6/26/2013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5F41A6-D96B-4AD8-A074-8BB20D87F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2F16B2-B35B-4B6D-BC90-F3CFA88E782A}" type="datetimeFigureOut">
              <a:rPr lang="en-US" smtClean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F41A6-D96B-4AD8-A074-8BB20D87F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2F16B2-B35B-4B6D-BC90-F3CFA88E782A}" type="datetimeFigureOut">
              <a:rPr lang="en-US" smtClean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F41A6-D96B-4AD8-A074-8BB20D87F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2F16B2-B35B-4B6D-BC90-F3CFA88E782A}" type="datetimeFigureOut">
              <a:rPr lang="en-US" smtClean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F41A6-D96B-4AD8-A074-8BB20D87FB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2F16B2-B35B-4B6D-BC90-F3CFA88E782A}" type="datetimeFigureOut">
              <a:rPr lang="en-US" smtClean="0"/>
              <a:pPr/>
              <a:t>6/26/2013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F41A6-D96B-4AD8-A074-8BB20D87FB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2F16B2-B35B-4B6D-BC90-F3CFA88E782A}" type="datetimeFigureOut">
              <a:rPr lang="en-US" smtClean="0"/>
              <a:pPr/>
              <a:t>6/26/2013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F41A6-D96B-4AD8-A074-8BB20D87FB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2F16B2-B35B-4B6D-BC90-F3CFA88E782A}" type="datetimeFigureOut">
              <a:rPr lang="en-US" smtClean="0"/>
              <a:pPr/>
              <a:t>6/26/2013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F41A6-D96B-4AD8-A074-8BB20D87F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2F16B2-B35B-4B6D-BC90-F3CFA88E782A}" type="datetimeFigureOut">
              <a:rPr lang="en-US" smtClean="0"/>
              <a:pPr/>
              <a:t>6/26/2013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F41A6-D96B-4AD8-A074-8BB20D87FB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2F16B2-B35B-4B6D-BC90-F3CFA88E782A}" type="datetimeFigureOut">
              <a:rPr lang="en-US" smtClean="0"/>
              <a:pPr/>
              <a:t>6/26/2013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F41A6-D96B-4AD8-A074-8BB20D87F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22F16B2-B35B-4B6D-BC90-F3CFA88E782A}" type="datetimeFigureOut">
              <a:rPr lang="en-US" smtClean="0"/>
              <a:pPr/>
              <a:t>6/26/2013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F41A6-D96B-4AD8-A074-8BB20D87F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2F16B2-B35B-4B6D-BC90-F3CFA88E782A}" type="datetimeFigureOut">
              <a:rPr lang="en-US" smtClean="0"/>
              <a:pPr/>
              <a:t>6/26/2013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5F41A6-D96B-4AD8-A074-8BB20D87FB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5001994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5001994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22F16B2-B35B-4B6D-BC90-F3CFA88E782A}" type="datetimeFigureOut">
              <a:rPr lang="en-US" smtClean="0"/>
              <a:pPr/>
              <a:t>6/26/2013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5F41A6-D96B-4AD8-A074-8BB20D87F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Mail Transfer System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Project work by </a:t>
            </a:r>
            <a:r>
              <a:rPr lang="en-US" sz="3000" b="1" dirty="0" smtClean="0">
                <a:solidFill>
                  <a:schemeClr val="tx1"/>
                </a:solidFill>
              </a:rPr>
              <a:t>Pritam Gayen </a:t>
            </a:r>
            <a:r>
              <a:rPr lang="en-US" b="1" dirty="0" smtClean="0">
                <a:solidFill>
                  <a:schemeClr val="tx1"/>
                </a:solidFill>
              </a:rPr>
              <a:t>&amp; </a:t>
            </a:r>
            <a:r>
              <a:rPr lang="en-US" sz="3000" b="1" dirty="0" smtClean="0">
                <a:solidFill>
                  <a:schemeClr val="tx1"/>
                </a:solidFill>
              </a:rPr>
              <a:t>Lokesh Paul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Dept. of Comp. Sc. &amp; Engg.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University of Calcutta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00" y="2514600"/>
            <a:ext cx="1143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828800"/>
            <a:ext cx="3429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286000"/>
            <a:ext cx="2819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usr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3733800"/>
            <a:ext cx="2819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recv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4114800" y="32004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486400" y="3352800"/>
            <a:ext cx="9906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5</a:t>
            </a:r>
            <a:endParaRPr lang="en-US" sz="1600" dirty="0" smtClean="0"/>
          </a:p>
          <a:p>
            <a:r>
              <a:rPr lang="en-US" sz="1600" dirty="0" smtClean="0"/>
              <a:t>Usr</a:t>
            </a:r>
          </a:p>
          <a:p>
            <a:r>
              <a:rPr lang="en-US" sz="1600" dirty="0" smtClean="0"/>
              <a:t>Pwd</a:t>
            </a:r>
          </a:p>
          <a:p>
            <a:r>
              <a:rPr lang="en-US" sz="1600" dirty="0" smtClean="0"/>
              <a:t>Recv</a:t>
            </a:r>
          </a:p>
          <a:p>
            <a:r>
              <a:rPr lang="en-US" sz="1100" dirty="0" smtClean="0"/>
              <a:t>Sequence number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9200" y="24384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		Sent mail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219200" y="3886200"/>
            <a:ext cx="2362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			Inbox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1447800" y="25908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Text file</a:t>
            </a:r>
            <a:r>
              <a:rPr lang="en-US" dirty="0" smtClean="0"/>
              <a:t>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47800" y="3962400"/>
            <a:ext cx="9525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Text file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6163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First, client chooses the option inbox or sent mail. According to that option server sends the corresponding file to client socket.</a:t>
            </a:r>
          </a:p>
          <a:p>
            <a:pPr lvl="0"/>
            <a:r>
              <a:rPr lang="en-US" dirty="0" smtClean="0"/>
              <a:t>Client machine writes that file in tempfile.txt.</a:t>
            </a:r>
          </a:p>
          <a:p>
            <a:pPr lvl="0"/>
            <a:r>
              <a:rPr lang="en-US" dirty="0" smtClean="0"/>
              <a:t>Now client machine display the tempfile.txt on screen.</a:t>
            </a:r>
          </a:p>
          <a:p>
            <a:pPr lvl="0"/>
            <a:r>
              <a:rPr lang="en-US" dirty="0" smtClean="0"/>
              <a:t>User chooses the sequence number of a file in inbox or sent mail.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‘display mail’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Client sends the value to server machine.</a:t>
            </a:r>
          </a:p>
          <a:p>
            <a:pPr lvl="0"/>
            <a:r>
              <a:rPr lang="en-US" dirty="0" smtClean="0"/>
              <a:t>According to that value server sends the corresponding text file from the corresponding folder.</a:t>
            </a:r>
          </a:p>
          <a:p>
            <a:r>
              <a:rPr lang="en-US" dirty="0" smtClean="0"/>
              <a:t>Client machine reads the file from socket and write it on the terminal.</a:t>
            </a:r>
          </a:p>
          <a:p>
            <a:pPr lvl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‘display mail’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0525" y="1586428"/>
            <a:ext cx="1219200" cy="443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41125" y="1894441"/>
            <a:ext cx="1295400" cy="397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59725" y="2500829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59725" y="2881829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048000" y="3034229"/>
            <a:ext cx="533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321115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Inbox.txt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5410200" y="1243529"/>
            <a:ext cx="838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6</a:t>
            </a:r>
          </a:p>
          <a:p>
            <a:r>
              <a:rPr lang="en-US" sz="1400" dirty="0"/>
              <a:t>usr</a:t>
            </a:r>
          </a:p>
          <a:p>
            <a:r>
              <a:rPr lang="en-US" sz="1400" dirty="0" smtClean="0"/>
              <a:t>Pwd</a:t>
            </a:r>
          </a:p>
          <a:p>
            <a:r>
              <a:rPr lang="en-US" sz="1400" dirty="0" smtClean="0"/>
              <a:t>inbox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15268" y="3643829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105400" y="3720029"/>
            <a:ext cx="1133819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6</a:t>
            </a:r>
          </a:p>
          <a:p>
            <a:r>
              <a:rPr lang="en-US" sz="1400" dirty="0"/>
              <a:t>usr</a:t>
            </a:r>
          </a:p>
          <a:p>
            <a:r>
              <a:rPr lang="en-US" sz="1400" dirty="0" smtClean="0"/>
              <a:t>Pwd</a:t>
            </a:r>
          </a:p>
          <a:p>
            <a:r>
              <a:rPr lang="en-US" sz="1400" dirty="0" smtClean="0"/>
              <a:t>Inbox</a:t>
            </a:r>
          </a:p>
          <a:p>
            <a:r>
              <a:rPr lang="en-US" sz="1400" dirty="0" smtClean="0"/>
              <a:t>Seq num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59725" y="518160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048000" y="5334000"/>
            <a:ext cx="990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82587" y="5528193"/>
            <a:ext cx="1502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Seq num.txt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1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First, client chooses the option inbox.</a:t>
            </a:r>
          </a:p>
          <a:p>
            <a:pPr lvl="0"/>
            <a:r>
              <a:rPr lang="en-US" dirty="0" smtClean="0"/>
              <a:t>Then inbox.txt file is sent to the client socket by server.</a:t>
            </a:r>
          </a:p>
          <a:p>
            <a:pPr lvl="0"/>
            <a:r>
              <a:rPr lang="en-US" dirty="0" smtClean="0"/>
              <a:t>The inbox.txt file is displayed at the client terminal.</a:t>
            </a:r>
          </a:p>
          <a:p>
            <a:pPr lvl="0"/>
            <a:r>
              <a:rPr lang="en-US" dirty="0" smtClean="0"/>
              <a:t>User select serial number of the file he wants to delete.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‘delete mail’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Selected serial number is sent to the server.</a:t>
            </a:r>
          </a:p>
          <a:p>
            <a:pPr lvl="0"/>
            <a:r>
              <a:rPr lang="en-US" dirty="0" smtClean="0"/>
              <a:t>According to the serial number the corresponding text file is removed from the inbox folder.</a:t>
            </a:r>
          </a:p>
          <a:p>
            <a:pPr lvl="0"/>
            <a:r>
              <a:rPr lang="en-US" dirty="0" smtClean="0"/>
              <a:t>According to the serial number the corresponding line is removed from inbox.txt by the function ‘remove.txt ()’.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‘delete mail’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586428"/>
            <a:ext cx="2226325" cy="443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41125" y="1894441"/>
            <a:ext cx="1295400" cy="397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59725" y="2500829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59725" y="2881829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048000" y="3034229"/>
            <a:ext cx="533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321115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Inbox.txt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5410200" y="1243529"/>
            <a:ext cx="838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6</a:t>
            </a:r>
          </a:p>
          <a:p>
            <a:r>
              <a:rPr lang="en-US" sz="1400" dirty="0"/>
              <a:t>usr</a:t>
            </a:r>
          </a:p>
          <a:p>
            <a:r>
              <a:rPr lang="en-US" sz="1400" dirty="0" smtClean="0"/>
              <a:t>Pwd</a:t>
            </a:r>
          </a:p>
          <a:p>
            <a:r>
              <a:rPr lang="en-US" sz="1400" dirty="0" smtClean="0"/>
              <a:t>inbox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15268" y="3643829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105400" y="3720029"/>
            <a:ext cx="1133819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6</a:t>
            </a:r>
          </a:p>
          <a:p>
            <a:r>
              <a:rPr lang="en-US" sz="1400" dirty="0"/>
              <a:t>usr</a:t>
            </a:r>
          </a:p>
          <a:p>
            <a:r>
              <a:rPr lang="en-US" sz="1400" dirty="0" smtClean="0"/>
              <a:t>Pwd</a:t>
            </a:r>
          </a:p>
          <a:p>
            <a:r>
              <a:rPr lang="en-US" sz="1400" dirty="0" smtClean="0"/>
              <a:t>Inbox</a:t>
            </a:r>
          </a:p>
          <a:p>
            <a:r>
              <a:rPr lang="en-US" sz="1400" dirty="0" smtClean="0"/>
              <a:t>Seq num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762000" y="1815028"/>
            <a:ext cx="1752600" cy="329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usr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219200" y="2209800"/>
            <a:ext cx="952500" cy="90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Inbox.txt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104900" y="320957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Inbox.txt modified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448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28671"/>
          </a:xfrm>
        </p:spPr>
        <p:txBody>
          <a:bodyPr/>
          <a:lstStyle/>
          <a:p>
            <a:pPr lvl="0"/>
            <a:r>
              <a:rPr lang="en-US" dirty="0" smtClean="0"/>
              <a:t>If client choose the option ‘log out’ then </a:t>
            </a:r>
          </a:p>
          <a:p>
            <a:pPr lvl="0">
              <a:buNone/>
            </a:pPr>
            <a:r>
              <a:rPr lang="en-US" dirty="0" smtClean="0"/>
              <a:t>  remove </a:t>
            </a:r>
            <a:r>
              <a:rPr lang="en-US" dirty="0" smtClean="0"/>
              <a:t>the temporary </a:t>
            </a:r>
            <a:r>
              <a:rPr lang="en-US" dirty="0" smtClean="0"/>
              <a:t>file containing the password and username </a:t>
            </a:r>
            <a:r>
              <a:rPr lang="en-US" dirty="0" smtClean="0"/>
              <a:t>from client.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‘log out’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10200" y="3962400"/>
            <a:ext cx="838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6</a:t>
            </a:r>
          </a:p>
          <a:p>
            <a:r>
              <a:rPr lang="en-US" sz="1400" dirty="0"/>
              <a:t>usr</a:t>
            </a:r>
          </a:p>
          <a:p>
            <a:r>
              <a:rPr lang="en-US" sz="1400" dirty="0" smtClean="0"/>
              <a:t>Pwd</a:t>
            </a:r>
          </a:p>
          <a:p>
            <a:r>
              <a:rPr lang="en-US" sz="1400" dirty="0" smtClean="0"/>
              <a:t>inbox</a:t>
            </a:r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00600" y="3962400"/>
            <a:ext cx="2133600" cy="1524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48200" y="4191000"/>
            <a:ext cx="2438400" cy="1143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2667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xmlns="" val="18642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UNIX socket programming in TCP.</a:t>
            </a:r>
          </a:p>
          <a:p>
            <a:r>
              <a:rPr lang="en-US" dirty="0" smtClean="0"/>
              <a:t>Task is divided in following phases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Login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Compose mail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Send mail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Forward mail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Display mail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Delete mail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Create mail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Log out</a:t>
            </a:r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First, ‘create mail’ option is chosen. According to that option ‘0’ is saved on a temporary file.</a:t>
            </a:r>
          </a:p>
          <a:p>
            <a:pPr lvl="0"/>
            <a:r>
              <a:rPr lang="en-US" dirty="0" smtClean="0"/>
              <a:t>Given username and password is saved in the temporary file, where two separate variables hold username and password. This file is sent to the server machine.</a:t>
            </a:r>
          </a:p>
          <a:p>
            <a:r>
              <a:rPr lang="en-US" dirty="0" smtClean="0"/>
              <a:t>Server reads that file and save them in a temporary file.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 for creating a mail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75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16687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Then server checks whether the given username is in log file or not.</a:t>
            </a:r>
          </a:p>
          <a:p>
            <a:pPr>
              <a:buNone/>
            </a:pPr>
            <a:r>
              <a:rPr lang="en-US" b="1" dirty="0" smtClean="0"/>
              <a:t>a&gt;</a:t>
            </a:r>
            <a:r>
              <a:rPr lang="en-US" dirty="0" smtClean="0"/>
              <a:t>If no match is found then create the account (create a folder         according to that user name and enter the details of that account in the logfile.txt).</a:t>
            </a:r>
          </a:p>
          <a:p>
            <a:pPr>
              <a:buNone/>
            </a:pPr>
            <a:r>
              <a:rPr lang="en-US" b="1" dirty="0" smtClean="0"/>
              <a:t>b&gt;</a:t>
            </a:r>
            <a:r>
              <a:rPr lang="en-US" dirty="0" smtClean="0"/>
              <a:t>Else write on feedback.txt file that, this username already exists and send it to the client trying to create an account.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 for creating a mail account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4800600"/>
            <a:ext cx="1219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0" y="5108613"/>
            <a:ext cx="1295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19400" y="571500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10200" y="4495800"/>
            <a:ext cx="838200" cy="110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sr</a:t>
            </a:r>
          </a:p>
          <a:p>
            <a:r>
              <a:rPr lang="en-US" dirty="0" smtClean="0"/>
              <a:t>pwd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58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52471"/>
          </a:xfrm>
        </p:spPr>
        <p:txBody>
          <a:bodyPr/>
          <a:lstStyle/>
          <a:p>
            <a:r>
              <a:rPr lang="en-US" dirty="0" smtClean="0"/>
              <a:t>Server program connects the client machine by system calls.</a:t>
            </a:r>
          </a:p>
          <a:p>
            <a:r>
              <a:rPr lang="en-US" dirty="0" smtClean="0"/>
              <a:t>Server get a file containing username &amp; password and also tagged with </a:t>
            </a:r>
            <a:r>
              <a:rPr lang="en-US" dirty="0" smtClean="0"/>
              <a:t>‘1’ </a:t>
            </a:r>
            <a:r>
              <a:rPr lang="en-US" dirty="0" smtClean="0"/>
              <a:t>indicating that user wants to login.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‘login’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4234608"/>
            <a:ext cx="1219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4194213"/>
            <a:ext cx="1295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14600" y="5149008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05400" y="3929808"/>
            <a:ext cx="838200" cy="110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u</a:t>
            </a:r>
            <a:r>
              <a:rPr lang="en-US" dirty="0" smtClean="0"/>
              <a:t>sr</a:t>
            </a:r>
          </a:p>
          <a:p>
            <a:r>
              <a:rPr lang="en-US" dirty="0" smtClean="0"/>
              <a:t>pwd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57471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server </a:t>
            </a:r>
            <a:r>
              <a:rPr lang="en-US" dirty="0" smtClean="0"/>
              <a:t>get code=4,a temporary file ‘temp.c’ is created on runtime.</a:t>
            </a:r>
          </a:p>
          <a:p>
            <a:r>
              <a:rPr lang="en-US" dirty="0" smtClean="0"/>
              <a:t>The written mail created by user, collected from socket stream and written on a file ‘ftemp.txt’.</a:t>
            </a:r>
          </a:p>
          <a:p>
            <a:r>
              <a:rPr lang="en-US" dirty="0" smtClean="0"/>
              <a:t>We take the value from ‘count.txt’ that is an integer number. Then we create a text file with the integer value inside the sent mail folder.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‘Compose &amp; Send mail’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00" y="2514600"/>
            <a:ext cx="1143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828800"/>
            <a:ext cx="3429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286000"/>
            <a:ext cx="2819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usr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3733800"/>
            <a:ext cx="2819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recv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4114800" y="32004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486400" y="3352800"/>
            <a:ext cx="9906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Usr</a:t>
            </a:r>
          </a:p>
          <a:p>
            <a:r>
              <a:rPr lang="en-US" dirty="0" smtClean="0"/>
              <a:t>Pwd</a:t>
            </a:r>
          </a:p>
          <a:p>
            <a:r>
              <a:rPr lang="en-US" dirty="0" smtClean="0"/>
              <a:t>Recv</a:t>
            </a:r>
          </a:p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9200" y="24384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		Sent mail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219200" y="3886200"/>
            <a:ext cx="2362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			Inbox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1447800" y="25908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Text file</a:t>
            </a:r>
            <a:r>
              <a:rPr lang="en-US" dirty="0" smtClean="0"/>
              <a:t>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47800" y="3962400"/>
            <a:ext cx="9525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Text file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459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User has to choose the mail from inbox (which file he/she want to send to the receiver).Client side program store the corresponding </a:t>
            </a:r>
            <a:r>
              <a:rPr lang="en-US" dirty="0" smtClean="0"/>
              <a:t>file </a:t>
            </a:r>
            <a:r>
              <a:rPr lang="en-US" dirty="0" smtClean="0"/>
              <a:t>and send it to the server.</a:t>
            </a:r>
          </a:p>
          <a:p>
            <a:pPr lvl="0"/>
            <a:r>
              <a:rPr lang="en-US" dirty="0" smtClean="0"/>
              <a:t>Server reads the file name from socket and stores it in a string.</a:t>
            </a:r>
          </a:p>
          <a:p>
            <a:r>
              <a:rPr lang="en-US" dirty="0" smtClean="0"/>
              <a:t>Now from receiver account folder server open count.txt, take the value for inbox and increment it.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‘forward mail’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Create a text file by that integer value inside the inbox and copy the content of the corresponding file here.</a:t>
            </a:r>
          </a:p>
          <a:p>
            <a:r>
              <a:rPr lang="en-US" dirty="0" smtClean="0"/>
              <a:t>Now from user account folder we open count.txt and take the value according to sent mail and increment it.</a:t>
            </a:r>
          </a:p>
          <a:p>
            <a:r>
              <a:rPr lang="en-US" dirty="0" smtClean="0"/>
              <a:t>Create a text file by that integer value inside the sent mail folder and copy the content of the corresponding file here.</a:t>
            </a:r>
          </a:p>
          <a:p>
            <a:pPr lvl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‘forward mail’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356</TotalTime>
  <Words>752</Words>
  <Application>Microsoft Office PowerPoint</Application>
  <PresentationFormat>On-screen Show (4:3)</PresentationFormat>
  <Paragraphs>177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Mail Transfer System</vt:lpstr>
      <vt:lpstr>Introduction</vt:lpstr>
      <vt:lpstr>Technique for creating a mail account</vt:lpstr>
      <vt:lpstr>Technique for creating a mail account</vt:lpstr>
      <vt:lpstr>Implementation of ‘login’</vt:lpstr>
      <vt:lpstr>Implementation of ‘Compose &amp; Send mail’</vt:lpstr>
      <vt:lpstr>Slide 7</vt:lpstr>
      <vt:lpstr>Implementation of ‘forward mail’</vt:lpstr>
      <vt:lpstr>Implementation of ‘forward mail’</vt:lpstr>
      <vt:lpstr>Slide 10</vt:lpstr>
      <vt:lpstr>Implementation of ‘display mail’</vt:lpstr>
      <vt:lpstr>Implementation of ‘display mail’</vt:lpstr>
      <vt:lpstr>Slide 13</vt:lpstr>
      <vt:lpstr>Implementation of ‘delete mail’</vt:lpstr>
      <vt:lpstr>Implementation of ‘delete mail’</vt:lpstr>
      <vt:lpstr>Slide 16</vt:lpstr>
      <vt:lpstr>Implementation of ‘log out’</vt:lpstr>
      <vt:lpstr>THANK  YOU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Transfer System</dc:title>
  <dc:creator>lokesh</dc:creator>
  <cp:lastModifiedBy>lokesh</cp:lastModifiedBy>
  <cp:revision>106</cp:revision>
  <dcterms:created xsi:type="dcterms:W3CDTF">2013-06-25T11:19:28Z</dcterms:created>
  <dcterms:modified xsi:type="dcterms:W3CDTF">2013-06-26T18:54:48Z</dcterms:modified>
</cp:coreProperties>
</file>