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1" r:id="rId5"/>
    <p:sldId id="282" r:id="rId6"/>
    <p:sldId id="283" r:id="rId7"/>
    <p:sldId id="284" r:id="rId8"/>
    <p:sldId id="280"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73B43"/>
    <a:srgbClr val="D8DCDE"/>
    <a:srgbClr val="03B4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36" y="1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75F63C-B9DE-4CAC-ABB5-9975DECA037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C8200-542B-4716-8FBB-A8C844CEA85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0C8200-542B-4716-8FBB-A8C844CEA85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0C8200-542B-4716-8FBB-A8C844CEA85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075542" y="2960913"/>
            <a:ext cx="8040915" cy="1059544"/>
          </a:xfrm>
        </p:spPr>
        <p:txBody>
          <a:bodyPr anchor="b">
            <a:normAutofit/>
          </a:bodyPr>
          <a:lstStyle>
            <a:lvl1pPr algn="ctr">
              <a:defRPr sz="48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075542" y="4139067"/>
            <a:ext cx="8040915" cy="592590"/>
          </a:xfrm>
        </p:spPr>
        <p:txBody>
          <a:bodyPr>
            <a:normAutofit/>
          </a:bodyPr>
          <a:lstStyle>
            <a:lvl1pPr marL="0" indent="0" algn="ctr">
              <a:spcBef>
                <a:spcPts val="0"/>
              </a:spcBef>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30AA8581-CC4F-4702-8556-62DC73E616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956902-F09B-441B-B146-42AEA082A7D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0AA8581-CC4F-4702-8556-62DC73E6165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2956902-F09B-441B-B146-42AEA082A7D0}" type="slidenum">
              <a:rPr lang="zh-CN" altLang="en-US" smtClean="0"/>
            </a:fld>
            <a:endParaRPr lang="zh-CN" altLang="en-US"/>
          </a:p>
        </p:txBody>
      </p:sp>
      <p:sp>
        <p:nvSpPr>
          <p:cNvPr id="7" name="内容占位符 6"/>
          <p:cNvSpPr>
            <a:spLocks noGrp="1"/>
          </p:cNvSpPr>
          <p:nvPr>
            <p:ph sz="quarter" idx="13"/>
          </p:nvPr>
        </p:nvSpPr>
        <p:spPr>
          <a:xfrm>
            <a:off x="1828800" y="617220"/>
            <a:ext cx="9807575" cy="541782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30AA8581-CC4F-4702-8556-62DC73E616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956902-F09B-441B-B146-42AEA082A7D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457450" y="2743200"/>
            <a:ext cx="7277100" cy="1041399"/>
          </a:xfrm>
        </p:spPr>
        <p:txBody>
          <a:bodyPr anchor="b" anchorCtr="0">
            <a:normAutofit/>
          </a:bodyPr>
          <a:lstStyle>
            <a:lvl1pPr algn="ctr">
              <a:defRPr sz="40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457450" y="3941763"/>
            <a:ext cx="7277100" cy="592137"/>
          </a:xfrm>
        </p:spPr>
        <p:txBody>
          <a:bodyPr>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lstStyle/>
          <a:p>
            <a:fld id="{30AA8581-CC4F-4702-8556-62DC73E616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956902-F09B-441B-B146-42AEA082A7D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hasCustomPrompt="1"/>
          </p:nvPr>
        </p:nvSpPr>
        <p:spPr>
          <a:xfrm>
            <a:off x="838200" y="1825625"/>
            <a:ext cx="5181600" cy="4351338"/>
          </a:xfr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6172200" y="1825625"/>
            <a:ext cx="5181600" cy="4351338"/>
          </a:xfr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30AA8581-CC4F-4702-8556-62DC73E6165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956902-F09B-441B-B146-42AEA082A7D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hasCustomPrompt="1"/>
          </p:nvPr>
        </p:nvSpPr>
        <p:spPr>
          <a:xfrm>
            <a:off x="839788" y="2505075"/>
            <a:ext cx="5157787" cy="3684588"/>
          </a:xfr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0" name="标题 1"/>
          <p:cNvSpPr>
            <a:spLocks noGrp="1"/>
          </p:cNvSpPr>
          <p:nvPr>
            <p:ph type="title"/>
          </p:nvPr>
        </p:nvSpPr>
        <p:spPr>
          <a:xfrm>
            <a:off x="1741714" y="575356"/>
            <a:ext cx="9612086" cy="905102"/>
          </a:xfrm>
        </p:spPr>
        <p:txBody>
          <a:bodyPr/>
          <a:lstStyle/>
          <a:p>
            <a:r>
              <a:rPr lang="zh-CN" altLang="en-US" dirty="0" smtClean="0"/>
              <a:t>单击此处编辑母版标题样式</a:t>
            </a:r>
            <a:endParaRPr lang="zh-CN" altLang="en-US" dirty="0"/>
          </a:p>
        </p:txBody>
      </p:sp>
      <p:sp>
        <p:nvSpPr>
          <p:cNvPr id="2" name="日期占位符 1"/>
          <p:cNvSpPr>
            <a:spLocks noGrp="1"/>
          </p:cNvSpPr>
          <p:nvPr>
            <p:ph type="dt" sz="half" idx="10"/>
          </p:nvPr>
        </p:nvSpPr>
        <p:spPr/>
        <p:txBody>
          <a:bodyPr/>
          <a:lstStyle/>
          <a:p>
            <a:fld id="{30AA8581-CC4F-4702-8556-62DC73E6165E}" type="datetimeFigureOut">
              <a:rPr lang="zh-CN" altLang="en-US" smtClean="0"/>
            </a:fld>
            <a:endParaRPr lang="zh-CN" altLang="en-US"/>
          </a:p>
        </p:txBody>
      </p:sp>
      <p:sp>
        <p:nvSpPr>
          <p:cNvPr id="7" name="页脚占位符 6"/>
          <p:cNvSpPr>
            <a:spLocks noGrp="1"/>
          </p:cNvSpPr>
          <p:nvPr>
            <p:ph type="ftr" sz="quarter" idx="11"/>
          </p:nvPr>
        </p:nvSpPr>
        <p:spPr/>
        <p:txBody>
          <a:bodyPr/>
          <a:lstStyle/>
          <a:p>
            <a:endParaRPr lang="zh-CN" altLang="en-US"/>
          </a:p>
        </p:txBody>
      </p:sp>
      <p:sp>
        <p:nvSpPr>
          <p:cNvPr id="8" name="灯片编号占位符 7"/>
          <p:cNvSpPr>
            <a:spLocks noGrp="1"/>
          </p:cNvSpPr>
          <p:nvPr>
            <p:ph type="sldNum" sz="quarter" idx="12"/>
          </p:nvPr>
        </p:nvSpPr>
        <p:spPr/>
        <p:txBody>
          <a:bodyPr/>
          <a:lstStyle/>
          <a:p>
            <a:fld id="{B2956902-F09B-441B-B146-42AEA082A7D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373B43"/>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510000" y="3160800"/>
            <a:ext cx="5094000" cy="1202400"/>
          </a:xfrm>
        </p:spPr>
        <p:txBody>
          <a:bodyPr anchor="t" anchorCtr="0">
            <a:normAutofit/>
          </a:bodyPr>
          <a:lstStyle>
            <a:lvl1pPr algn="ctr">
              <a:defRPr sz="7200"/>
            </a:lvl1pPr>
          </a:lstStyle>
          <a:p>
            <a:r>
              <a:rPr lang="zh-CN" altLang="en-US" dirty="0" smtClean="0"/>
              <a:t>编辑标题</a:t>
            </a:r>
            <a:endParaRPr lang="zh-CN" altLang="en-US" dirty="0"/>
          </a:p>
        </p:txBody>
      </p:sp>
      <p:grpSp>
        <p:nvGrpSpPr>
          <p:cNvPr id="8" name="组合 27"/>
          <p:cNvGrpSpPr/>
          <p:nvPr userDrawn="1"/>
        </p:nvGrpSpPr>
        <p:grpSpPr bwMode="auto">
          <a:xfrm>
            <a:off x="3292475" y="2947988"/>
            <a:ext cx="5575300" cy="1624012"/>
            <a:chOff x="3327400" y="2912765"/>
            <a:chExt cx="5575300" cy="1054100"/>
          </a:xfrm>
        </p:grpSpPr>
        <p:cxnSp>
          <p:nvCxnSpPr>
            <p:cNvPr id="9" name="直接连接符 8"/>
            <p:cNvCxnSpPr/>
            <p:nvPr/>
          </p:nvCxnSpPr>
          <p:spPr>
            <a:xfrm>
              <a:off x="3327400" y="2912765"/>
              <a:ext cx="0" cy="1054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340100" y="3966865"/>
              <a:ext cx="5562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902700" y="2912765"/>
              <a:ext cx="0" cy="1054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327400" y="2912765"/>
              <a:ext cx="431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470900" y="2912765"/>
              <a:ext cx="431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副标题 2"/>
          <p:cNvSpPr>
            <a:spLocks noGrp="1"/>
          </p:cNvSpPr>
          <p:nvPr>
            <p:ph type="subTitle" idx="1"/>
          </p:nvPr>
        </p:nvSpPr>
        <p:spPr>
          <a:xfrm>
            <a:off x="3808800" y="2757600"/>
            <a:ext cx="4561200" cy="370800"/>
          </a:xfrm>
        </p:spPr>
        <p:txBody>
          <a:bodyPr>
            <a:normAutofit/>
          </a:bodyPr>
          <a:lstStyle>
            <a:lvl1pPr marL="0" indent="0" algn="dist">
              <a:spcBef>
                <a:spcPts val="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3" name="日期占位符 2"/>
          <p:cNvSpPr>
            <a:spLocks noGrp="1"/>
          </p:cNvSpPr>
          <p:nvPr>
            <p:ph type="dt" sz="half" idx="10"/>
          </p:nvPr>
        </p:nvSpPr>
        <p:spPr/>
        <p:txBody>
          <a:bodyPr/>
          <a:lstStyle/>
          <a:p>
            <a:fld id="{30AA8581-CC4F-4702-8556-62DC73E6165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2956902-F09B-441B-B146-42AEA082A7D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373B43"/>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AA8581-CC4F-4702-8556-62DC73E6165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2956902-F09B-441B-B146-42AEA082A7D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rgbClr val="373B43"/>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5183188"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30AA8581-CC4F-4702-8556-62DC73E6165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956902-F09B-441B-B146-42AEA082A7D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rgbClr val="373B43"/>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92342" y="365125"/>
            <a:ext cx="1861457" cy="5811838"/>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hasCustomPrompt="1"/>
          </p:nvPr>
        </p:nvSpPr>
        <p:spPr>
          <a:xfrm>
            <a:off x="838199" y="365125"/>
            <a:ext cx="8479972" cy="5811838"/>
          </a:xfrm>
        </p:spPr>
        <p:txBody>
          <a:bodyPr vert="eaVert"/>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30AA8581-CC4F-4702-8556-62DC73E616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956902-F09B-441B-B146-42AEA082A7D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1741714" y="575356"/>
            <a:ext cx="9612086" cy="905102"/>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712686"/>
            <a:ext cx="10515600" cy="4464277"/>
          </a:xfrm>
          <a:prstGeom prst="rect">
            <a:avLst/>
          </a:prstGeom>
        </p:spPr>
        <p:txBody>
          <a:bodyPr vert="horz" lIns="91440" tIns="45720" rIns="91440" bIns="45720" rtlCol="0">
            <a:normAutofit/>
          </a:bodyPr>
          <a:lstStyle/>
          <a:p>
            <a:r>
              <a:rPr lang="zh-CN" altLang="en-US" dirty="0" smtClean="0"/>
              <a:t>单击此处编辑文本</a:t>
            </a:r>
            <a:endParaRPr lang="en-US" altLang="zh-CN" sz="2400"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30AA8581-CC4F-4702-8556-62DC73E6165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B2956902-F09B-441B-B146-42AEA082A7D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just" defTabSz="914400" rtl="0" eaLnBrk="1" latinLnBrk="0" hangingPunct="1">
        <a:lnSpc>
          <a:spcPct val="130000"/>
        </a:lnSpc>
        <a:spcBef>
          <a:spcPts val="1200"/>
        </a:spcBef>
        <a:buFont typeface="Wingdings" panose="05000000000000000000" pitchFamily="2" charset="2"/>
        <a:buChar char="Ø"/>
        <a:defRPr sz="2400" kern="1200">
          <a:solidFill>
            <a:schemeClr val="tx1"/>
          </a:solidFill>
          <a:latin typeface="+mn-lt"/>
          <a:ea typeface="+mn-ea"/>
          <a:cs typeface="+mn-cs"/>
        </a:defRPr>
      </a:lvl1pPr>
      <a:lvl2pPr marL="800100" indent="-342900" algn="just" defTabSz="914400" rtl="0" eaLnBrk="1" latinLnBrk="0" hangingPunct="1">
        <a:lnSpc>
          <a:spcPct val="120000"/>
        </a:lnSpc>
        <a:spcBef>
          <a:spcPts val="600"/>
        </a:spcBef>
        <a:buFont typeface="Wingdings" panose="05000000000000000000" pitchFamily="2" charset="2"/>
        <a:buChar char="Ø"/>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8.xml"/><Relationship Id="rId3" Type="http://schemas.openxmlformats.org/officeDocument/2006/relationships/tags" Target="../tags/tag14.xml"/><Relationship Id="rId2" Type="http://schemas.openxmlformats.org/officeDocument/2006/relationships/image" Target="../media/image4.png"/><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7.xml"/><Relationship Id="rId7" Type="http://schemas.openxmlformats.org/officeDocument/2006/relationships/tags" Target="../tags/tag18.xml"/><Relationship Id="rId6" Type="http://schemas.openxmlformats.org/officeDocument/2006/relationships/image" Target="../media/image5.png"/><Relationship Id="rId5" Type="http://schemas.openxmlformats.org/officeDocument/2006/relationships/tags" Target="../tags/tag17.xml"/><Relationship Id="rId4" Type="http://schemas.microsoft.com/office/2007/relationships/media" Target="../media/media1.mp4"/><Relationship Id="rId3" Type="http://schemas.openxmlformats.org/officeDocument/2006/relationships/video" Target="../media/media1.mp4"/><Relationship Id="rId2" Type="http://schemas.openxmlformats.org/officeDocument/2006/relationships/tags" Target="../tags/tag16.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6.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fontScale="90000"/>
          </a:bodyPr>
          <a:lstStyle/>
          <a:p>
            <a:r>
              <a:rPr lang="en-IN" altLang="zh-CN" dirty="0"/>
              <a:t>Task 2 </a:t>
            </a:r>
            <a:endParaRPr lang="en-IN" altLang="zh-CN" dirty="0"/>
          </a:p>
        </p:txBody>
      </p:sp>
      <p:sp>
        <p:nvSpPr>
          <p:cNvPr id="3" name="副标题 2"/>
          <p:cNvSpPr>
            <a:spLocks noGrp="1"/>
          </p:cNvSpPr>
          <p:nvPr>
            <p:ph type="subTitle" idx="1"/>
            <p:custDataLst>
              <p:tags r:id="rId2"/>
            </p:custDataLst>
          </p:nvPr>
        </p:nvSpPr>
        <p:spPr/>
        <p:txBody>
          <a:bodyPr/>
          <a:lstStyle/>
          <a:p>
            <a:r>
              <a:rPr lang="en-IN" altLang="zh-CN" dirty="0"/>
              <a:t>Cross site scripting vulnerability                               From :- Pritam Raj</a:t>
            </a:r>
            <a:endParaRPr lang="en-IN" altLang="zh-CN" dirty="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IN" altLang="zh-CN" dirty="0"/>
              <a:t>Summary</a:t>
            </a:r>
            <a:endParaRPr lang="en-IN" altLang="zh-CN" dirty="0"/>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altLang="zh-CN" dirty="0"/>
              <a:t>Vulnweb website http://testasp.vulnweb.com/ has an Input in search section that has a vulnerability that add one more input area, also known as Reflected Cross Site Scripting.  </a:t>
            </a:r>
            <a:endParaRPr lang="en-IN" altLang="zh-CN" dirty="0"/>
          </a:p>
          <a:p>
            <a:r>
              <a:rPr lang="en-IN" altLang="zh-CN" dirty="0"/>
              <a:t>As per OWASP's definition: "Cross-Site Scripting (XSS) attacks are a type of injection, in which malicious scripts are injected into otherwise benign and trusted websites. " </a:t>
            </a:r>
            <a:endParaRPr lang="en-IN" altLang="zh-CN" dirty="0"/>
          </a:p>
          <a:p>
            <a:r>
              <a:rPr lang="en-IN" altLang="zh-CN" dirty="0"/>
              <a:t>It Happen because the input box on search section does not sanitise user input, allowing an injection to occur. </a:t>
            </a:r>
            <a:endParaRPr lang="en-IN" altLang="zh-CN" dirty="0"/>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838200" y="363600"/>
            <a:ext cx="10515600"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en-IN" altLang="zh-CN" dirty="0"/>
              <a:t>Steps To Reproduce</a:t>
            </a:r>
            <a:endParaRPr lang="en-IN" altLang="zh-CN" dirty="0"/>
          </a:p>
        </p:txBody>
      </p:sp>
      <p:sp>
        <p:nvSpPr>
          <p:cNvPr id="6" name="文本框 5"/>
          <p:cNvSpPr txBox="1"/>
          <p:nvPr>
            <p:custDataLst>
              <p:tags r:id="rId2"/>
            </p:custDataLst>
          </p:nvPr>
        </p:nvSpPr>
        <p:spPr>
          <a:xfrm>
            <a:off x="838200" y="1825625"/>
            <a:ext cx="5180400" cy="435240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altLang="zh-CN" dirty="0"/>
              <a:t>Prepare a javascript payload that he can input it into the search section input bas and make the page show a additional input area, which in case lead to bad user interface as well as allow others to know that it has not implemented proper  sanitation for text input, leading to some major risk.</a:t>
            </a:r>
            <a:endParaRPr lang="en-IN" altLang="zh-CN" dirty="0"/>
          </a:p>
        </p:txBody>
      </p:sp>
      <p:sp>
        <p:nvSpPr>
          <p:cNvPr id="2" name="文本框 5"/>
          <p:cNvSpPr txBox="1"/>
          <p:nvPr>
            <p:custDataLst>
              <p:tags r:id="rId3"/>
            </p:custDataLst>
          </p:nvPr>
        </p:nvSpPr>
        <p:spPr>
          <a:xfrm>
            <a:off x="6386195" y="1825625"/>
            <a:ext cx="5180400" cy="435240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None/>
            </a:pPr>
            <a:r>
              <a:rPr lang="en-IN" altLang="zh-CN" u="sng" dirty="0"/>
              <a:t>Code</a:t>
            </a:r>
            <a:endParaRPr lang="en-IN" altLang="zh-CN" u="sng" dirty="0"/>
          </a:p>
          <a:p>
            <a:pPr marL="0" indent="0" algn="l">
              <a:buNone/>
            </a:pPr>
            <a:r>
              <a:rPr lang="en-IN" altLang="zh-CN" u="sng" dirty="0"/>
              <a:t>&lt;span id=x tabindex=1 onbeforedeactivate=alert(1)&gt;&lt;/span&gt;&lt;input autofocus&gt;</a:t>
            </a:r>
            <a:endParaRPr lang="en-IN" altLang="zh-CN" u="sng" dirty="0"/>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2"/>
            <p:custDataLst>
              <p:tags r:id="rId1"/>
            </p:custDataLst>
          </p:nvPr>
        </p:nvSpPr>
        <p:spPr>
          <a:xfrm>
            <a:off x="839787" y="2242820"/>
            <a:ext cx="4165200" cy="3811588"/>
          </a:xfrm>
        </p:spPr>
        <p:txBody>
          <a:bodyPr/>
          <a:lstStyle/>
          <a:p>
            <a:r>
              <a:rPr lang="en-IN" altLang="zh-CN" dirty="0"/>
              <a:t>Injecting this code allow it to modify the HTML file and add a span tag that allow this UI Issue.</a:t>
            </a:r>
            <a:endParaRPr lang="en-IN" altLang="zh-CN" dirty="0"/>
          </a:p>
          <a:p>
            <a:r>
              <a:rPr lang="en-IN" altLang="zh-CN" dirty="0"/>
              <a:t>Here how it looks </a:t>
            </a:r>
            <a:endParaRPr lang="en-IN" altLang="zh-CN" dirty="0"/>
          </a:p>
        </p:txBody>
      </p:sp>
      <p:pic>
        <p:nvPicPr>
          <p:cNvPr id="6" name="Picture Placeholder 5" descr="Screenshot 2024-07-16 192650"/>
          <p:cNvPicPr>
            <a:picLocks noChangeAspect="1"/>
          </p:cNvPicPr>
          <p:nvPr>
            <p:ph type="pic" idx="1"/>
          </p:nvPr>
        </p:nvPicPr>
        <p:blipFill>
          <a:blip r:embed="rId2"/>
          <a:stretch>
            <a:fillRect/>
          </a:stretch>
        </p:blipFill>
        <p:spPr>
          <a:xfrm>
            <a:off x="5183505" y="1250315"/>
            <a:ext cx="6170295" cy="3816985"/>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1092320" y="137303"/>
            <a:ext cx="9082800" cy="939600"/>
          </a:xfrm>
          <a:prstGeom prst="rect">
            <a:avLst/>
          </a:prstGeom>
          <a:noFill/>
        </p:spPr>
        <p:txBody>
          <a:bodyPr wrap="square" rtlCol="0" anchor="ctr" anchorCtr="0">
            <a:normAutofit/>
          </a:bodyPr>
          <a:lstStyle/>
          <a:p>
            <a:r>
              <a:rPr lang="en-IN" altLang="zh-CN" sz="3600" dirty="0">
                <a:latin typeface="+mj-lt"/>
                <a:ea typeface="+mj-ea"/>
                <a:cs typeface="+mj-cs"/>
              </a:rPr>
              <a:t>Video Demonstration</a:t>
            </a:r>
            <a:endParaRPr lang="en-IN" altLang="zh-CN" sz="3600" dirty="0">
              <a:latin typeface="+mj-lt"/>
              <a:ea typeface="+mj-ea"/>
              <a:cs typeface="+mj-cs"/>
            </a:endParaRPr>
          </a:p>
        </p:txBody>
      </p:sp>
      <p:sp>
        <p:nvSpPr>
          <p:cNvPr id="7" name="文本占位符 6"/>
          <p:cNvSpPr>
            <a:spLocks noGrp="1"/>
          </p:cNvSpPr>
          <p:nvPr>
            <p:custDataLst>
              <p:tags r:id="rId2"/>
            </p:custDataLst>
          </p:nvPr>
        </p:nvSpPr>
        <p:spPr>
          <a:xfrm>
            <a:off x="8819515" y="5899150"/>
            <a:ext cx="2985770" cy="556895"/>
          </a:xfrm>
          <a:prstGeom prst="rect">
            <a:avLst/>
          </a:prstGeom>
        </p:spPr>
        <p:txBody>
          <a:bodyPr vert="horz" lIns="91440" tIns="45720" rIns="91440" bIns="45720" rtlCol="0">
            <a:normAutofit fontScale="90000"/>
          </a:bodyPr>
          <a:lstStyle>
            <a:lvl1pPr marL="0" indent="0" algn="just" defTabSz="914400" rtl="0" eaLnBrk="1" latinLnBrk="0" hangingPunct="1">
              <a:lnSpc>
                <a:spcPct val="130000"/>
              </a:lnSpc>
              <a:spcBef>
                <a:spcPts val="1200"/>
              </a:spcBef>
              <a:buFont typeface="Wingdings" panose="05000000000000000000" pitchFamily="2" charset="2"/>
              <a:buNone/>
              <a:defRPr sz="2000" kern="1200">
                <a:solidFill>
                  <a:schemeClr val="tx1"/>
                </a:solidFill>
                <a:latin typeface="+mn-lt"/>
                <a:ea typeface="+mn-ea"/>
                <a:cs typeface="+mn-cs"/>
              </a:defRPr>
            </a:lvl1pPr>
            <a:lvl2pPr marL="457200" indent="0" algn="just" defTabSz="914400" rtl="0" eaLnBrk="1" latinLnBrk="0" hangingPunct="1">
              <a:lnSpc>
                <a:spcPct val="120000"/>
              </a:lnSpc>
              <a:spcBef>
                <a:spcPts val="600"/>
              </a:spcBef>
              <a:buFont typeface="Wingdings" panose="05000000000000000000" pitchFamily="2" charset="2"/>
              <a:buNone/>
              <a:defRPr sz="1400" kern="1200">
                <a:solidFill>
                  <a:schemeClr val="tx1"/>
                </a:solidFill>
                <a:latin typeface="+mn-lt"/>
                <a:ea typeface="+mn-ea"/>
                <a:cs typeface="+mn-cs"/>
              </a:defRPr>
            </a:lvl2pPr>
            <a:lvl3pPr marL="914400" indent="0" algn="just" defTabSz="914400" rtl="0" eaLnBrk="1" latinLnBrk="0" hangingPunct="1">
              <a:lnSpc>
                <a:spcPct val="90000"/>
              </a:lnSpc>
              <a:spcBef>
                <a:spcPts val="500"/>
              </a:spcBef>
              <a:buFont typeface="Wingdings" panose="05000000000000000000" pitchFamily="2" charset="2"/>
              <a:buNone/>
              <a:defRPr sz="1200" kern="1200">
                <a:solidFill>
                  <a:schemeClr val="tx1"/>
                </a:solidFill>
                <a:latin typeface="+mn-lt"/>
                <a:ea typeface="+mn-ea"/>
                <a:cs typeface="+mn-cs"/>
              </a:defRPr>
            </a:lvl3pPr>
            <a:lvl4pPr marL="1371600" indent="0" algn="just" defTabSz="914400" rtl="0" eaLnBrk="1" latinLnBrk="0" hangingPunct="1">
              <a:lnSpc>
                <a:spcPct val="90000"/>
              </a:lnSpc>
              <a:spcBef>
                <a:spcPts val="500"/>
              </a:spcBef>
              <a:buFont typeface="Wingdings" panose="05000000000000000000" pitchFamily="2" charset="2"/>
              <a:buNone/>
              <a:defRPr sz="1000" kern="1200">
                <a:solidFill>
                  <a:schemeClr val="tx1"/>
                </a:solidFill>
                <a:latin typeface="+mn-lt"/>
                <a:ea typeface="+mn-ea"/>
                <a:cs typeface="+mn-cs"/>
              </a:defRPr>
            </a:lvl4pPr>
            <a:lvl5pPr marL="1828800" indent="0" algn="just" defTabSz="914400" rtl="0" eaLnBrk="1" latinLnBrk="0" hangingPunct="1">
              <a:lnSpc>
                <a:spcPct val="90000"/>
              </a:lnSpc>
              <a:spcBef>
                <a:spcPts val="500"/>
              </a:spcBef>
              <a:buFont typeface="Wingdings" panose="05000000000000000000" pitchFamily="2" charset="2"/>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IN" altLang="zh-CN" dirty="0"/>
              <a:t>Click on the video to See</a:t>
            </a:r>
            <a:endParaRPr lang="en-IN" altLang="zh-CN" dirty="0"/>
          </a:p>
        </p:txBody>
      </p:sp>
      <p:pic>
        <p:nvPicPr>
          <p:cNvPr id="2" name="Screencast 2024-07-16 18_33_56">
            <a:hlinkClick r:id="" action="ppaction://media"/>
          </p:cNvPr>
          <p:cNvPicPr/>
          <p:nvPr>
            <a:videoFile r:link="rId3"/>
            <p:extLst>
              <p:ext uri="{DAA4B4D4-6D71-4841-9C94-3DE7FCFB9230}">
                <p14:media xmlns:p14="http://schemas.microsoft.com/office/powerpoint/2010/main" r:embed="rId4"/>
              </p:ext>
            </p:extLst>
            <p:custDataLst>
              <p:tags r:id="rId5"/>
            </p:custDataLst>
          </p:nvPr>
        </p:nvPicPr>
        <p:blipFill>
          <a:blip r:embed="rId6"/>
          <a:stretch>
            <a:fillRect/>
          </a:stretch>
        </p:blipFill>
        <p:spPr>
          <a:xfrm>
            <a:off x="1287780" y="1236980"/>
            <a:ext cx="8691880" cy="4502150"/>
          </a:xfrm>
          <a:prstGeom prst="rect">
            <a:avLst/>
          </a:prstGeom>
        </p:spPr>
      </p:pic>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106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fullScrn="0">
              <p:cMediaNode>
                <p:cTn id="7" fill="hold" display="1">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additive="base">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en-US" altLang="zh-CN" dirty="0"/>
              <a:t>Thank You</a:t>
            </a:r>
            <a:endParaRPr lang="en-US" altLang="zh-CN" dirty="0"/>
          </a:p>
        </p:txBody>
      </p:sp>
      <p:sp>
        <p:nvSpPr>
          <p:cNvPr id="11" name="副标题 10"/>
          <p:cNvSpPr>
            <a:spLocks noGrp="1"/>
          </p:cNvSpPr>
          <p:nvPr>
            <p:ph type="subTitle" idx="1"/>
            <p:custDataLst>
              <p:tags r:id="rId2"/>
            </p:custDataLst>
          </p:nvPr>
        </p:nvSpPr>
        <p:spPr/>
        <p:txBody>
          <a:bodyPr>
            <a:normAutofit fontScale="85000" lnSpcReduction="10000"/>
          </a:bodyPr>
          <a:lstStyle/>
          <a:p>
            <a:pPr>
              <a:spcBef>
                <a:spcPct val="0"/>
              </a:spcBef>
            </a:pPr>
            <a:r>
              <a:rPr lang="en-US" altLang="zh-CN" smtClean="0"/>
              <a:t>THANK YOU</a:t>
            </a:r>
            <a:endParaRPr lang="zh-CN" altLang="en-US" dirty="0"/>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160175"/>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175"/>
  <p:tag name="KSO_WM_UNIT_TYPE" val="f"/>
  <p:tag name="KSO_WM_UNIT_INDEX" val="1"/>
  <p:tag name="KSO_WM_UNIT_ID" val="custom160175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175"/>
  <p:tag name="KSO_WM_UNIT_TYPE" val="f"/>
  <p:tag name="KSO_WM_UNIT_INDEX" val="1"/>
  <p:tag name="KSO_WM_UNIT_ID" val="custom160175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12.xml><?xml version="1.0" encoding="utf-8"?>
<p:tagLst xmlns:p="http://schemas.openxmlformats.org/presentationml/2006/main">
  <p:tag name="KSO_WM_TEMPLATE_CATEGORY" val="custom"/>
  <p:tag name="KSO_WM_TEMPLATE_INDEX" val="160175"/>
  <p:tag name="KSO_WM_TAG_VERSION" val="1.0"/>
  <p:tag name="KSO_WM_SLIDE_ID" val="custom160175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175"/>
  <p:tag name="KSO_WM_UNIT_TYPE" val="f"/>
  <p:tag name="KSO_WM_UNIT_INDEX" val="1"/>
  <p:tag name="KSO_WM_UNIT_ID" val="custom160175_4*f*1"/>
  <p:tag name="KSO_WM_UNIT_CLEAR" val="1"/>
  <p:tag name="KSO_WM_UNIT_LAYERLEVEL" val="1"/>
  <p:tag name="KSO_WM_UNIT_VALUE" val="135"/>
  <p:tag name="KSO_WM_UNIT_HIGHLIGHT" val="0"/>
  <p:tag name="KSO_WM_UNIT_COMPATIBLE" val="0"/>
  <p:tag name="KSO_WM_UNIT_PRESET_TEXT_INDEX" val="5"/>
  <p:tag name="KSO_WM_UNIT_PRESET_TEXT_LEN" val="232"/>
</p:tagLst>
</file>

<file path=ppt/tags/tag14.xml><?xml version="1.0" encoding="utf-8"?>
<p:tagLst xmlns:p="http://schemas.openxmlformats.org/presentationml/2006/main">
  <p:tag name="KSO_WM_TEMPLATE_CATEGORY" val="custom"/>
  <p:tag name="KSO_WM_TEMPLATE_INDEX" val="160175"/>
  <p:tag name="KSO_WM_TAG_VERSION" val="1.0"/>
  <p:tag name="KSO_WM_SLIDE_ID" val="custom160175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175"/>
  <p:tag name="KSO_WM_UNIT_TYPE" val="a"/>
  <p:tag name="KSO_WM_UNIT_INDEX" val="1"/>
  <p:tag name="KSO_WM_UNIT_ID" val="custom160175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175"/>
  <p:tag name="KSO_WM_UNIT_TYPE" val="f"/>
  <p:tag name="KSO_WM_UNIT_INDEX" val="1"/>
  <p:tag name="KSO_WM_UNIT_ID" val="custom160175_4*f*1"/>
  <p:tag name="KSO_WM_UNIT_CLEAR" val="1"/>
  <p:tag name="KSO_WM_UNIT_LAYERLEVEL" val="1"/>
  <p:tag name="KSO_WM_UNIT_VALUE" val="135"/>
  <p:tag name="KSO_WM_UNIT_HIGHLIGHT" val="0"/>
  <p:tag name="KSO_WM_UNIT_COMPATIBLE" val="0"/>
  <p:tag name="KSO_WM_UNIT_PRESET_TEXT_INDEX" val="5"/>
  <p:tag name="KSO_WM_UNIT_PRESET_TEXT_LEN" val="232"/>
</p:tagLst>
</file>

<file path=ppt/tags/tag17.xml><?xml version="1.0" encoding="utf-8"?>
<p:tagLst xmlns:p="http://schemas.openxmlformats.org/presentationml/2006/main">
  <p:tag name="KSO_WM_MEDIACOVER_FLAG" val="1"/>
  <p:tag name="KSO_WM_UNIT_MEDIACOVER_BTN_STATE" val="1"/>
</p:tagLst>
</file>

<file path=ppt/tags/tag18.xml><?xml version="1.0" encoding="utf-8"?>
<p:tagLst xmlns:p="http://schemas.openxmlformats.org/presentationml/2006/main">
  <p:tag name="KSO_WM_TEMPLATE_CATEGORY" val="custom"/>
  <p:tag name="KSO_WM_TEMPLATE_INDEX" val="160175"/>
  <p:tag name="KSO_WM_TAG_VERSION" val="1.0"/>
  <p:tag name="KSO_WM_SLIDE_ID" val="custom160175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175"/>
  <p:tag name="KSO_WM_UNIT_TYPE" val="a"/>
  <p:tag name="KSO_WM_UNIT_INDEX" val="1"/>
  <p:tag name="KSO_WM_UNIT_ID" val="custom160175_29*a*1"/>
  <p:tag name="KSO_WM_UNIT_CLEAR" val="1"/>
  <p:tag name="KSO_WM_UNIT_LAYERLEVEL" val="1"/>
  <p:tag name="KSO_WM_UNIT_VALUE" val="5"/>
  <p:tag name="KSO_WM_UNIT_ISCONTENTSTITLE" val="0"/>
  <p:tag name="KSO_WM_UNIT_HIGHLIGHT" val="0"/>
  <p:tag name="KSO_WM_UNIT_COMPATIBLE" val="0"/>
  <p:tag name="KSO_WM_UNIT_PRESET_TEXT" val="谢 谢 大 家"/>
</p:tagLst>
</file>

<file path=ppt/tags/tag2.xml><?xml version="1.0" encoding="utf-8"?>
<p:tagLst xmlns:p="http://schemas.openxmlformats.org/presentationml/2006/main">
  <p:tag name="KSO_WM_TAG_VERSION" val="1.0"/>
  <p:tag name="KSO_WM_TEMPLATE_CATEGORY" val="custom"/>
  <p:tag name="KSO_WM_TEMPLATE_INDEX" val="160175"/>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175"/>
  <p:tag name="KSO_WM_UNIT_TYPE" val="b"/>
  <p:tag name="KSO_WM_UNIT_INDEX" val="1"/>
  <p:tag name="KSO_WM_UNIT_ID" val="custom160175_29*b*1"/>
  <p:tag name="KSO_WM_UNIT_CLEAR" val="1"/>
  <p:tag name="KSO_WM_UNIT_LAYERLEVEL" val="1"/>
  <p:tag name="KSO_WM_UNIT_VALUE" val="22"/>
  <p:tag name="KSO_WM_UNIT_ISCONTENTSTITLE" val="0"/>
  <p:tag name="KSO_WM_UNIT_HIGHLIGHT" val="0"/>
  <p:tag name="KSO_WM_UNIT_COMPATIBLE" val="0"/>
  <p:tag name="KSO_WM_UNIT_PRESET_TEXT" val="THANK YOU"/>
</p:tagLst>
</file>

<file path=ppt/tags/tag21.xml><?xml version="1.0" encoding="utf-8"?>
<p:tagLst xmlns:p="http://schemas.openxmlformats.org/presentationml/2006/main">
  <p:tag name="KSO_WM_TEMPLATE_CATEGORY" val="custom"/>
  <p:tag name="KSO_WM_TEMPLATE_INDEX" val="160175"/>
  <p:tag name="KSO_WM_TAG_VERSION" val="1.0"/>
  <p:tag name="KSO_WM_SLIDE_ID" val="custom160175_29"/>
  <p:tag name="KSO_WM_SLIDE_INDEX" val="29"/>
  <p:tag name="KSO_WM_SLIDE_ITEM_CNT" val="2"/>
  <p:tag name="KSO_WM_SLIDE_LAYOUT" val="a_b"/>
  <p:tag name="KSO_WM_SLIDE_LAYOUT_CNT" val="1_1"/>
  <p:tag name="KSO_WM_SLIDE_TYPE" val="endPage"/>
  <p:tag name="KSO_WM_BEAUTIFY_FLAG" val="#wm#"/>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175"/>
  <p:tag name="KSO_WM_UNIT_TYPE" val="a"/>
  <p:tag name="KSO_WM_UNIT_INDEX" val="1"/>
  <p:tag name="KSO_WM_UNIT_ID" val="custom160175_1*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21"/>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175"/>
  <p:tag name="KSO_WM_UNIT_TYPE" val="b"/>
  <p:tag name="KSO_WM_UNIT_INDEX" val="1"/>
  <p:tag name="KSO_WM_UNIT_ID" val="custom160175_1*b*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24"/>
</p:tagLst>
</file>

<file path=ppt/tags/tag5.xml><?xml version="1.0" encoding="utf-8"?>
<p:tagLst xmlns:p="http://schemas.openxmlformats.org/presentationml/2006/main">
  <p:tag name="KSO_WM_TEMPLATE_THUMBS_INDEX" val="1、4、5、9、12、15、19、21、22、24、29"/>
  <p:tag name="KSO_WM_TEMPLATE_CATEGORY" val="custom"/>
  <p:tag name="KSO_WM_TEMPLATE_INDEX" val="160175"/>
  <p:tag name="KSO_WM_TAG_VERSION" val="1.0"/>
  <p:tag name="KSO_WM_SLIDE_ID" val="custom160175_1"/>
  <p:tag name="KSO_WM_SLIDE_INDEX" val="1"/>
  <p:tag name="KSO_WM_SLIDE_ITEM_CNT" val="2"/>
  <p:tag name="KSO_WM_SLIDE_LAYOUT" val="a_b"/>
  <p:tag name="KSO_WM_SLIDE_LAYOUT_CNT" val="1_1"/>
  <p:tag name="KSO_WM_SLIDE_TYPE" val="title"/>
  <p:tag name="KSO_WM_BEAUTIFY_FLAG" val="#wm#"/>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175"/>
  <p:tag name="KSO_WM_UNIT_TYPE" val="a"/>
  <p:tag name="KSO_WM_UNIT_INDEX" val="1"/>
  <p:tag name="KSO_WM_UNIT_ID" val="custom16017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175"/>
  <p:tag name="KSO_WM_UNIT_TYPE" val="f"/>
  <p:tag name="KSO_WM_UNIT_INDEX" val="1"/>
  <p:tag name="KSO_WM_UNIT_ID" val="custom16017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8.xml><?xml version="1.0" encoding="utf-8"?>
<p:tagLst xmlns:p="http://schemas.openxmlformats.org/presentationml/2006/main">
  <p:tag name="KSO_WM_TEMPLATE_CATEGORY" val="custom"/>
  <p:tag name="KSO_WM_TEMPLATE_INDEX" val="160175"/>
  <p:tag name="KSO_WM_TAG_VERSION" val="1.0"/>
  <p:tag name="KSO_WM_SLIDE_ID" val="custom160175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175"/>
  <p:tag name="KSO_WM_UNIT_TYPE" val="a"/>
  <p:tag name="KSO_WM_UNIT_INDEX" val="1"/>
  <p:tag name="KSO_WM_UNIT_ID" val="custom160175_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Office 主题">
  <a:themeElements>
    <a:clrScheme name="自定义 30">
      <a:dk1>
        <a:srgbClr val="FFFFFF"/>
      </a:dk1>
      <a:lt1>
        <a:srgbClr val="55595B"/>
      </a:lt1>
      <a:dk2>
        <a:srgbClr val="FFFFFF"/>
      </a:dk2>
      <a:lt2>
        <a:srgbClr val="55595B"/>
      </a:lt2>
      <a:accent1>
        <a:srgbClr val="03B4D2"/>
      </a:accent1>
      <a:accent2>
        <a:srgbClr val="628EE3"/>
      </a:accent2>
      <a:accent3>
        <a:srgbClr val="2BC3B5"/>
      </a:accent3>
      <a:accent4>
        <a:srgbClr val="92D050"/>
      </a:accent4>
      <a:accent5>
        <a:srgbClr val="C00000"/>
      </a:accent5>
      <a:accent6>
        <a:srgbClr val="FFC000"/>
      </a:accent6>
      <a:hlink>
        <a:srgbClr val="0563C1"/>
      </a:hlink>
      <a:folHlink>
        <a:srgbClr val="954F72"/>
      </a:folHlink>
    </a:clrScheme>
    <a:fontScheme name="自定义 9">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A000120141114A02KPBG</Template>
  <TotalTime>0</TotalTime>
  <Words>1128</Words>
  <Application>WPS Presentation</Application>
  <PresentationFormat>宽屏</PresentationFormat>
  <Paragraphs>28</Paragraphs>
  <Slides>6</Slides>
  <Notes>29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Microsoft YaHei</vt:lpstr>
      <vt:lpstr>Arial Unicode MS</vt:lpstr>
      <vt:lpstr>黑体</vt:lpstr>
      <vt:lpstr>Calibri</vt:lpstr>
      <vt:lpstr>Office 主题</vt:lpstr>
      <vt:lpstr>Task 2 </vt:lpstr>
      <vt:lpstr>PowerPoint 演示文稿</vt:lpstr>
      <vt:lpstr>PowerPoint 演示文稿</vt:lpstr>
      <vt:lpstr>PowerPoint 演示文稿</vt:lpstr>
      <vt:lpstr>PowerPoint 演示文稿</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rajpr</cp:lastModifiedBy>
  <cp:revision>116</cp:revision>
  <dcterms:created xsi:type="dcterms:W3CDTF">2015-11-10T02:20:00Z</dcterms:created>
  <dcterms:modified xsi:type="dcterms:W3CDTF">2024-07-16T14:16:55Z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1033-12.2.0.13472</vt:lpwstr>
  </property>
  <property fmtid="{D5CDD505-2E9C-101B-9397-08002B2CF9AE}" pid="3" name="ICV">
    <vt:lpwstr>0CD8F5D510C84E86814541C07DC771BC_13</vt:lpwstr>
  </property>
</Properties>
</file>