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338" r:id="rId5"/>
    <p:sldId id="315" r:id="rId6"/>
    <p:sldId id="302" r:id="rId7"/>
    <p:sldId id="327" r:id="rId8"/>
    <p:sldId id="328" r:id="rId9"/>
    <p:sldId id="329" r:id="rId10"/>
    <p:sldId id="330" r:id="rId11"/>
    <p:sldId id="331" r:id="rId12"/>
    <p:sldId id="332" r:id="rId13"/>
    <p:sldId id="339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66" d="100"/>
          <a:sy n="66" d="100"/>
        </p:scale>
        <p:origin x="588" y="4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10/5/2022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indmypet-static-website.s3-website-us-east-1.amazonaws.com/#cta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/>
          </a:bodyPr>
          <a:lstStyle/>
          <a:p>
            <a:r>
              <a:rPr lang="en-GB" sz="3200" dirty="0"/>
              <a:t>Team Name: Byte Coders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799" y="2794001"/>
            <a:ext cx="3850106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Final Project: FindmyPet-static-website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CF56B1F-5748-4CBB-EB7B-7F51505C01C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20023" r="20023"/>
          <a:stretch/>
        </p:blipFill>
        <p:spPr>
          <a:xfrm>
            <a:off x="1561890" y="1971796"/>
            <a:ext cx="3993624" cy="3617848"/>
          </a:xfr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62013" y="5282477"/>
            <a:ext cx="2942589" cy="899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42947" y="0"/>
            <a:ext cx="2739116" cy="4775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Screenshot of website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4CE4F-EC7E-5502-2A30-8F7B9F26A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257" y="370589"/>
            <a:ext cx="3343561" cy="632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MEET OUR TEAM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57162" y="2170489"/>
            <a:ext cx="7025495" cy="3922303"/>
          </a:xfrm>
        </p:spPr>
        <p:txBody>
          <a:bodyPr>
            <a:noAutofit/>
          </a:bodyPr>
          <a:lstStyle/>
          <a:p>
            <a:pPr algn="l"/>
            <a:r>
              <a:rPr lang="en-IN" sz="1600" dirty="0"/>
              <a:t>Names of members</a:t>
            </a:r>
          </a:p>
          <a:p>
            <a:pPr marL="342900" indent="-342900" algn="l">
              <a:buFontTx/>
              <a:buChar char="-"/>
            </a:pPr>
            <a:r>
              <a:rPr lang="en-IN" sz="1600" dirty="0"/>
              <a:t>Pritam Panda(Group leader)</a:t>
            </a:r>
          </a:p>
          <a:p>
            <a:pPr marL="342900" indent="-342900" algn="l">
              <a:buFontTx/>
              <a:buChar char="-"/>
            </a:pPr>
            <a:r>
              <a:rPr lang="en-IN" sz="1600" dirty="0"/>
              <a:t>Saiteja Poda</a:t>
            </a:r>
          </a:p>
          <a:p>
            <a:pPr marL="342900" indent="-342900" algn="l">
              <a:buFontTx/>
              <a:buChar char="-"/>
            </a:pPr>
            <a:r>
              <a:rPr lang="en-IN" sz="1600" dirty="0"/>
              <a:t>Tulluru Deepthi</a:t>
            </a:r>
          </a:p>
          <a:p>
            <a:pPr marL="342900" indent="-342900" algn="l">
              <a:buFontTx/>
              <a:buChar char="-"/>
            </a:pPr>
            <a:r>
              <a:rPr lang="en-IN" sz="1600" dirty="0"/>
              <a:t>Madhura Kameswara Sathya</a:t>
            </a:r>
          </a:p>
          <a:p>
            <a:pPr marL="342900" indent="-342900" algn="l">
              <a:buFontTx/>
              <a:buChar char="-"/>
            </a:pPr>
            <a:r>
              <a:rPr lang="en-IN" sz="1600" dirty="0"/>
              <a:t>Farzana Firdose</a:t>
            </a:r>
          </a:p>
          <a:p>
            <a:pPr marL="342900" indent="-342900" algn="l">
              <a:buFontTx/>
              <a:buChar char="-"/>
            </a:pPr>
            <a:r>
              <a:rPr lang="en-IN" sz="1600" dirty="0"/>
              <a:t>Aditi Yadav</a:t>
            </a:r>
          </a:p>
          <a:p>
            <a:pPr marL="342900" indent="-342900" algn="l">
              <a:buFontTx/>
              <a:buChar char="-"/>
            </a:pPr>
            <a:endParaRPr lang="en-IN" sz="1600" dirty="0"/>
          </a:p>
          <a:p>
            <a:pPr algn="l"/>
            <a:r>
              <a:rPr lang="en-IN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TITLE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D9F35C-7978-1698-F0CC-C50047BE1C7C}"/>
              </a:ext>
            </a:extLst>
          </p:cNvPr>
          <p:cNvSpPr txBox="1"/>
          <p:nvPr/>
        </p:nvSpPr>
        <p:spPr>
          <a:xfrm>
            <a:off x="675957" y="2206590"/>
            <a:ext cx="60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Deploying Static website on Cloud Platforms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/>
              <a:t>Team Name and Introduction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What is the Problem Statement?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Tech Stack we are using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Project Overview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Who are the End Users?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The Wow in our solution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Website Presentation</a:t>
            </a:r>
          </a:p>
          <a:p>
            <a:pPr lvl="1">
              <a:lnSpc>
                <a:spcPct val="150000"/>
              </a:lnSpc>
            </a:pPr>
            <a:endParaRPr lang="en-IN" dirty="0"/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30567"/>
            <a:ext cx="4275138" cy="84781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7"/>
            <a:ext cx="6431280" cy="17531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/>
              <a:t>Deploying Static website on Cloud Platforms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1EA3D7-6665-4A1E-AD2A-C7390FB60D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8611191" cy="3560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In this Project we have made a static website using HTML and CSS and Bootstrap for mobile responsiveness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We have deployed the Project on Amazon AWS S3 platform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The name of our website is FindmyPet and the idea of our website is to find pets online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96F2BA-F421-453B-A355-B10F1225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237550" cy="65960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 OVERVIEW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AE5EB-BCC3-4A2B-BDA0-76A75723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75" y="2651052"/>
            <a:ext cx="3810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697D0-D7F2-4E1C-AFA9-B7F2356F4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3600" dirty="0"/>
              <a:t>The end users in our Project are people who are trying to find Pets and facing difficulties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35EF13-5896-46EB-BB79-8B43E622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820"/>
            <a:ext cx="2692912" cy="324392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BC36C-1F46-488C-B66D-4CAF65832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47777" y="2275031"/>
            <a:ext cx="8438116" cy="36301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IN" sz="2400" dirty="0"/>
              <a:t>In our Project we have made a static website using HTML and CSS with which customers can use to contact us or use our website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sz="2400" dirty="0"/>
              <a:t>We have deployed it in AWS S3 so that customers can use our website from all over the world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740D3-9E07-4502-8069-21C41AD1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00" y="290408"/>
            <a:ext cx="10454444" cy="1356646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YOUR SOLUTION AND ITS VALUE PROPOSITION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4C9E9-1283-4FA5-9E79-FC0B254FD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72B4C-C36A-4877-97D9-A53F2FA00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97"/>
          <a:stretch/>
        </p:blipFill>
        <p:spPr>
          <a:xfrm>
            <a:off x="64169" y="3383989"/>
            <a:ext cx="2465671" cy="3420077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7B3BDA-BF44-483E-A095-A0B81C73B6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17032" y="1868237"/>
            <a:ext cx="8357936" cy="355711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/>
              <a:t>We have developed an excellent user interface that is responsive as well and users can easily use it mobile phone as well desktop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/>
              <a:t>We have deployed the Project AWS S3 so that customers can quickly access it from servers of AWS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5F5E87-B139-4D7C-98F2-C0BAF7E7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630432"/>
            <a:ext cx="8503921" cy="1414268"/>
          </a:xfrm>
        </p:spPr>
        <p:txBody>
          <a:bodyPr>
            <a:normAutofit fontScale="90000"/>
          </a:bodyPr>
          <a:lstStyle/>
          <a:p>
            <a:r>
              <a:rPr lang="en-US" dirty="0"/>
              <a:t>THE WOW IN YOUR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49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83BF4-5143-46D8-8653-78CB35A1F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A5D79D81-53FA-4FDD-A597-C60845F8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76893"/>
            <a:ext cx="6177280" cy="830997"/>
          </a:xfrm>
        </p:spPr>
        <p:txBody>
          <a:bodyPr>
            <a:normAutofit/>
          </a:bodyPr>
          <a:lstStyle/>
          <a:p>
            <a:r>
              <a:rPr lang="en-GB" dirty="0"/>
              <a:t>MODELLING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93B3F-E4EF-8A14-92F6-60C7AF3A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1" y="1020278"/>
            <a:ext cx="6061338" cy="57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717</TotalTime>
  <Words>260</Words>
  <Application>Microsoft Office PowerPoint</Application>
  <PresentationFormat>Widescreen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Team Name: Byte Coders</vt:lpstr>
      <vt:lpstr>PROJECT TITLE </vt:lpstr>
      <vt:lpstr>AGENDA</vt:lpstr>
      <vt:lpstr>PROBLEM  STATEMENT</vt:lpstr>
      <vt:lpstr>PROJECT  OVERVIEW</vt:lpstr>
      <vt:lpstr>WHO ARE THE END USERS?</vt:lpstr>
      <vt:lpstr> YOUR SOLUTION AND ITS VALUE PROPOSITION</vt:lpstr>
      <vt:lpstr>THE WOW IN YOUR SOLUTION</vt:lpstr>
      <vt:lpstr>MODELLING</vt:lpstr>
      <vt:lpstr>RESULTS </vt:lpstr>
      <vt:lpstr>MEET OUR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Pritam Panda</cp:lastModifiedBy>
  <cp:revision>72</cp:revision>
  <dcterms:created xsi:type="dcterms:W3CDTF">2021-07-11T13:13:15Z</dcterms:created>
  <dcterms:modified xsi:type="dcterms:W3CDTF">2022-10-05T13:04:39Z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