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293" autoAdjust="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84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44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6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0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7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9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FD97-94AE-4ED3-B8B5-B60A6D17A64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C5C3CC-C36B-45A4-BAD6-80B93A1E1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2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7675-3489-6B6A-B2A4-54A40F97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85" y="2567096"/>
            <a:ext cx="7350035" cy="1096899"/>
          </a:xfrm>
        </p:spPr>
        <p:txBody>
          <a:bodyPr/>
          <a:lstStyle/>
          <a:p>
            <a:r>
              <a:rPr lang="en-IN" sz="4400" dirty="0"/>
              <a:t>Weather Forecasting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25D57-2790-D65E-879B-1F990B8D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4742328"/>
            <a:ext cx="3236259" cy="173915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By SWAYAMPRABHA BABU</a:t>
            </a:r>
          </a:p>
          <a:p>
            <a:pPr algn="l"/>
            <a:r>
              <a:rPr lang="en-IN" dirty="0"/>
              <a:t>     SHIVAM KUMAR SAHOO</a:t>
            </a:r>
          </a:p>
          <a:p>
            <a:pPr algn="l"/>
            <a:r>
              <a:rPr lang="en-IN" dirty="0"/>
              <a:t>     KHUSHI SAHOO</a:t>
            </a:r>
          </a:p>
          <a:p>
            <a:pPr algn="l"/>
            <a:r>
              <a:rPr lang="en-IN" dirty="0"/>
              <a:t>     SONALI GHOSE</a:t>
            </a:r>
          </a:p>
          <a:p>
            <a:pPr algn="l"/>
            <a:endParaRPr lang="en-IN" dirty="0"/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80B3FB9E-58EC-9FFB-B470-3F8EB42AD5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8231" y="1538069"/>
            <a:ext cx="1209134" cy="11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3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BE57-25BA-533E-2434-1624520E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1384662"/>
            <a:ext cx="5784426" cy="679269"/>
          </a:xfrm>
        </p:spPr>
        <p:txBody>
          <a:bodyPr>
            <a:noAutofit/>
          </a:bodyPr>
          <a:lstStyle/>
          <a:p>
            <a:r>
              <a:rPr lang="en-IN" sz="4000" b="1" dirty="0"/>
              <a:t>4.OpenWeatherMap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9B79-139C-BA1B-3846-0F2FD710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2326052"/>
            <a:ext cx="5784426" cy="2315617"/>
          </a:xfrm>
        </p:spPr>
        <p:txBody>
          <a:bodyPr>
            <a:normAutofit lnSpcReduction="10000"/>
          </a:bodyPr>
          <a:lstStyle/>
          <a:p>
            <a:r>
              <a:rPr lang="en-US" sz="2200" b="1" dirty="0" err="1"/>
              <a:t>OpenWeatherMap</a:t>
            </a:r>
            <a:r>
              <a:rPr lang="en-US" sz="2200" b="1" dirty="0"/>
              <a:t> is an online service, owned by </a:t>
            </a:r>
            <a:r>
              <a:rPr lang="en-US" sz="2200" b="1" dirty="0" err="1"/>
              <a:t>OpenWeather</a:t>
            </a:r>
            <a:r>
              <a:rPr lang="en-US" sz="2200" b="1" dirty="0"/>
              <a:t> Ltd, that provides global weather data via API, including current weather data, forecasts, nowcasts and historical weather data for any geographical location. </a:t>
            </a:r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459DF-C731-14AD-F6AD-17FEEEBB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1" y="0"/>
            <a:ext cx="5669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7CF6-A302-C280-0D12-539F4EF8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77" y="0"/>
            <a:ext cx="1673980" cy="1062446"/>
          </a:xfrm>
        </p:spPr>
        <p:txBody>
          <a:bodyPr>
            <a:normAutofit fontScale="90000"/>
          </a:bodyPr>
          <a:lstStyle/>
          <a:p>
            <a:r>
              <a:rPr lang="en-IN" dirty="0"/>
              <a:t>Code : </a:t>
            </a:r>
            <a:br>
              <a:rPr lang="en-IN" dirty="0"/>
            </a:br>
            <a:r>
              <a:rPr lang="en-IN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9F0-A720-BEC2-8F40-F4C1BAD7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7" y="1036321"/>
            <a:ext cx="10349654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94D-6E14-391F-F1F6-63DFFC4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52" y="121920"/>
            <a:ext cx="1090505" cy="757646"/>
          </a:xfrm>
        </p:spPr>
        <p:txBody>
          <a:bodyPr>
            <a:normAutofit/>
          </a:bodyPr>
          <a:lstStyle/>
          <a:p>
            <a:r>
              <a:rPr lang="en-IN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92965-D388-368E-9BB7-7DBCC5437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2" y="998222"/>
            <a:ext cx="10417385" cy="58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6-DDB6-6174-0E19-09568BA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156754"/>
            <a:ext cx="2405500" cy="68797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E9950-6AE9-93DA-EDF7-976FF87F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949235"/>
            <a:ext cx="10572206" cy="59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425-6CD9-6F90-6FF3-0DEEADF6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926"/>
            <a:ext cx="2057157" cy="740229"/>
          </a:xfrm>
        </p:spPr>
        <p:txBody>
          <a:bodyPr/>
          <a:lstStyle/>
          <a:p>
            <a:r>
              <a:rPr lang="en-IN" dirty="0"/>
              <a:t>Output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58A7B-8286-6071-1CDB-344AA5B6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1053194"/>
            <a:ext cx="10319657" cy="58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0B0EB-CE88-5D6A-7490-719E5FD4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16132"/>
            <a:ext cx="10415451" cy="5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E51-E383-D7F5-3909-8E58249B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DF09-6B4D-2748-8949-C778E525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Addition of Technologies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/>
              <a:t>Artificial Intelligence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97945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1DB3-5466-178F-8E3F-3DB8F14B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8205"/>
            <a:ext cx="3180563" cy="653143"/>
          </a:xfrm>
        </p:spPr>
        <p:txBody>
          <a:bodyPr>
            <a:noAutofit/>
          </a:bodyPr>
          <a:lstStyle/>
          <a:p>
            <a:r>
              <a:rPr lang="en-IN" sz="4000" b="1" dirty="0"/>
              <a:t>Conclusion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29F-2015-9407-9C31-A052F010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510"/>
            <a:ext cx="6994917" cy="1559387"/>
          </a:xfrm>
        </p:spPr>
        <p:txBody>
          <a:bodyPr>
            <a:normAutofit fontScale="92500"/>
          </a:bodyPr>
          <a:lstStyle/>
          <a:p>
            <a:r>
              <a:rPr lang="en-IN" sz="2200" b="1" dirty="0"/>
              <a:t>This weather forecasting project has provided valuable insights into the weather conditions and contribute to research and development, support agriculture and education and </a:t>
            </a:r>
            <a:r>
              <a:rPr lang="en-IN" sz="2200" b="1" dirty="0" err="1"/>
              <a:t>outsearch</a:t>
            </a:r>
            <a:r>
              <a:rPr lang="en-IN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7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D15-05A2-85BD-E4D4-C65588B0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19" y="2430417"/>
            <a:ext cx="6333066" cy="1320800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036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E923-C997-288D-939C-A33BC24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Autofit/>
          </a:bodyPr>
          <a:lstStyle/>
          <a:p>
            <a:r>
              <a:rPr lang="en-IN" sz="4400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BFC3-273E-7B27-F245-DB135423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7761272" cy="413657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sz="2800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Importance of Weather 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About my Project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Tools Used 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Screenshot of code 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Screenshot of output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Future Scope 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>
              <a:buFont typeface="+mj-lt"/>
              <a:buAutoNum type="arabicPeriod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8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B1F-EF83-BF15-9590-CE8EDD6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20" y="592183"/>
            <a:ext cx="3276357" cy="8011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886B-9BBF-5F8C-847F-11F0CA1B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09" y="1393371"/>
            <a:ext cx="5588485" cy="5111931"/>
          </a:xfrm>
        </p:spPr>
        <p:txBody>
          <a:bodyPr>
            <a:noAutofit/>
          </a:bodyPr>
          <a:lstStyle/>
          <a:p>
            <a:r>
              <a:rPr lang="en-US" sz="2200" b="1" dirty="0"/>
              <a:t>Weather forecasting is the prediction of what the atmosphere will be like in a particular place by using technology and scientific knowledge to make weather observations.</a:t>
            </a:r>
          </a:p>
          <a:p>
            <a:r>
              <a:rPr lang="en-US" sz="2200" b="1" dirty="0"/>
              <a:t>Forecasting the weather involves recording the ongoing measurements of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Temperature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Pressure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Humidity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0663ED-A497-B45F-E587-9C0E66AB11E9}"/>
              </a:ext>
            </a:extLst>
          </p:cNvPr>
          <p:cNvSpPr/>
          <p:nvPr/>
        </p:nvSpPr>
        <p:spPr>
          <a:xfrm>
            <a:off x="6714309" y="0"/>
            <a:ext cx="547769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8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E64-1D7E-51A6-C179-D0359328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596" y="1319351"/>
            <a:ext cx="5958601" cy="748936"/>
          </a:xfrm>
        </p:spPr>
        <p:txBody>
          <a:bodyPr>
            <a:normAutofit/>
          </a:bodyPr>
          <a:lstStyle/>
          <a:p>
            <a:r>
              <a:rPr lang="en-IN" sz="4000" b="1" dirty="0"/>
              <a:t>Importance of Weather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C8B8-5844-32C1-8898-817CBE51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596" y="2230256"/>
            <a:ext cx="5958601" cy="2672669"/>
          </a:xfrm>
        </p:spPr>
        <p:txBody>
          <a:bodyPr/>
          <a:lstStyle/>
          <a:p>
            <a:r>
              <a:rPr lang="en-IN" sz="2200" b="1" dirty="0"/>
              <a:t>These weather forecast is important for : 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200" b="1" dirty="0"/>
              <a:t>Agriculture 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200" b="1" dirty="0"/>
              <a:t>Disaster Preparedness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200" b="1" dirty="0"/>
              <a:t>Transportation 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200" b="1" dirty="0"/>
              <a:t>Ocean Navigation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E84EB3F-D4AD-C32A-45BD-515F5A46B0F0}"/>
              </a:ext>
            </a:extLst>
          </p:cNvPr>
          <p:cNvSpPr/>
          <p:nvPr/>
        </p:nvSpPr>
        <p:spPr>
          <a:xfrm>
            <a:off x="-1" y="0"/>
            <a:ext cx="412786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55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BD6-F92B-4EA2-492E-DDD0F57D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37211"/>
            <a:ext cx="4425889" cy="844731"/>
          </a:xfrm>
        </p:spPr>
        <p:txBody>
          <a:bodyPr>
            <a:noAutofit/>
          </a:bodyPr>
          <a:lstStyle/>
          <a:p>
            <a:r>
              <a:rPr lang="en-IN" sz="4000" b="1" dirty="0"/>
              <a:t>About My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DCD6-B68A-267A-4C96-D184CC6B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8270"/>
            <a:ext cx="6324357" cy="1862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b="1" dirty="0"/>
              <a:t>Here, in my project I have made an web application to forecast the weather.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/>
              <a:t>In this web app, you can get the essential insights of the current weather conditions.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46003FA-6137-3CA6-FC48-00806AD52020}"/>
              </a:ext>
            </a:extLst>
          </p:cNvPr>
          <p:cNvSpPr/>
          <p:nvPr/>
        </p:nvSpPr>
        <p:spPr>
          <a:xfrm>
            <a:off x="7445829" y="0"/>
            <a:ext cx="4746171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0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9C4-2833-D990-6FD3-0C8FBF03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739" y="1497874"/>
            <a:ext cx="4399764" cy="801189"/>
          </a:xfrm>
        </p:spPr>
        <p:txBody>
          <a:bodyPr>
            <a:normAutofit/>
          </a:bodyPr>
          <a:lstStyle/>
          <a:p>
            <a:r>
              <a:rPr lang="en-IN" sz="4000" b="1" dirty="0"/>
              <a:t>Tools Used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D1C7-9DC9-ADF7-FACE-992E46C2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39" y="2752772"/>
            <a:ext cx="4399764" cy="2019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CSS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 err="1"/>
              <a:t>OpenWeatherMap</a:t>
            </a:r>
            <a:r>
              <a:rPr lang="en-IN" sz="2200" b="1" dirty="0"/>
              <a:t> API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99F5FC-A75C-C1E7-3116-4DDFF1C87EDE}"/>
              </a:ext>
            </a:extLst>
          </p:cNvPr>
          <p:cNvSpPr/>
          <p:nvPr/>
        </p:nvSpPr>
        <p:spPr>
          <a:xfrm>
            <a:off x="0" y="0"/>
            <a:ext cx="467669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1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CA4-451F-814D-D5D4-E30C4E6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5292"/>
            <a:ext cx="2361957" cy="757646"/>
          </a:xfrm>
        </p:spPr>
        <p:txBody>
          <a:bodyPr/>
          <a:lstStyle/>
          <a:p>
            <a:r>
              <a:rPr lang="en-IN" b="1" dirty="0"/>
              <a:t>1.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E461-3616-4FE8-6CB5-302CAFB8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62221"/>
            <a:ext cx="6237272" cy="1733558"/>
          </a:xfrm>
        </p:spPr>
        <p:txBody>
          <a:bodyPr>
            <a:normAutofit/>
          </a:bodyPr>
          <a:lstStyle/>
          <a:p>
            <a:r>
              <a:rPr lang="en-US" sz="2200" b="1" dirty="0"/>
              <a:t>The Hyper Text Markup Language or HTML is the standard markup language for documents designed to be displayed in a web browser. </a:t>
            </a:r>
            <a:endParaRPr lang="en-IN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359EB-8CC6-FD80-BC68-86900B396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1" t="-889" r="16595" b="1"/>
          <a:stretch/>
        </p:blipFill>
        <p:spPr>
          <a:xfrm>
            <a:off x="6679473" y="-60960"/>
            <a:ext cx="5512527" cy="69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EB4E-481C-8A3D-8ECC-5373CC0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2046"/>
            <a:ext cx="1787192" cy="757646"/>
          </a:xfrm>
        </p:spPr>
        <p:txBody>
          <a:bodyPr/>
          <a:lstStyle/>
          <a:p>
            <a:r>
              <a:rPr lang="en-IN" b="1" dirty="0"/>
              <a:t>2.CSS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A691-F796-BEB6-1F6C-0B0EB80E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1151"/>
            <a:ext cx="6333066" cy="1645056"/>
          </a:xfrm>
        </p:spPr>
        <p:txBody>
          <a:bodyPr>
            <a:normAutofit/>
          </a:bodyPr>
          <a:lstStyle/>
          <a:p>
            <a:r>
              <a:rPr lang="en-US" sz="2200" b="1" dirty="0"/>
              <a:t>Cascading Style Sheets (CSS) is a style sheet language is designed to enable the separation of content and presentation, including layout, colors, and fonts.</a:t>
            </a:r>
            <a:endParaRPr lang="en-IN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943D4-B822-9259-9260-A71930CB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3BC5-8486-336E-772A-8F94E984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9" y="1393371"/>
            <a:ext cx="3032517" cy="827314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3.JavaScript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EA53-1957-2E9C-A121-3F15ACDB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49" y="2395289"/>
            <a:ext cx="6167603" cy="2960051"/>
          </a:xfrm>
        </p:spPr>
        <p:txBody>
          <a:bodyPr>
            <a:normAutofit/>
          </a:bodyPr>
          <a:lstStyle/>
          <a:p>
            <a:r>
              <a:rPr lang="en-US" sz="2200" b="1" dirty="0"/>
              <a:t>JavaScript (JS) is the most popular lightweight, interpreted compiled programming language. It can be used for both Client-side as well as Server-side developments. </a:t>
            </a:r>
          </a:p>
          <a:p>
            <a:r>
              <a:rPr lang="en-US" sz="2200" b="1" dirty="0"/>
              <a:t>JavaScript also known as a scripting language for web pages.</a:t>
            </a:r>
            <a:endParaRPr lang="en-IN" sz="2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2EF88-9953-7475-D0E9-3FA0B6B9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0"/>
            <a:ext cx="55473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6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451</TotalTime>
  <Words>327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Weather Forecasting System </vt:lpstr>
      <vt:lpstr>Content </vt:lpstr>
      <vt:lpstr>Introduction</vt:lpstr>
      <vt:lpstr>Importance of Weather </vt:lpstr>
      <vt:lpstr>About My Project </vt:lpstr>
      <vt:lpstr>Tools Used : </vt:lpstr>
      <vt:lpstr>1. HTML</vt:lpstr>
      <vt:lpstr>2.CSS</vt:lpstr>
      <vt:lpstr>3.JavaScript</vt:lpstr>
      <vt:lpstr>4.OpenWeatherMap API</vt:lpstr>
      <vt:lpstr>Code :  HTML</vt:lpstr>
      <vt:lpstr>CSS</vt:lpstr>
      <vt:lpstr>JavaScript</vt:lpstr>
      <vt:lpstr>Output : </vt:lpstr>
      <vt:lpstr>PowerPoint Presentation</vt:lpstr>
      <vt:lpstr>Future Scope</vt:lpstr>
      <vt:lpstr>Conclusion :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System</dc:title>
  <dc:creator>silky salini</dc:creator>
  <cp:lastModifiedBy>shivam sahoo</cp:lastModifiedBy>
  <cp:revision>7</cp:revision>
  <dcterms:created xsi:type="dcterms:W3CDTF">2023-11-18T13:08:04Z</dcterms:created>
  <dcterms:modified xsi:type="dcterms:W3CDTF">2023-12-05T02:55:46Z</dcterms:modified>
</cp:coreProperties>
</file>