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320" r:id="rId7"/>
    <p:sldId id="335" r:id="rId8"/>
    <p:sldId id="321" r:id="rId9"/>
    <p:sldId id="336" r:id="rId10"/>
    <p:sldId id="318" r:id="rId11"/>
    <p:sldId id="338" r:id="rId12"/>
    <p:sldId id="337" r:id="rId13"/>
    <p:sldId id="30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598" autoAdjust="0"/>
  </p:normalViewPr>
  <p:slideViewPr>
    <p:cSldViewPr snapToGrid="0">
      <p:cViewPr varScale="1">
        <p:scale>
          <a:sx n="80" d="100"/>
          <a:sy n="80" d="100"/>
        </p:scale>
        <p:origin x="61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4B13DD-DD5C-4D7B-A7B2-0D291A4458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99B4A-D4B6-41DC-B4BA-A16F4A7EAB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DD508-762E-4A56-8057-6F3E893FE061}" type="datetimeFigureOut">
              <a:rPr lang="en-US" smtClean="0"/>
              <a:t>12/4/2023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662FF-2BD0-42CC-81E0-E211BE360A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7ECB1-26BD-4C91-A134-EC6F2CC72C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FE5E4-E7AD-46D7-82A6-8E6D0CE600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17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9CD52-EA80-42E8-964B-0DC3907FFC08}" type="datetimeFigureOut">
              <a:rPr lang="en-US" smtClean="0"/>
              <a:t>12/4/2023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F5DD2-187C-450F-BB87-F62B9ADB0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38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51742-F350-4E0A-882E-44E34E005EF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73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is achieved through a combination of advanced technologies, careful encoding, and efficient transmission methods.</a:t>
            </a:r>
          </a:p>
          <a:p>
            <a:pPr marL="228600" indent="-228600">
              <a:buAutoNum type="arabicPeriod"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Can listen to music anywhere and anytime even without internet using offline mode.</a:t>
            </a:r>
          </a:p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F5DD2-187C-450F-BB87-F62B9ADB04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05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Ensure your app is available on multiple platforms (iOS, Android, web) and compatible with various devices to reach a broader user base.</a:t>
            </a:r>
          </a:p>
          <a:p>
            <a:pPr marL="228600" indent="-228600">
              <a:buAutoNum type="arabicPeriod"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information about upcoming concerts, events, and tours related to artists in the user's library, enhancing the overall music experience.</a:t>
            </a:r>
          </a:p>
          <a:p>
            <a:pPr marL="228600" indent="-228600">
              <a:buAutoNum type="arabicPeriod"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sleep timer feature that allows users to set a duration for playback before the app automatically stops, which can be useful for those who listen to music before sleeping.</a:t>
            </a:r>
          </a:p>
          <a:p>
            <a:pPr marL="228600" indent="-228600">
              <a:buAutoNum type="arabicPeriod"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Implement AI-driven recommendations that consider not only a user's listening history but also the time of day, location, and current mood.</a:t>
            </a:r>
          </a:p>
          <a:p>
            <a:pPr marL="228600" indent="-228600">
              <a:buAutoNum type="arabicPeriod"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providing users with motivational and energizing music during their workouts.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F5DD2-187C-450F-BB87-F62B9ADB04D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64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51742-F350-4E0A-882E-44E34E005EF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974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51742-F350-4E0A-882E-44E34E005EF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6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089AF31C-6D63-451B-BE35-F1CE5A8D37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5702" y="503497"/>
            <a:ext cx="4223000" cy="3845891"/>
          </a:xfrm>
        </p:spPr>
        <p:txBody>
          <a:bodyPr/>
          <a:lstStyle>
            <a:lvl1pPr>
              <a:defRPr sz="6000" b="1" spc="1500" baseline="0"/>
            </a:lvl1pPr>
          </a:lstStyle>
          <a:p>
            <a:pPr algn="l"/>
            <a:r>
              <a:rPr lang="en-US" dirty="0"/>
              <a:t>CLICK TO ADD TITLE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D4FF1DD-E23B-4744-B517-0FC5587EC8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5702" y="4441463"/>
            <a:ext cx="4223000" cy="1781123"/>
          </a:xfrm>
        </p:spPr>
        <p:txBody>
          <a:bodyPr/>
          <a:lstStyle>
            <a:lvl1pPr marL="0">
              <a:buNone/>
              <a:defRPr sz="2400" spc="400" baseline="0"/>
            </a:lvl1pPr>
          </a:lstStyle>
          <a:p>
            <a:pPr algn="l"/>
            <a:r>
              <a:rPr lang="en-US" dirty="0"/>
              <a:t>CLICK TO ADD SUBTITLE</a:t>
            </a: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0E905E14-E19A-49A4-95B0-A4334F09D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F99F5C16-D21E-4159-9011-D83D62945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98" name="Picture Placeholder 197">
            <a:extLst>
              <a:ext uri="{FF2B5EF4-FFF2-40B4-BE49-F238E27FC236}">
                <a16:creationId xmlns:a16="http://schemas.microsoft.com/office/drawing/2014/main" id="{F9D3FB22-FF74-4855-A816-8D13507F1A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67894" y="587120"/>
            <a:ext cx="5290998" cy="5290998"/>
          </a:xfrm>
          <a:custGeom>
            <a:avLst/>
            <a:gdLst>
              <a:gd name="connsiteX0" fmla="*/ 2645499 w 5290998"/>
              <a:gd name="connsiteY0" fmla="*/ 0 h 5290998"/>
              <a:gd name="connsiteX1" fmla="*/ 5290998 w 5290998"/>
              <a:gd name="connsiteY1" fmla="*/ 2645499 h 5290998"/>
              <a:gd name="connsiteX2" fmla="*/ 2645499 w 5290998"/>
              <a:gd name="connsiteY2" fmla="*/ 5290998 h 5290998"/>
              <a:gd name="connsiteX3" fmla="*/ 0 w 5290998"/>
              <a:gd name="connsiteY3" fmla="*/ 2645499 h 5290998"/>
              <a:gd name="connsiteX4" fmla="*/ 2645499 w 5290998"/>
              <a:gd name="connsiteY4" fmla="*/ 0 h 529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7" name="Graphic 190">
            <a:extLst>
              <a:ext uri="{FF2B5EF4-FFF2-40B4-BE49-F238E27FC236}">
                <a16:creationId xmlns:a16="http://schemas.microsoft.com/office/drawing/2014/main" id="{17EAC1B1-556C-4228-8079-3D901DC59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58702" y="964250"/>
            <a:ext cx="1591731" cy="537747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0A0FE21-F756-4726-9EC7-46DFECEEA9C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058B96D-C47B-4B24-BDCB-76960C6093C2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" name="Graphic 4">
            <a:extLst>
              <a:ext uri="{FF2B5EF4-FFF2-40B4-BE49-F238E27FC236}">
                <a16:creationId xmlns:a16="http://schemas.microsoft.com/office/drawing/2014/main" id="{7058F75D-7E47-484C-A8EE-22228068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594816" y="4332008"/>
            <a:ext cx="1861481" cy="1861499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1AC0594-B604-4B5F-8735-5032813BC0BE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76D1BD-7300-4354-BCA3-07E1D3ED20C7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D9F6A88-7F99-4DBB-95B6-90D13BF6D6D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50E3B4-971A-4855-9C0F-87C90BD703A8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DF73B02-8ED1-493F-BD6A-3884CA50ED50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C8712CC-BAA8-4123-A8AB-B659FFA7B464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F71CDC-593D-45ED-A324-B6288F88EFCD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A641C0-F983-4E9C-89A5-4E177BC394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770500E-AF98-4D78-A6FE-9B24BFC8BCCF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2C4091D-60DA-42BB-989C-B9ADE5525C55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68590E5-C6C5-44A5-9C28-E0516B919B26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7AA5261-59D2-4ED0-A2DA-395652A5C70D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D9FFE92-A04B-4BE2-A938-B2675AE1E4A9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A2D6B82-69E6-428B-BF32-6ABF1DCBF39E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2391CDF-0046-492E-9224-705121E92BA6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61FF79-5959-476B-8D56-5137DD91153A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D68B4F-AD2D-48FC-A01D-0589F0B15BC9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CE2168C-1A33-414B-B7F0-9188533278AD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0A0A7DC-BC4D-4658-905C-14DBA34206DD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9A197B0-B38E-4006-AE4C-5E1AFEE64B64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11798F5-39E5-4F5D-A832-451D9B45AA3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9E60DA4-B7B2-4142-8B10-8414CFC3E4EE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D4CCCD2-6559-45FB-B74C-7DD51F558905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DDC2BEF-F322-4173-A403-106EED2F977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611933B-49E7-46D2-88DB-CC46B84EA0BB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26A659F-FEA4-4E9C-B74E-996BEF9BAF23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B7E01FF-EBD3-4B8F-9D28-2BEF788A1ECA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FCADC36-D67A-4261-A9F3-C82E3F961AB5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BDB8408-0CFF-4820-9C69-EB049E017A8E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80B22E1-999D-4EAE-8A3A-FB51E4D601FF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472FB3F-9113-40FB-B184-A41C3CDC8FAD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2A10ABE-BF04-45F7-8D84-7BBE9A34DC44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B6CE03A-283C-4DDA-A450-BFD1FD41963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8E8007A-8733-4C6C-B1FD-8DF1A6C1AF23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57FD03-B434-4A33-AE85-95F31E63AE51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121A789-B48C-49DD-98FB-879911D2BA08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073C7CF-979E-4BEC-983D-3D8BBB37DF19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AD34EE0-D604-4366-86AC-0A827066E845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85F29D7-9277-414F-9BAD-29BFF7336A5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A64418C-82A1-496D-B6FE-52CD0CD6CF1F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4D8AB15-4DC2-4740-946A-935B5528A6AA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000FEC-BF88-43AA-991B-6D41B9D0AC97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30ACECF-61D6-4C22-AA82-C2BDD14F748B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1713DD5-B976-4481-AFB1-4DF6E405F2F4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DED42A2-3A8B-4917-AA5F-4701CF55B06C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1FA0359-2B30-4C28-B9E3-7B860F27F7AF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8DB39A9-E0D4-4062-B61D-8F0291F9E262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DC486B3-544A-47B1-B863-6850F1E6CC26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BD7A989-1CD0-4707-94A2-D0DE6ABB4501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854C381-9625-44C6-B8C4-7A6E633427ED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87D99B0-2F49-44C3-80EA-BE31161CBD84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20E3370-A797-44AB-8EEB-028D67C302D5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EEE4C8D-07ED-400A-A39C-9972431904D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FB4C9CE-63F9-4607-A87D-FCC81E6C0440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BBCEC67-B22C-432E-88CC-32FBBE738F5C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81E4161-0852-4BB4-937E-CF542BE145F4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3F4CDB4-B460-436F-8935-7256EC8D8277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287381-4AC6-40FE-8B73-E5343B936CF6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70CEB87-64E7-497A-9004-674EF56DB66B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A83EE66-3B0A-40AA-B447-948D3629948E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3CE790E-1EBD-4FF2-ABA5-E9F9909B3C12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79390BB-7393-4A0C-A3C3-2F87CA36E507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1607083-A696-47D0-A23B-38DE4AFF7AC1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4E8C456-7AE6-48DB-AB2B-2F5699DAE2B0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C66ABC1-18DB-4060-BE7C-ABA9F5341702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602375B-D728-43C4-B0BB-6DC1BD80E85E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3F9707C-4543-44EB-BD69-F109896D901B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62906B9-FB8C-4EB7-8A48-74429E0C9A41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FD115B-47BE-4B12-B634-5D02E38AB3EA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E8D9F34-CDC5-4CBE-A13C-6A3756E5196A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85CC0FE-CB51-488B-BE41-682BC3109E28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169F838-03DE-4318-B3DA-EAD60079D3B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3409050-4729-4D3D-A5F1-2B9EE1DA1A0D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35D7858-91A3-4A37-8A44-2745C5CF51A9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CE45589-6512-4E12-8AF2-58097C53410B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378472F-639B-4781-9C3D-9971CBE63381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03117FB-3A1E-45EA-9FD9-C55376718100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8FD6B76-8922-4326-B4EF-224D0F84C1F3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0BD5AB4-F53C-41C7-A994-8C27AAC465C4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BF0B5EF-5225-434F-B111-6D27F4DEA52C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75C9704-75F3-4462-9D0A-71AA900E5BA2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95DF39F-F152-472F-8300-23665D5ECF8C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230A2E4-CF3A-40B0-82D3-071FBBB4DC87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4F4EFE1-9FAE-4B22-826B-08FBDCE9CC4B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DD6C517-57BE-46B7-8E72-C8C864024886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3EB106C-FE6E-47B3-9C32-045FD059A5C7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B4E8BF7-B94B-47BD-A9B5-AFF3570C76E0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A3A49C6-8C8C-42A9-AEAD-FE76067F839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8892BBF-F46F-4DEA-8D34-3C538865B994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2DBE679-46C1-4D6B-9190-B66FF7563ABF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D80698F-E689-4561-9B1A-1B8D313AEF01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ED22A39-2211-4EAE-80B5-2A0800B3FBE7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52B1A57-3DF6-4349-8A94-F1CA8F79E912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3DDACCC-9A89-4A3E-8B8B-D3C062EA0A8C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CFB23EC-77E1-454E-89A8-A9505579EA61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311997D-5BCF-4D6F-9DA6-0A785957477B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840B74-C9E0-4A04-96FF-AA02BCFDB02B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7D3E292-5664-4793-BA90-21852910B63B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C9E486E-3CA3-415B-8234-7C6636CD49CC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4A1881C-F2E0-4A98-9531-830ED84695BB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617FDA1-12E1-49C5-98B3-CF0EC51D3E8C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E736797-BBA8-488E-9B8E-96141B31F87E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73D3F27-0A3D-4BF0-A29C-838DEB935C45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A1FF25D-1187-4216-AD04-F69565C8BCC7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3F96302-FE92-4A2E-9414-DC957DF770C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46FC647-7685-4E4E-9B52-786EA9A156F7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BF63F78-A1EF-4B61-A6AA-C0362F554376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D61726-4F2E-450C-AEE9-72871D6855C6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7E8AD24-B31D-454E-B2C8-33B7FAAB9F61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A46020A-35C3-4894-A14C-D58A6DDFF9BE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785BAB-0F71-4BAB-8D7C-4C2BF12728C4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1753E06-E6F0-4D65-BC47-0E47F399F448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77E25CE-9710-4B73-AD5E-49A4DA075D23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281B070-7790-498A-BE64-AD6A8EED8C0C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DEA3D1C-E147-472E-85DA-E8AEB7644764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8B4F711-6F99-4E44-88A4-8345F466B2B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0401F175-D0DF-4BCA-9BE2-B992286B1593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2BED0ED-50C5-4726-B1B3-F7B58DD4C255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D624348-F503-4817-9CA8-09F43150C5BB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05DE4EB-7FC0-45E8-A5A4-FE0C12A4D23C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80D6E47-DFA0-49F8-B8AC-45BECE747D45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0355008-C2C8-4091-A461-DEDD212620A4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A070C1D-423C-45EC-BABD-2AB764379E9B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D6D6F88-6E0D-43A8-A572-C2A45D7E6D76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7435BDD-8A00-43E8-B980-6745E1F84244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B652F89-76D1-41E7-92CB-9A456A09BDA1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05F5D2E-BDFE-4F13-82B3-12B50A630D02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A273CB3-FB72-46BE-AD13-7FA701AEE95A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89CE35BE-CE0C-4893-B2C6-50678CC06FB2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8971D8C-C4B7-44D5-9AB4-858D5301EC31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ACEE734-6DD7-46E2-A1A9-CEE34EDE6647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0740BF61-C964-49F9-AA06-1BAA78F8A1F2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7A8C672-80A0-4CB1-9A69-285E6E2B8354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8ED5360A-4B30-4716-A288-DC492291B70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4D4DB77-3361-44E4-85D9-73E2952D1A1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87FFE29-EEE8-410A-B16D-A39D63B65DBD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FFB4B78-2AC0-4AF4-8508-25122AC6DC06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BDB7689-92D1-48E9-8290-59C80C65441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A45B0ED-6D49-4BC2-A8C6-DCB8C47309D6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2277B0-CA2C-4C4D-886E-A8BB5C3A6F5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8D4EC10-F99B-4BE4-89B6-834B1616867C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D9035AB-20FC-4026-8475-CA8ECF6778B3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020D706-6962-405A-8331-D597DC0D1A1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DF578D57-B7A5-4238-A263-2E65D253F46D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FE956D7-DBF3-4CA6-88C5-20C156EF5F93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19632A64-B98F-4324-A376-137F2FBA92D4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41AA47A-2218-41A9-8E27-AF0652183A5F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75085E3-7E18-429A-82F9-A4DF606F56BD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5E41EA3-AAF0-46A3-920B-9DBD36AE2E8D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83D64B3-0315-4624-8675-5B768069C714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2AB4059-8E15-4439-8B16-54ADF3358C4C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2184488-1E03-46C9-91F7-55AABB8D478A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389773B-102C-4C8B-9C32-610AEEE77366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66BF649-A9F2-4B11-80D0-32DF3F5A3230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1EB4D7B-F497-4FBF-8130-E4ECF28F8BA5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883741A-5097-469D-A7A9-C743F80ECBD5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C3A26E3-D2A0-40FC-9A92-B6238BB11570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087A775-76DD-4F9C-B8E5-86EB3BF366D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D846DE1-54E3-4C00-B45A-553B7F3FD30C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BBF9824-3B15-4F04-8C4E-09B799538C4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1B5C75E-CCEF-4EEA-859D-4C251F3AE97C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254139D-5D72-478D-89BE-DBC64CD27C88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1EFFC33-CB59-469A-AE58-5CA89469EE80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C0D017A2-9FAB-4DFD-9624-E10B7C0C1673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ADC6512-13AB-4407-937C-A389D565FCD9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CEFC24B-FFC2-47B3-BD7A-7CABF1AE4D9B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0C49246-6A98-4333-949E-46BDAD9321B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707CE6A-7685-4D70-813E-6D2B46FBB41B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110FD0D-D3A6-4760-8827-B70ADFC98296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02A036E-555E-452E-A03E-C23B0204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022D41B-79E8-48CF-B2C1-81682892F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3C39C16-6EA8-4E23-96CD-35016A14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8349EA7-4C35-41B7-ADAE-D5A8A2B6B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8878" y="-8878"/>
            <a:ext cx="1242819" cy="1314996"/>
            <a:chOff x="79900" y="122321"/>
            <a:chExt cx="2232251" cy="236189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0BB9AE5-B3F9-4910-8739-DCBEE4532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3E19069-8C91-4A11-ABFB-54DACDBF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5DFCC9E4-D2C1-4336-ADFB-27826CD054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0F74E023-C0D5-41E7-919F-5C8B489C65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1325" y="1765954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6" name="Text Placeholder 25">
            <a:extLst>
              <a:ext uri="{FF2B5EF4-FFF2-40B4-BE49-F238E27FC236}">
                <a16:creationId xmlns:a16="http://schemas.microsoft.com/office/drawing/2014/main" id="{DFEFE027-FE1B-489A-A696-4FD8C4E656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1325" y="2417734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3DB0FA80-1E07-4384-94AE-AC639E42FC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7484" y="1765954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Text Placeholder 25">
            <a:extLst>
              <a:ext uri="{FF2B5EF4-FFF2-40B4-BE49-F238E27FC236}">
                <a16:creationId xmlns:a16="http://schemas.microsoft.com/office/drawing/2014/main" id="{99C1CF62-099A-440A-BEFC-058944B908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7484" y="2417734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178">
            <a:extLst>
              <a:ext uri="{FF2B5EF4-FFF2-40B4-BE49-F238E27FC236}">
                <a16:creationId xmlns:a16="http://schemas.microsoft.com/office/drawing/2014/main" id="{D233886F-CB8B-488F-AC80-91A3C6FC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2/1/XXXXX</a:t>
            </a:r>
          </a:p>
        </p:txBody>
      </p:sp>
      <p:sp>
        <p:nvSpPr>
          <p:cNvPr id="26" name="Footer Placeholder 179">
            <a:extLst>
              <a:ext uri="{FF2B5EF4-FFF2-40B4-BE49-F238E27FC236}">
                <a16:creationId xmlns:a16="http://schemas.microsoft.com/office/drawing/2014/main" id="{31C750C1-1A40-46E0-B48D-F1D78058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3" name="Slide Number Placeholder 180">
            <a:extLst>
              <a:ext uri="{FF2B5EF4-FFF2-40B4-BE49-F238E27FC236}">
                <a16:creationId xmlns:a16="http://schemas.microsoft.com/office/drawing/2014/main" id="{8FDDDBE7-8A2B-4ABD-AA8A-56DAFD0C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A792F7-1D9E-4C7E-A103-E8EDFDC2691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94A3771-4C60-4CFE-8E9E-37289AB03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4" name="Graphic 185">
              <a:extLst>
                <a:ext uri="{FF2B5EF4-FFF2-40B4-BE49-F238E27FC236}">
                  <a16:creationId xmlns:a16="http://schemas.microsoft.com/office/drawing/2014/main" id="{82CA434A-3484-456D-AE0D-D55E9CABF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1207C719-43F0-4665-8018-8838DD423DA7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BC5E6BE1-0377-492E-8C35-C9751467B640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A539B71-0508-4FCA-9C39-AEC6A2EA9991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C5469B1-9998-4419-9D88-48A73CF4B76B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D09A9A1-8B7A-428A-825F-54D38DDB316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50" name="Graphic 185">
              <a:extLst>
                <a:ext uri="{FF2B5EF4-FFF2-40B4-BE49-F238E27FC236}">
                  <a16:creationId xmlns:a16="http://schemas.microsoft.com/office/drawing/2014/main" id="{D4D999BA-0F0D-4C71-9EBD-B63A0BEAD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DE4F78B-7D0A-4A9C-8A51-279A4EE29834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45979898-184B-4CB1-A3A0-FD02604EAD01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65087BF-15DB-40DB-AFFA-F8401659A2F7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26290F3-DCED-4500-B758-5F184B3CEF17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AF7E19E5-76ED-4A38-BB6F-CBF416DA8A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588BAEF-9B22-4B78-838B-7DC11C0EA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0212D7-7787-4FFC-B8D9-35F729D18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577D49-4464-484D-8792-C20C8556A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F06135-5FEE-41FD-9B18-A0441D2A7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8878" y="-8878"/>
            <a:ext cx="1242819" cy="1314996"/>
            <a:chOff x="79900" y="122321"/>
            <a:chExt cx="2232251" cy="236189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3AEB7B2-43A7-459D-9CFA-1C75B3351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A095D62-486F-47DD-A58F-7F4BE6617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A4FD0935-8B36-453D-B28E-23C060B3E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8" name="Text Placeholder 23">
            <a:extLst>
              <a:ext uri="{FF2B5EF4-FFF2-40B4-BE49-F238E27FC236}">
                <a16:creationId xmlns:a16="http://schemas.microsoft.com/office/drawing/2014/main" id="{FD196DEF-9124-464A-BE20-4F758F4E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103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9" name="Text Placeholder 25">
            <a:extLst>
              <a:ext uri="{FF2B5EF4-FFF2-40B4-BE49-F238E27FC236}">
                <a16:creationId xmlns:a16="http://schemas.microsoft.com/office/drawing/2014/main" id="{A0F85BB1-4795-429F-8AC3-DACE25FEB6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0103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3">
            <a:extLst>
              <a:ext uri="{FF2B5EF4-FFF2-40B4-BE49-F238E27FC236}">
                <a16:creationId xmlns:a16="http://schemas.microsoft.com/office/drawing/2014/main" id="{68F13C61-FEA2-4F84-ADB4-B072944A1F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22520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1" name="Text Placeholder 25">
            <a:extLst>
              <a:ext uri="{FF2B5EF4-FFF2-40B4-BE49-F238E27FC236}">
                <a16:creationId xmlns:a16="http://schemas.microsoft.com/office/drawing/2014/main" id="{0931B5D4-0C97-40D5-93AF-A0CA590E8F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2520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3">
            <a:extLst>
              <a:ext uri="{FF2B5EF4-FFF2-40B4-BE49-F238E27FC236}">
                <a16:creationId xmlns:a16="http://schemas.microsoft.com/office/drawing/2014/main" id="{57C721C7-54E7-4F91-AC64-A6CB4A58FB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74937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3" name="Text Placeholder 25">
            <a:extLst>
              <a:ext uri="{FF2B5EF4-FFF2-40B4-BE49-F238E27FC236}">
                <a16:creationId xmlns:a16="http://schemas.microsoft.com/office/drawing/2014/main" id="{6F350A6E-AE98-42CD-9742-7F116F9AF6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74937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Date Placeholder 178">
            <a:extLst>
              <a:ext uri="{FF2B5EF4-FFF2-40B4-BE49-F238E27FC236}">
                <a16:creationId xmlns:a16="http://schemas.microsoft.com/office/drawing/2014/main" id="{C04F291D-0D54-49CD-9169-A039D453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2/1/XXXXX</a:t>
            </a:r>
          </a:p>
        </p:txBody>
      </p:sp>
      <p:sp>
        <p:nvSpPr>
          <p:cNvPr id="25" name="Footer Placeholder 179">
            <a:extLst>
              <a:ext uri="{FF2B5EF4-FFF2-40B4-BE49-F238E27FC236}">
                <a16:creationId xmlns:a16="http://schemas.microsoft.com/office/drawing/2014/main" id="{0625F097-2116-4450-AC09-0BB7311D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2" name="Slide Number Placeholder 180">
            <a:extLst>
              <a:ext uri="{FF2B5EF4-FFF2-40B4-BE49-F238E27FC236}">
                <a16:creationId xmlns:a16="http://schemas.microsoft.com/office/drawing/2014/main" id="{5936DA3D-F2F0-4997-A41B-0FE9AFED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A792F7-1D9E-4C7E-A103-E8EDFDC2691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AC563FF-7AA4-42A5-8F4E-9C62398C1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5" name="Graphic 185">
              <a:extLst>
                <a:ext uri="{FF2B5EF4-FFF2-40B4-BE49-F238E27FC236}">
                  <a16:creationId xmlns:a16="http://schemas.microsoft.com/office/drawing/2014/main" id="{2F57252D-B141-4A8D-A8E0-321B5580C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97FCD16-1C56-4DA4-B8C9-51BFC88A889B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47497B0E-345C-4CE9-99D5-BE1A7B8D1725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E669A919-E94D-4EBD-9BEF-E0D88107D0EB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D1BA1768-AECB-478D-8E11-2C1B926C1203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DC23997-45DE-4735-AC40-8284598C4E7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6" name="Graphic 185">
              <a:extLst>
                <a:ext uri="{FF2B5EF4-FFF2-40B4-BE49-F238E27FC236}">
                  <a16:creationId xmlns:a16="http://schemas.microsoft.com/office/drawing/2014/main" id="{C4D33E31-7264-4B2D-B2DD-12BE09194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6E4DFCB-D813-48EA-886A-E63C75F25516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8750DAC-820B-45EB-8027-61B308D93D68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7CDEC08-9D69-429D-B9FE-8CD9D1808BA8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A1D2AF9-5184-4BCB-9C38-AED1CF745378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AF345D8-C962-4DCF-9681-C4051FBDF1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03C23AC4-0E0E-4B04-94AB-656B79835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50984" y="5322067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64AAD27-15A5-42BC-BF66-178316D4A9B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8151D8B-16F6-4DFA-84A7-74C1CA765C4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928ED69-CA55-4819-B094-40A5461EF35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19F1DB6-063C-4ACD-8F9E-7C75D4EB3F37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871AB0B-7EF1-42FC-B508-B3FC6DF4063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1F761865-6361-457C-9D13-6D8F084B2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063" y="401247"/>
            <a:ext cx="4617803" cy="11544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961125EE-E1B2-4624-A70D-CA37680B14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7542" y="269355"/>
            <a:ext cx="3296556" cy="3296556"/>
          </a:xfrm>
          <a:custGeom>
            <a:avLst/>
            <a:gdLst>
              <a:gd name="connsiteX0" fmla="*/ 1648278 w 3296556"/>
              <a:gd name="connsiteY0" fmla="*/ 0 h 3296556"/>
              <a:gd name="connsiteX1" fmla="*/ 3296556 w 3296556"/>
              <a:gd name="connsiteY1" fmla="*/ 1648278 h 3296556"/>
              <a:gd name="connsiteX2" fmla="*/ 1648278 w 3296556"/>
              <a:gd name="connsiteY2" fmla="*/ 3296556 h 3296556"/>
              <a:gd name="connsiteX3" fmla="*/ 0 w 3296556"/>
              <a:gd name="connsiteY3" fmla="*/ 1648278 h 3296556"/>
              <a:gd name="connsiteX4" fmla="*/ 1648278 w 3296556"/>
              <a:gd name="connsiteY4" fmla="*/ 0 h 329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556" h="3296556">
                <a:moveTo>
                  <a:pt x="1648278" y="0"/>
                </a:moveTo>
                <a:cubicBezTo>
                  <a:pt x="2558596" y="0"/>
                  <a:pt x="3296556" y="737960"/>
                  <a:pt x="3296556" y="1648278"/>
                </a:cubicBezTo>
                <a:cubicBezTo>
                  <a:pt x="3296556" y="2558596"/>
                  <a:pt x="2558596" y="3296556"/>
                  <a:pt x="1648278" y="3296556"/>
                </a:cubicBezTo>
                <a:cubicBezTo>
                  <a:pt x="737960" y="3296556"/>
                  <a:pt x="0" y="2558596"/>
                  <a:pt x="0" y="1648278"/>
                </a:cubicBezTo>
                <a:cubicBezTo>
                  <a:pt x="0" y="737960"/>
                  <a:pt x="737960" y="0"/>
                  <a:pt x="164827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EDC59BC-2638-4FC0-B7A9-40AC4E437E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20701" y="1675969"/>
            <a:ext cx="2167719" cy="2167719"/>
          </a:xfrm>
          <a:custGeom>
            <a:avLst/>
            <a:gdLst>
              <a:gd name="connsiteX0" fmla="*/ 1083860 w 2167719"/>
              <a:gd name="connsiteY0" fmla="*/ 0 h 2167719"/>
              <a:gd name="connsiteX1" fmla="*/ 2167719 w 2167719"/>
              <a:gd name="connsiteY1" fmla="*/ 1083860 h 2167719"/>
              <a:gd name="connsiteX2" fmla="*/ 1083860 w 2167719"/>
              <a:gd name="connsiteY2" fmla="*/ 2167719 h 2167719"/>
              <a:gd name="connsiteX3" fmla="*/ 0 w 2167719"/>
              <a:gd name="connsiteY3" fmla="*/ 1083860 h 2167719"/>
              <a:gd name="connsiteX4" fmla="*/ 1083860 w 2167719"/>
              <a:gd name="connsiteY4" fmla="*/ 0 h 216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719" h="2167719">
                <a:moveTo>
                  <a:pt x="1083860" y="0"/>
                </a:moveTo>
                <a:cubicBezTo>
                  <a:pt x="1682458" y="0"/>
                  <a:pt x="2167719" y="485261"/>
                  <a:pt x="2167719" y="1083860"/>
                </a:cubicBezTo>
                <a:cubicBezTo>
                  <a:pt x="2167719" y="1682458"/>
                  <a:pt x="1682458" y="2167719"/>
                  <a:pt x="1083860" y="2167719"/>
                </a:cubicBezTo>
                <a:cubicBezTo>
                  <a:pt x="485261" y="2167719"/>
                  <a:pt x="0" y="1682458"/>
                  <a:pt x="0" y="1083860"/>
                </a:cubicBezTo>
                <a:cubicBezTo>
                  <a:pt x="0" y="485261"/>
                  <a:pt x="485261" y="0"/>
                  <a:pt x="10838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5AF1A638-9A7A-4550-A710-9678AFAA6BD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828492" y="3481328"/>
            <a:ext cx="2965878" cy="2965878"/>
          </a:xfrm>
          <a:custGeom>
            <a:avLst/>
            <a:gdLst>
              <a:gd name="connsiteX0" fmla="*/ 1482939 w 2965878"/>
              <a:gd name="connsiteY0" fmla="*/ 0 h 2965878"/>
              <a:gd name="connsiteX1" fmla="*/ 2965878 w 2965878"/>
              <a:gd name="connsiteY1" fmla="*/ 1482939 h 2965878"/>
              <a:gd name="connsiteX2" fmla="*/ 1482939 w 2965878"/>
              <a:gd name="connsiteY2" fmla="*/ 2965878 h 2965878"/>
              <a:gd name="connsiteX3" fmla="*/ 0 w 2965878"/>
              <a:gd name="connsiteY3" fmla="*/ 1482939 h 2965878"/>
              <a:gd name="connsiteX4" fmla="*/ 1482939 w 2965878"/>
              <a:gd name="connsiteY4" fmla="*/ 0 h 2965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5878" h="2965878">
                <a:moveTo>
                  <a:pt x="1482939" y="0"/>
                </a:moveTo>
                <a:cubicBezTo>
                  <a:pt x="2301943" y="0"/>
                  <a:pt x="2965878" y="663935"/>
                  <a:pt x="2965878" y="1482939"/>
                </a:cubicBezTo>
                <a:cubicBezTo>
                  <a:pt x="2965878" y="2301943"/>
                  <a:pt x="2301943" y="2965878"/>
                  <a:pt x="1482939" y="2965878"/>
                </a:cubicBezTo>
                <a:cubicBezTo>
                  <a:pt x="663935" y="2965878"/>
                  <a:pt x="0" y="2301943"/>
                  <a:pt x="0" y="1482939"/>
                </a:cubicBezTo>
                <a:cubicBezTo>
                  <a:pt x="0" y="663935"/>
                  <a:pt x="663935" y="0"/>
                  <a:pt x="148293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10EA05-DF52-42EC-BE02-1A684F299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9" name="Freeform: Shape 8" descr="Tag=AccentColor&#10;Flavor=Light&#10;Target=Fill">
              <a:extLst>
                <a:ext uri="{FF2B5EF4-FFF2-40B4-BE49-F238E27FC236}">
                  <a16:creationId xmlns:a16="http://schemas.microsoft.com/office/drawing/2014/main" id="{756EB315-89ED-469B-A0F9-0C9E1BB3C7C3}"/>
                </a:ext>
              </a:extLst>
            </p:cNvPr>
            <p:cNvSpPr/>
            <p:nvPr/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: Shape 9" descr="Tag=AccentColor&#10;Flavor=Light&#10;Target=Fill">
              <a:extLst>
                <a:ext uri="{FF2B5EF4-FFF2-40B4-BE49-F238E27FC236}">
                  <a16:creationId xmlns:a16="http://schemas.microsoft.com/office/drawing/2014/main" id="{A90B356A-9828-4D6C-A05C-383FB9E1418F}"/>
                </a:ext>
              </a:extLst>
            </p:cNvPr>
            <p:cNvSpPr/>
            <p:nvPr/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8AAF910-D618-41EF-9B84-D33581DF79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065" y="1820369"/>
            <a:ext cx="4590487" cy="39713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aseline="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sp>
        <p:nvSpPr>
          <p:cNvPr id="21" name="Date Placeholder 178">
            <a:extLst>
              <a:ext uri="{FF2B5EF4-FFF2-40B4-BE49-F238E27FC236}">
                <a16:creationId xmlns:a16="http://schemas.microsoft.com/office/drawing/2014/main" id="{2B539AEF-461D-40D1-BF76-AA7A3A1E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49400" cy="365125"/>
          </a:xfrm>
        </p:spPr>
        <p:txBody>
          <a:bodyPr/>
          <a:lstStyle/>
          <a:p>
            <a:r>
              <a:rPr lang="en-US" dirty="0"/>
              <a:t>2/1/XXXXX</a:t>
            </a:r>
          </a:p>
        </p:txBody>
      </p:sp>
      <p:sp>
        <p:nvSpPr>
          <p:cNvPr id="22" name="Footer Placeholder 179">
            <a:extLst>
              <a:ext uri="{FF2B5EF4-FFF2-40B4-BE49-F238E27FC236}">
                <a16:creationId xmlns:a16="http://schemas.microsoft.com/office/drawing/2014/main" id="{3F52EA80-4345-42EF-95FE-8BFE88A4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9" name="Slide Number Placeholder 180">
            <a:extLst>
              <a:ext uri="{FF2B5EF4-FFF2-40B4-BE49-F238E27FC236}">
                <a16:creationId xmlns:a16="http://schemas.microsoft.com/office/drawing/2014/main" id="{99E3E6FF-6858-443A-AC8C-AD49CC1D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5F9943-296E-47D0-AE23-CAD9E510A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064" y="3797696"/>
            <a:ext cx="805908" cy="805908"/>
            <a:chOff x="750064" y="2828266"/>
            <a:chExt cx="805908" cy="80590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F7B3EA0-9668-4864-8EAB-87002E634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rgbClr val="FFFFFF"/>
            </a:solidFill>
          </p:grpSpPr>
          <p:sp>
            <p:nvSpPr>
              <p:cNvPr id="36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9422C49C-25CD-4F71-83CF-6DCCF530C086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7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CCFCB46B-E9CD-466D-A54D-E2936C236CB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E62CF97-C608-4582-968F-CB4B12F9E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chemeClr val="accent1">
                <a:alpha val="20000"/>
              </a:schemeClr>
            </a:solidFill>
          </p:grpSpPr>
          <p:sp>
            <p:nvSpPr>
              <p:cNvPr id="33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E53D6F2D-CDAD-40B9-92F1-57BE444CCBB8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4" name="Graphic 212" descr="Tag=AccentColor&#10;Flavor=Light&#10;Target=Fill">
                <a:extLst>
                  <a:ext uri="{FF2B5EF4-FFF2-40B4-BE49-F238E27FC236}">
                    <a16:creationId xmlns:a16="http://schemas.microsoft.com/office/drawing/2014/main" id="{8331FF8E-7BEE-4B6B-8CAF-D211BB3AB15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3729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1DC5A68-D71B-430D-A02A-5A4C7608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6550" y="555675"/>
            <a:ext cx="4860256" cy="5696169"/>
            <a:chOff x="1481312" y="743744"/>
            <a:chExt cx="4860256" cy="4589316"/>
          </a:xfrm>
        </p:grpSpPr>
        <p:sp>
          <p:nvSpPr>
            <p:cNvPr id="8" name="Rectangle 7" descr="Tag=AccentColor&#10;Flavor=Light&#10;Target=Fill">
              <a:extLst>
                <a:ext uri="{FF2B5EF4-FFF2-40B4-BE49-F238E27FC236}">
                  <a16:creationId xmlns:a16="http://schemas.microsoft.com/office/drawing/2014/main" id="{C6645C41-2751-4BBE-A22D-C583AD4858E4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" name="Rectangle 8" descr="Tag=AccentColor&#10;Flavor=Light&#10;Target=Fill">
              <a:extLst>
                <a:ext uri="{FF2B5EF4-FFF2-40B4-BE49-F238E27FC236}">
                  <a16:creationId xmlns:a16="http://schemas.microsoft.com/office/drawing/2014/main" id="{D1FA9207-2C4F-44B5-8662-99610A796453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987485-764D-493B-8597-A03C406EE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4967" y="460296"/>
            <a:ext cx="4860256" cy="569616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670EFC6-682D-4CB0-BAC5-9AAF57E77B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7119" y="810623"/>
            <a:ext cx="4429556" cy="3210961"/>
          </a:xfrm>
        </p:spPr>
        <p:txBody>
          <a:bodyPr anchor="b">
            <a:normAutofit/>
          </a:bodyPr>
          <a:lstStyle>
            <a:lvl1pPr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FBF58CF-163B-4119-997D-4989A40755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119" y="4276532"/>
            <a:ext cx="4429556" cy="1559117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240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4" name="Date Placeholder 8">
            <a:extLst>
              <a:ext uri="{FF2B5EF4-FFF2-40B4-BE49-F238E27FC236}">
                <a16:creationId xmlns:a16="http://schemas.microsoft.com/office/drawing/2014/main" id="{4D26C2E6-A562-4AE8-9971-3FA6E680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2/1/XXXXX</a:t>
            </a:r>
          </a:p>
        </p:txBody>
      </p:sp>
      <p:sp>
        <p:nvSpPr>
          <p:cNvPr id="25" name="Footer Placeholder 9">
            <a:extLst>
              <a:ext uri="{FF2B5EF4-FFF2-40B4-BE49-F238E27FC236}">
                <a16:creationId xmlns:a16="http://schemas.microsoft.com/office/drawing/2014/main" id="{1E3E3462-0536-4693-81D5-FC789414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6" name="Slide Number Placeholder 10">
            <a:extLst>
              <a:ext uri="{FF2B5EF4-FFF2-40B4-BE49-F238E27FC236}">
                <a16:creationId xmlns:a16="http://schemas.microsoft.com/office/drawing/2014/main" id="{EAFE03D5-6EE3-4408-BA56-7D68B937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Picture Placeholder 27">
            <a:extLst>
              <a:ext uri="{FF2B5EF4-FFF2-40B4-BE49-F238E27FC236}">
                <a16:creationId xmlns:a16="http://schemas.microsoft.com/office/drawing/2014/main" id="{87E4E16D-DE97-4F27-86B1-CC1E0A28096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9307" y="470931"/>
            <a:ext cx="4833901" cy="569616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2E123B-B6D5-4E11-97BB-5D6909C3AC89}"/>
              </a:ext>
            </a:extLst>
          </p:cNvPr>
          <p:cNvGrpSpPr/>
          <p:nvPr userDrawn="1"/>
        </p:nvGrpSpPr>
        <p:grpSpPr>
          <a:xfrm>
            <a:off x="10762917" y="937735"/>
            <a:ext cx="891066" cy="891066"/>
            <a:chOff x="10762917" y="937735"/>
            <a:chExt cx="891066" cy="891066"/>
          </a:xfrm>
        </p:grpSpPr>
        <p:sp>
          <p:nvSpPr>
            <p:cNvPr id="14" name="Graphic 212">
              <a:extLst>
                <a:ext uri="{FF2B5EF4-FFF2-40B4-BE49-F238E27FC236}">
                  <a16:creationId xmlns:a16="http://schemas.microsoft.com/office/drawing/2014/main" id="{5316CEBD-338C-402C-BCD3-A4F16BC89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5" name="Graphic 212">
              <a:extLst>
                <a:ext uri="{FF2B5EF4-FFF2-40B4-BE49-F238E27FC236}">
                  <a16:creationId xmlns:a16="http://schemas.microsoft.com/office/drawing/2014/main" id="{C3EC749F-067B-4ADC-9D73-17D3DBA09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aphic 185">
            <a:extLst>
              <a:ext uri="{FF2B5EF4-FFF2-40B4-BE49-F238E27FC236}">
                <a16:creationId xmlns:a16="http://schemas.microsoft.com/office/drawing/2014/main" id="{CC5B33D5-B61A-4BB3-BE24-ED2DC91EA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58293" y="2360859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73DED6B-3BBB-434A-81CA-EC0E5C4F28B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325D91-D828-468A-ABC7-85FEF8A4B219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B2A711B-93D3-4A4D-AA14-BD7367134B4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1AC7889-6DFF-4D32-859C-D0C55DE4CA1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8E8AC13-5239-47BE-ABE6-C1A3FEA721E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CB67E8-A47C-4BBF-8167-443736632FB0}"/>
              </a:ext>
            </a:extLst>
          </p:cNvPr>
          <p:cNvGrpSpPr/>
          <p:nvPr userDrawn="1"/>
        </p:nvGrpSpPr>
        <p:grpSpPr>
          <a:xfrm>
            <a:off x="6162610" y="5308473"/>
            <a:ext cx="445835" cy="445835"/>
            <a:chOff x="6162610" y="5308473"/>
            <a:chExt cx="445835" cy="44583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E2409D7-BC76-4E3D-A9C1-491922D3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0211AD5-F7D3-45F7-8766-86B7813C2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017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>
            <a:extLst>
              <a:ext uri="{FF2B5EF4-FFF2-40B4-BE49-F238E27FC236}">
                <a16:creationId xmlns:a16="http://schemas.microsoft.com/office/drawing/2014/main" id="{2FFD95FE-CF54-4D0D-B9CE-45AA55C0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A48A24A0-F838-4EF0-9789-84A25CDA371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46520" y="1747592"/>
            <a:ext cx="5217173" cy="4351338"/>
          </a:xfrm>
        </p:spPr>
        <p:txBody>
          <a:bodyPr>
            <a:normAutofit/>
          </a:bodyPr>
          <a:lstStyle>
            <a:lvl1pPr>
              <a:buNone/>
              <a:defRPr sz="24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375A7AC-BF9B-4E33-9275-2E93A2356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65" name="Graphic 212">
              <a:extLst>
                <a:ext uri="{FF2B5EF4-FFF2-40B4-BE49-F238E27FC236}">
                  <a16:creationId xmlns:a16="http://schemas.microsoft.com/office/drawing/2014/main" id="{85ABF6A1-1709-478F-8EE1-8ED4BA476AAF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6" name="Graphic 212">
              <a:extLst>
                <a:ext uri="{FF2B5EF4-FFF2-40B4-BE49-F238E27FC236}">
                  <a16:creationId xmlns:a16="http://schemas.microsoft.com/office/drawing/2014/main" id="{F7AC3222-4630-4039-9CC2-7DFAFF9169C0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DF52B12-FE86-4DDD-AF1A-6B41C03D5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0966" y="406894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69" name="Graphic 190">
              <a:extLst>
                <a:ext uri="{FF2B5EF4-FFF2-40B4-BE49-F238E27FC236}">
                  <a16:creationId xmlns:a16="http://schemas.microsoft.com/office/drawing/2014/main" id="{2116FBAA-B79C-49A5-8E88-A279EFA5B7B3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B551F93-DA92-4AC3-95C8-9307053CB16E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516C11B-EA76-4428-886F-8C1732C01C6E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70" name="Graphic 190">
              <a:extLst>
                <a:ext uri="{FF2B5EF4-FFF2-40B4-BE49-F238E27FC236}">
                  <a16:creationId xmlns:a16="http://schemas.microsoft.com/office/drawing/2014/main" id="{A441CF3F-BD6E-4F41-AC14-459EC4EC285D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16C0430-050F-43D2-A2B1-ABD897245214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66518E2-28DD-4E85-A75C-04671AC1E4E9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422" name="Picture Placeholder 420">
            <a:extLst>
              <a:ext uri="{FF2B5EF4-FFF2-40B4-BE49-F238E27FC236}">
                <a16:creationId xmlns:a16="http://schemas.microsoft.com/office/drawing/2014/main" id="{57A3A5EC-6447-43F5-AFC3-31A04E79B5D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53022" y="1820335"/>
            <a:ext cx="3555042" cy="321733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17" name="Date Placeholder 178">
            <a:extLst>
              <a:ext uri="{FF2B5EF4-FFF2-40B4-BE49-F238E27FC236}">
                <a16:creationId xmlns:a16="http://schemas.microsoft.com/office/drawing/2014/main" id="{9C6A9B17-D957-4CF3-A824-A890F188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2/1/XXXXX</a:t>
            </a:r>
          </a:p>
        </p:txBody>
      </p:sp>
      <p:sp>
        <p:nvSpPr>
          <p:cNvPr id="418" name="Footer Placeholder 179">
            <a:extLst>
              <a:ext uri="{FF2B5EF4-FFF2-40B4-BE49-F238E27FC236}">
                <a16:creationId xmlns:a16="http://schemas.microsoft.com/office/drawing/2014/main" id="{65C961B3-B0C8-48E2-9355-EDB89005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19" name="Slide Number Placeholder 180">
            <a:extLst>
              <a:ext uri="{FF2B5EF4-FFF2-40B4-BE49-F238E27FC236}">
                <a16:creationId xmlns:a16="http://schemas.microsoft.com/office/drawing/2014/main" id="{4017AA8E-8B4E-424D-82C3-A27D3D78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CE07BA9F-0080-414E-8833-4B6D85E7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32391"/>
            <a:ext cx="5257799" cy="1314996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38D53F6-8652-4F18-82CF-5FA5A6DB05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1" y="2167932"/>
            <a:ext cx="5257799" cy="388295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889367-AA88-4B31-A223-EF3FCC73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V="1">
            <a:off x="2" y="6191250"/>
            <a:ext cx="630153" cy="666750"/>
            <a:chOff x="1" y="2"/>
            <a:chExt cx="2232251" cy="236189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C9AB4B8-C106-4540-81BA-4388E2B81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0E7B3D-DBE9-40C9-9D00-F8038C4D4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39AC4BF-D84C-4F05-A8BF-A365C3B75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8835619" y="58817"/>
            <a:ext cx="3432581" cy="3293393"/>
            <a:chOff x="8759419" y="3564607"/>
            <a:chExt cx="3432581" cy="329339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EE44D66-158A-482A-B586-9251844C2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759419" y="3564607"/>
              <a:ext cx="3432581" cy="3293393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538A9F0-F51C-490F-8D45-3E8D5EA19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759419" y="3564607"/>
              <a:ext cx="3432581" cy="3293393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4D354E56-8681-43D1-8F37-55BD576D7D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4145" y="732391"/>
            <a:ext cx="4463594" cy="259098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8" name="Picture Placeholder 34">
            <a:extLst>
              <a:ext uri="{FF2B5EF4-FFF2-40B4-BE49-F238E27FC236}">
                <a16:creationId xmlns:a16="http://schemas.microsoft.com/office/drawing/2014/main" id="{E453D702-1A5A-4ADD-AC37-B4F6562335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24145" y="3459904"/>
            <a:ext cx="4463594" cy="259098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6" name="Date Placeholder 178">
            <a:extLst>
              <a:ext uri="{FF2B5EF4-FFF2-40B4-BE49-F238E27FC236}">
                <a16:creationId xmlns:a16="http://schemas.microsoft.com/office/drawing/2014/main" id="{8B8EBB46-CBEC-457F-8872-DEB91F82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2/1/XXXXX</a:t>
            </a:r>
          </a:p>
        </p:txBody>
      </p:sp>
      <p:sp>
        <p:nvSpPr>
          <p:cNvPr id="27" name="Footer Placeholder 179">
            <a:extLst>
              <a:ext uri="{FF2B5EF4-FFF2-40B4-BE49-F238E27FC236}">
                <a16:creationId xmlns:a16="http://schemas.microsoft.com/office/drawing/2014/main" id="{336A30D4-056C-484B-A7B3-4823C6BE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4" name="Slide Number Placeholder 180">
            <a:extLst>
              <a:ext uri="{FF2B5EF4-FFF2-40B4-BE49-F238E27FC236}">
                <a16:creationId xmlns:a16="http://schemas.microsoft.com/office/drawing/2014/main" id="{5D92CF26-B223-452F-8C8F-BA960FA2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A792F7-1D9E-4C7E-A103-E8EDFDC2691E}" type="slidenum">
              <a:rPr lang="en-US" smtClean="0"/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CE0237-8723-4348-94B7-63A59D847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87262" y="1200150"/>
            <a:ext cx="1648987" cy="635480"/>
            <a:chOff x="0" y="292656"/>
            <a:chExt cx="1861854" cy="7175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76B89C-56D1-416F-8EB1-DA7F48514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C49B972-3E3D-4CC1-B834-FF30BF266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A3C21CC9-A512-4380-A099-AF8D792D5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906949" y="5729028"/>
            <a:ext cx="1054465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B6773D6-764F-4C00-BDB8-9761B8DCF46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1DF7779-B189-4FED-96A5-C8852D1F907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C51E684-AEB1-4277-BF9F-10CAE54303FD}"/>
                </a:ext>
              </a:extLst>
            </p:cNvPr>
            <p:cNvSpPr/>
            <p:nvPr/>
          </p:nvSpPr>
          <p:spPr>
            <a:xfrm>
              <a:off x="1004127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583D091-9DC7-491F-B66C-9B0F1DC764FB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AFED6B7-EDAF-4E47-8659-164C8192BE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B339F109-5532-4E78-8957-EB2AAAD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F9A59D-418A-4B1E-B724-5ADD4336F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" name="Oval 19">
            <a:extLst>
              <a:ext uri="{FF2B5EF4-FFF2-40B4-BE49-F238E27FC236}">
                <a16:creationId xmlns:a16="http://schemas.microsoft.com/office/drawing/2014/main" id="{2667FDEA-E217-4374-BFBC-FB41B2C3A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95C1B9A-716B-4783-B119-E6A639110F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5517" y="2193085"/>
            <a:ext cx="3624471" cy="2577893"/>
          </a:xfrm>
        </p:spPr>
        <p:txBody>
          <a:bodyPr/>
          <a:lstStyle>
            <a:lvl1pPr algn="ctr"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FCFDA35-1DC9-408E-A01B-01C76090E7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45517" y="4863054"/>
            <a:ext cx="3624471" cy="811604"/>
          </a:xfrm>
        </p:spPr>
        <p:txBody>
          <a:bodyPr/>
          <a:lstStyle>
            <a:lvl1pPr marL="0" algn="ctr">
              <a:buNone/>
              <a:defRPr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3" name="Graphic 212">
            <a:extLst>
              <a:ext uri="{FF2B5EF4-FFF2-40B4-BE49-F238E27FC236}">
                <a16:creationId xmlns:a16="http://schemas.microsoft.com/office/drawing/2014/main" id="{B25ABCF7-C1CE-49AC-B9BB-B0CC0545E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4" name="Graphic 212">
            <a:extLst>
              <a:ext uri="{FF2B5EF4-FFF2-40B4-BE49-F238E27FC236}">
                <a16:creationId xmlns:a16="http://schemas.microsoft.com/office/drawing/2014/main" id="{90C75B78-0468-4902-B7BE-7274FCE08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F6701EE-4FAB-4701-8901-9B8A7D88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20F471D-1478-4017-A2E8-E49767311E1C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: Shape 26" descr="Tag=AccentColor&#10;Flavor=Light&#10;Target=Fill">
              <a:extLst>
                <a:ext uri="{FF2B5EF4-FFF2-40B4-BE49-F238E27FC236}">
                  <a16:creationId xmlns:a16="http://schemas.microsoft.com/office/drawing/2014/main" id="{1BAF8420-CA52-41DD-81ED-C730C36AA49E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B57E20-C5E1-4C45-8681-D71FCB216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F96E9C4-A1C2-4F1D-B02F-17A662163E7E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: Shape 29" descr="Tag=AccentColor&#10;Flavor=Light&#10;Target=Fill">
              <a:extLst>
                <a:ext uri="{FF2B5EF4-FFF2-40B4-BE49-F238E27FC236}">
                  <a16:creationId xmlns:a16="http://schemas.microsoft.com/office/drawing/2014/main" id="{70561670-B491-4F4D-9610-C73171119343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1" name="Graphic 185">
            <a:extLst>
              <a:ext uri="{FF2B5EF4-FFF2-40B4-BE49-F238E27FC236}">
                <a16:creationId xmlns:a16="http://schemas.microsoft.com/office/drawing/2014/main" id="{4F846A43-6834-4F6F-8E46-63FA7C2C9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488307" y="500218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F9C999-04A1-4D43-BDB8-92544F80472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5869A1B-DD16-4776-B13D-E42451D72132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242098B-0D08-4893-947C-64E636987EC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D12C60D-1CAC-4F0D-A71E-0C969C7E98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94EDD4C-1AF7-48F1-BF2E-6FBCA88C29ED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E44DB9D-C837-43AB-B2E6-ED5D27833DFC}"/>
              </a:ext>
            </a:extLst>
          </p:cNvPr>
          <p:cNvGrpSpPr/>
          <p:nvPr userDrawn="1"/>
        </p:nvGrpSpPr>
        <p:grpSpPr>
          <a:xfrm>
            <a:off x="1185735" y="4917084"/>
            <a:ext cx="319941" cy="319941"/>
            <a:chOff x="1185735" y="4917084"/>
            <a:chExt cx="319941" cy="319941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A2DA534-CC7F-4C25-939F-0385A4DE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85FEC6A-306B-41E7-A9C7-44594DA87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C0034F93-BE52-480B-AB81-0F085EAB053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36411" y="254456"/>
            <a:ext cx="4203526" cy="4203526"/>
          </a:xfrm>
          <a:custGeom>
            <a:avLst/>
            <a:gdLst>
              <a:gd name="connsiteX0" fmla="*/ 2101763 w 4203526"/>
              <a:gd name="connsiteY0" fmla="*/ 0 h 4203526"/>
              <a:gd name="connsiteX1" fmla="*/ 4203526 w 4203526"/>
              <a:gd name="connsiteY1" fmla="*/ 2101763 h 4203526"/>
              <a:gd name="connsiteX2" fmla="*/ 2101763 w 4203526"/>
              <a:gd name="connsiteY2" fmla="*/ 4203526 h 4203526"/>
              <a:gd name="connsiteX3" fmla="*/ 0 w 4203526"/>
              <a:gd name="connsiteY3" fmla="*/ 2101763 h 4203526"/>
              <a:gd name="connsiteX4" fmla="*/ 2101763 w 4203526"/>
              <a:gd name="connsiteY4" fmla="*/ 0 h 420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3526" h="4203526">
                <a:moveTo>
                  <a:pt x="2101763" y="0"/>
                </a:moveTo>
                <a:cubicBezTo>
                  <a:pt x="3262535" y="0"/>
                  <a:pt x="4203526" y="940991"/>
                  <a:pt x="4203526" y="2101763"/>
                </a:cubicBezTo>
                <a:cubicBezTo>
                  <a:pt x="4203526" y="3262535"/>
                  <a:pt x="3262535" y="4203526"/>
                  <a:pt x="2101763" y="4203526"/>
                </a:cubicBezTo>
                <a:cubicBezTo>
                  <a:pt x="940992" y="4203526"/>
                  <a:pt x="0" y="3262535"/>
                  <a:pt x="0" y="2101763"/>
                </a:cubicBezTo>
                <a:cubicBezTo>
                  <a:pt x="0" y="940991"/>
                  <a:pt x="940992" y="0"/>
                  <a:pt x="210176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A34A62B1-CAE6-42D4-A6BE-3615F30C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206EA771-F61C-45A0-8EF8-13E5A2388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8728E80-08AB-4877-9077-7BA7D8F3686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B96628-2FF8-4129-B665-45B8F45AC4CC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CD08F08-7E97-4B57-B5E5-A5A3E675D567}"/>
              </a:ext>
            </a:extLst>
          </p:cNvPr>
          <p:cNvGrpSpPr/>
          <p:nvPr userDrawn="1"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24" name="Graphic 212">
              <a:extLst>
                <a:ext uri="{FF2B5EF4-FFF2-40B4-BE49-F238E27FC236}">
                  <a16:creationId xmlns:a16="http://schemas.microsoft.com/office/drawing/2014/main" id="{1055FF28-FC47-4F04-924F-CED73357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5" name="Graphic 212">
              <a:extLst>
                <a:ext uri="{FF2B5EF4-FFF2-40B4-BE49-F238E27FC236}">
                  <a16:creationId xmlns:a16="http://schemas.microsoft.com/office/drawing/2014/main" id="{5DF23120-2D0B-4C59-B5DB-000A7F7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6" name="Date Placeholder 10">
            <a:extLst>
              <a:ext uri="{FF2B5EF4-FFF2-40B4-BE49-F238E27FC236}">
                <a16:creationId xmlns:a16="http://schemas.microsoft.com/office/drawing/2014/main" id="{259F46E4-2349-4648-9F2A-4AAAF90E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2/1/XXXXX</a:t>
            </a:r>
          </a:p>
        </p:txBody>
      </p:sp>
      <p:sp>
        <p:nvSpPr>
          <p:cNvPr id="27" name="Footer Placeholder 11">
            <a:extLst>
              <a:ext uri="{FF2B5EF4-FFF2-40B4-BE49-F238E27FC236}">
                <a16:creationId xmlns:a16="http://schemas.microsoft.com/office/drawing/2014/main" id="{94E035A8-7A24-4D10-BA2D-2C532F64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8" name="Slide Number Placeholder 12">
            <a:extLst>
              <a:ext uri="{FF2B5EF4-FFF2-40B4-BE49-F238E27FC236}">
                <a16:creationId xmlns:a16="http://schemas.microsoft.com/office/drawing/2014/main" id="{6C9E9F7A-E573-4282-AF34-299574A0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967E29-1480-472A-9FC5-C4768A5258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4CB8CCA-DED1-4DE3-8F45-36B88DD8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5" name="Graphic 190">
            <a:extLst>
              <a:ext uri="{FF2B5EF4-FFF2-40B4-BE49-F238E27FC236}">
                <a16:creationId xmlns:a16="http://schemas.microsoft.com/office/drawing/2014/main" id="{FA1A3B78-4096-4AA2-8788-BDE7FDE0A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89B616-117C-44BC-9166-267CB523C065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3499B12-84EC-4CE5-B0F9-682651A34666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4184C6-AF68-4E37-913D-0F6FCC56F490}"/>
              </a:ext>
            </a:extLst>
          </p:cNvPr>
          <p:cNvGrpSpPr/>
          <p:nvPr userDrawn="1"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19" name="Graphic 212">
              <a:extLst>
                <a:ext uri="{FF2B5EF4-FFF2-40B4-BE49-F238E27FC236}">
                  <a16:creationId xmlns:a16="http://schemas.microsoft.com/office/drawing/2014/main" id="{B98D88F3-9A0C-497C-A9DC-0567F72E5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0" name="Graphic 212">
              <a:extLst>
                <a:ext uri="{FF2B5EF4-FFF2-40B4-BE49-F238E27FC236}">
                  <a16:creationId xmlns:a16="http://schemas.microsoft.com/office/drawing/2014/main" id="{109A387A-F471-4821-B626-B6D3DA5B3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1" name="Date Placeholder 10">
            <a:extLst>
              <a:ext uri="{FF2B5EF4-FFF2-40B4-BE49-F238E27FC236}">
                <a16:creationId xmlns:a16="http://schemas.microsoft.com/office/drawing/2014/main" id="{D697EDD4-9B36-4B91-B543-B95495C2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2/1/XXXXX</a:t>
            </a:r>
          </a:p>
        </p:txBody>
      </p:sp>
      <p:sp>
        <p:nvSpPr>
          <p:cNvPr id="22" name="Footer Placeholder 11">
            <a:extLst>
              <a:ext uri="{FF2B5EF4-FFF2-40B4-BE49-F238E27FC236}">
                <a16:creationId xmlns:a16="http://schemas.microsoft.com/office/drawing/2014/main" id="{5E11CADB-1F10-4CCF-89E6-AC5ED8E7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12">
            <a:extLst>
              <a:ext uri="{FF2B5EF4-FFF2-40B4-BE49-F238E27FC236}">
                <a16:creationId xmlns:a16="http://schemas.microsoft.com/office/drawing/2014/main" id="{46B9E851-BF44-48B2-8234-99BA0A2F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967E29-1480-472A-9FC5-C4768A5258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132AFB4-A853-454F-AB81-EE2659F67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7A51216-87BD-42FE-8101-AA68A199CB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6055" y="633045"/>
            <a:ext cx="5177077" cy="3863063"/>
          </a:xfrm>
        </p:spPr>
        <p:txBody>
          <a:bodyPr anchor="ctr"/>
          <a:lstStyle>
            <a:lvl1pPr algn="ctr">
              <a:lnSpc>
                <a:spcPct val="100000"/>
              </a:lnSpc>
              <a:defRPr b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4838ED8-47A6-444E-9A70-62C3DDD89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ED28DBA-363E-4EDE-9CA4-0A3D2EABA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F1A1C4A-5092-4804-8704-EA278503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11BD1D4-C220-4A08-A113-47C384B7F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494DD11-C4F7-488D-9B64-0D5850F97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45496C8D-0494-44FB-9F43-B3CB6B3BFD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75828" y="4669152"/>
            <a:ext cx="5177572" cy="887031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Date Placeholder 178">
            <a:extLst>
              <a:ext uri="{FF2B5EF4-FFF2-40B4-BE49-F238E27FC236}">
                <a16:creationId xmlns:a16="http://schemas.microsoft.com/office/drawing/2014/main" id="{64E5B367-78E8-464F-A44D-8C70877F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2/1/XXXXX</a:t>
            </a:r>
          </a:p>
        </p:txBody>
      </p:sp>
      <p:sp>
        <p:nvSpPr>
          <p:cNvPr id="24" name="Footer Placeholder 179">
            <a:extLst>
              <a:ext uri="{FF2B5EF4-FFF2-40B4-BE49-F238E27FC236}">
                <a16:creationId xmlns:a16="http://schemas.microsoft.com/office/drawing/2014/main" id="{D4AC7E0C-0B9F-4398-B582-7326AA25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grpSp>
        <p:nvGrpSpPr>
          <p:cNvPr id="25" name="Graphic 185">
            <a:extLst>
              <a:ext uri="{FF2B5EF4-FFF2-40B4-BE49-F238E27FC236}">
                <a16:creationId xmlns:a16="http://schemas.microsoft.com/office/drawing/2014/main" id="{F902CF95-4802-4803-B88F-358BAD556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428621" y="569552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CB7288-B078-4989-97BA-5684B8A1B71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1158005-0976-48BA-95EB-78DDDA7A447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AE34BF9-E3E8-41D7-B49D-1BF7490282D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B1BE576-62F7-4F63-A00C-769E67CB8C2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674FB0B-E21D-4719-AC24-605173B3A42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" name="Slide Number Placeholder 180">
            <a:extLst>
              <a:ext uri="{FF2B5EF4-FFF2-40B4-BE49-F238E27FC236}">
                <a16:creationId xmlns:a16="http://schemas.microsoft.com/office/drawing/2014/main" id="{EEC40372-7268-4D4B-9ABF-A1E03F05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>
                <a:solidFill>
                  <a:srgbClr val="898989"/>
                </a:solidFill>
              </a:rPr>
              <a:t>‹#›</a:t>
            </a:fld>
            <a:endParaRPr lang="en-US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CBFCC1FB-30E6-4ECF-8BAF-929D22A14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6" y="174173"/>
            <a:ext cx="4198182" cy="1158857"/>
          </a:xfrm>
        </p:spPr>
        <p:txBody>
          <a:bodyPr anchor="b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8" name="Graphic 190">
            <a:extLst>
              <a:ext uri="{FF2B5EF4-FFF2-40B4-BE49-F238E27FC236}">
                <a16:creationId xmlns:a16="http://schemas.microsoft.com/office/drawing/2014/main" id="{4E21F050-FD36-4FCB-BAD4-7FEBD098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F19577D-D1B8-4BE5-9A01-6A857761B1DC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58370E7-080A-48D7-9A26-665FDD5B58FB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2F8F0FAC-16EB-487B-B327-26DF1260B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1E7A3F8-D1CB-4353-BBEF-2597AF4F058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4DDCEAE-BCB2-4B2D-BAB3-4FD5DD7C28AB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6CD4162-BF6C-4D85-A166-12798D8C8DDB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9C0A376-6D47-4C20-9EEB-049A8694472E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9CFA1FB-BD4A-4307-BFCD-AB9E118C3AB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6D481F5-D72A-4FDA-AFB8-D278AEDB37A0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5C94576-1155-4639-805F-75E2196E19B9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F8E497C-8A0D-4EED-873F-CA66DB950CDF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0990B80-D511-4B73-BC44-14217A17B033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D7513D5-9349-45EA-BAE9-5B36B43B2853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12098BB-13C9-4C8B-883F-B378B155D904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78B9DD9-1280-4FC0-B14F-4A40DC3BCCE9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4626B81-518E-408D-9D85-368DEE8E330A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937BED2-B271-4124-905D-C024405FD9BA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B9B2DD-8108-4830-AA14-DDCDB306C439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ECF9B54-B828-4268-90AC-EA0D0E3B76B3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D744985-041E-42C0-87A9-F99D7D9DBF23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51D469F-061B-4CFF-B628-0697B945FC49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4C1F283-0289-4E7D-A5DE-3B9997782DF3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24A56B5-AC95-42FF-8636-D2D287380950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DD6578D-E372-4D44-ABDA-D86EBE4F2F2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CDDE1CB-2352-4AA3-82C7-39C63E6A6FD3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70476DD-D268-4D0B-B358-F8143C45467A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A947896-0B1B-4F41-9CC3-EA98EC14BA7A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BA34B1E-6019-4E30-B2DC-8B7942EEC3C6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D47D0D4-51A5-4673-9205-FEBDF5DDAFAD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1CAE3E1-654D-4A11-951F-052FB8194211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A27E0E3-1A22-45B1-9DDE-E2CAE27AF936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EF9DA56-0F9C-446A-ACA6-B1737FC9FDB5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64518F8-39BB-4E12-AB05-C6EAA974B2F9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91D8244-0937-40AA-8C5C-6E431F826DC8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6D25D45-2EB7-433B-8E75-95F212C966B2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E7CA683-04D0-4F85-BC78-4C8A5055ACC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0754365-95E6-4F04-A213-FCEFD3BA8037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F67D44C-47C6-4A2B-8984-20503F97DC05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341F7B4-1174-469D-BCDA-5059727B8E4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9E92A5F-0E83-4A0D-AF47-8BC096F88020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5B89C4B-B183-4853-9EC7-01EB2093945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C044DD7-B809-4A86-BF1A-ECB12087B95D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147364A-A9AF-4F8B-997D-C09B78D2E3E7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D8316F0-6512-477F-9366-0797D21E838E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2CF6E8F-B285-4A7C-BD52-DA3A10BD4E98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1466E85-A5E1-454D-9A5B-8443E33BF81C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42F8EA6-EE8F-4129-BDF1-FF8978430896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243B87E-1C5A-475B-8352-CCCB06EAECCB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6567A69-08E9-4EE6-8BD8-7EFC485B25F3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3D22214-0AB8-459E-9FFF-FDF39DA37B64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9B1C3D2-8244-4B0B-8260-C509EBE92E4F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484E9C4-9B0A-49A0-9A21-FD037D0FE113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3402D1-D7F0-4269-BC63-2521845629BA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9F3A4A4-B876-4DF3-BEC1-91C7062A1875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4BC0BF-1875-45CE-89E3-3AEDC7D78BF7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542A343-86EE-4144-B909-99A78B1140C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5E204E5-57A0-4514-8620-52EE873BC6AC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E0A57EB-6E61-455E-B07E-43AE25F6B967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6E62C4B-454F-41D1-A119-B223EC24FF6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85AFBDB-EDE6-4D04-8875-6F2CB7948278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3E605BC-E461-40E8-91B0-DB43DC9BD553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72569E4-8B56-425B-A311-C1E54823819A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B2AFC2C-7745-4EE1-83E0-C44C494535A1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5C05409-FF0B-4BB2-BBB2-BB2C3F8402E4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0D2D2A5-B7ED-44E2-BC12-1B628939788D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A3943B2-4330-4895-AB44-5DCAA56630AB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AA715B8-9BFA-4E21-BFCD-2B9CFB9E1CBE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F82C7CD-72B6-40C6-ABD2-030972825095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DE830FA-C2B2-438E-9E2C-16F0546F827A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7B4495D-98E3-4444-820F-685D7FADFFCD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37932CF-B894-4D3D-902F-59B0DE0C4AEA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263B39C-CD1F-4B92-8D0A-7CFE1EB76512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35F13B3-0BFC-42B3-A739-BFEC4F172016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562E058-2175-4BB4-858B-B4B4BCA09AA6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9005A34-BF82-4946-B4F4-C05C74CEC595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2943975-8D24-4245-986C-F7544F96EE9F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D160E97-2538-4F9A-9A04-D80099CD0D08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28E81B2-3727-4318-B065-7C326CE24347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72C6736-B0B2-45FD-94D9-BC1205C26987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D309021-F38D-4F07-90C3-6828466D8E43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C79B62B-57EE-43A6-8167-C32E2CFC1B2F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01B6168-DC8D-42E2-B950-3206268AE9EB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2291F8A-0E5C-49EF-A4D0-D3CCA5F988F7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A34783A-60A5-491E-88CC-037A71C1C4B7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324A249-EE3A-4C14-9F36-DF99404108DE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1AC2D89-DC7F-4676-A64E-CE5F9B73431A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855DFA7-87AF-4BA7-8571-887A5A2601E7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FA68945-6CA3-4F21-B60B-6F08FA57313A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A1FF601-A92A-4884-B8FB-36EC9A6C2355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161B31D-6339-48C2-8BB5-0A02614D97FE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30F1C8F-CCC0-43A5-A654-66778D006D92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213E7A9-4315-4E24-80CF-AD2D289C49C1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58A02CA-1FAB-4F73-8E12-6E63A7978231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30E086B-1C95-4F7E-A569-B521900E63B6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3020927-7205-4D7F-89FE-EFA51288EDAF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48E9CA4-9BE8-418B-BFE6-E5F2EAB6FACA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505AB41-EB94-44A5-89E1-495250AF084E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3C6E035-4B15-4ACC-9B29-5FC6FE049159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151F323-6CFB-4FC7-8F2F-F2E4A2A817F8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C888454-C54A-436A-B328-9E4E7AB6AAC0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D3963A8-98BE-4876-8924-058EF1395D7E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2A409FA-C854-4E3D-92E3-BE8E5F39118E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95B5640-C6A1-4E0D-BA00-8F931101BDAA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9C2ED3D-1292-41D7-9CD0-964560392DAE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18071BA-87CD-4D94-843B-7DE0AF0D869F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0BBF34C-EACE-404F-996A-644E474E4E28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0130554-9993-4F57-8B60-0C349462F20D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DFA6148-338D-4709-AC75-3333809C1742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5511CAC-912A-46D0-A3B0-76D9E14A1FFD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B9C9D10-C891-463D-BE7B-17E70A74754F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D1D470E-ADA7-44E9-84E9-CD49A861A0A9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50E1B96-7237-46A3-8357-361A4A24BB30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9E61E0B-154A-44B6-B291-9D6FF3C68AAB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DCCBD34-0B4E-4AB8-B5BB-033C5F5A29E5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D59E534-33C6-4F71-AC4A-03D6AA020E27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33EA93-D53B-4F63-8D76-8D8603370372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A09F9D30-E5AE-467D-B6B6-5CBD1F4E6C78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E4B2CD5-ABDF-4B08-936A-C5F1F5520D1C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8344218-81B6-4517-9805-E71499F69C1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8A57C29-E01A-449E-8839-863CE9787E3F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5ABDD7C-8063-442E-BEFF-77896998F728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CE949D9-630A-42F2-8117-AA55AD889901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59C2343-FEC6-45CA-8060-17D719373584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8D68BC2-3FE7-45BD-9735-43C2C896911F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E4940E0-90FE-4099-8E84-9F952C2DA7E5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9DB3D06-EE67-43DF-93EB-5EAC7CD2F73A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2380E59-DCBF-421C-A85E-0DBB508357C3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B3F73A-2F03-4E24-9BC8-B4B4D2535EFD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E13A333-B160-42F4-A817-A75BC8985E8F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EDE7E0E-4B11-42DE-AD10-A87B92164A4E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DFD5AF3-7117-44FC-A55E-04425F6370E3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0CFB23-CD7D-46AB-9CE1-17D9E44AC6C7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58A095D-C173-427F-BADB-F28F876C12E0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78F6DB6-9140-4722-BB77-FB3331C5C1F5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9C1920F-28ED-4100-8F6A-EDA73905695A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423F790-9DD9-4BA3-9ED9-26ADEA2363A0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610078A7-5F98-4494-9E17-6272ED46698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8EFDDCCB-36D0-4E8F-B0FA-A0D0752ED4C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B13F448-D641-4211-A40A-8C5521F94691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7092267-8FC5-40B1-A741-AD85B40D189C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AB8E92E-4F3D-4B75-9E18-B94EA61BE99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AA1BA77-D7CE-450C-BB2F-492A8A447ADE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3703D44-20A7-43F8-95C4-F4B83B4DAA4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5AD7905-66A9-4FD0-93F0-C99CEBF84AAA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7C71902-ACD3-4225-8597-727626DC1C4F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2B6B2CC-AFFB-479D-9305-171C3C2C8A8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3942B37-57C7-4154-B6BE-5AB743E1BABE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DE87C79-F470-4FF4-A4F6-6F244F9DE302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3BA0F35-5498-4789-8908-D868FFE711B9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984F5A6-C73B-4643-A879-E326C7B0351D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35485FE-2BD5-455D-A7C9-9F9987C5498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BAFCA128-8161-423D-93F9-A470933A1FFC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49F8898-E646-4462-9E2E-BC5E10A00DA3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C2FCC72-AEC8-4E95-A821-C66F0DEB219D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9A9C773-8ED1-4038-AD95-55CB466C9A5E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74C74C0-AC53-4090-A11D-D6C4AAF6427A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401DA41C-D6C4-44A1-9F04-E1F1179C3167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AA97346-990F-4AD1-9436-D315D9EFB04F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429BF0F-91DB-49F1-AC40-0DBD95702E0D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4824481-3370-4F9F-8E9F-DBC68A4328A3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77EB65E-D567-4897-9377-B3029ABB6BB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F16DC2F-A9D5-4A41-A1C0-10C3FA9F0063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E17102A-5CA6-4EBD-B30A-5D47EA0E33C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C38DF57-4354-45F9-9119-DFAE2216DD17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7D89104B-A74E-4686-85FA-7ADBB69C4260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B6F9BB9-C471-41A6-9CB0-885AFD62F201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C6F39A5E-4043-48BD-94B1-A008E3D11708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652678D7-1B2F-423A-AD5D-854262716D61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7DA06287-9690-4A9A-8FCF-5CCE89B0175C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1DA2301-CA50-4AB2-BDFE-BB24FF59803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92C6814-C2FF-4C19-8402-675536DBDB98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DCE40D66-D698-433D-B594-32C1FEEEE9BF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8" name="Date Placeholder 178">
            <a:extLst>
              <a:ext uri="{FF2B5EF4-FFF2-40B4-BE49-F238E27FC236}">
                <a16:creationId xmlns:a16="http://schemas.microsoft.com/office/drawing/2014/main" id="{0DB56EA4-BEF8-48F7-92C4-B35A1210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47472"/>
            <a:ext cx="2743200" cy="365125"/>
          </a:xfrm>
        </p:spPr>
        <p:txBody>
          <a:bodyPr/>
          <a:lstStyle/>
          <a:p>
            <a:r>
              <a:rPr lang="en-US" dirty="0"/>
              <a:t>2/1/XXXXX</a:t>
            </a:r>
          </a:p>
        </p:txBody>
      </p:sp>
      <p:sp>
        <p:nvSpPr>
          <p:cNvPr id="199" name="Footer Placeholder 179">
            <a:extLst>
              <a:ext uri="{FF2B5EF4-FFF2-40B4-BE49-F238E27FC236}">
                <a16:creationId xmlns:a16="http://schemas.microsoft.com/office/drawing/2014/main" id="{CE6814D3-C69A-4217-8332-F808E5C0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7472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0" name="Slide Number Placeholder 180">
            <a:extLst>
              <a:ext uri="{FF2B5EF4-FFF2-40B4-BE49-F238E27FC236}">
                <a16:creationId xmlns:a16="http://schemas.microsoft.com/office/drawing/2014/main" id="{37DF26EE-B2F8-41EF-AC16-A1433FF5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7472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BC2040-F088-49FE-BD3B-E4C1B472B4DF}"/>
              </a:ext>
            </a:extLst>
          </p:cNvPr>
          <p:cNvGrpSpPr/>
          <p:nvPr userDrawn="1"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3" name="Graphic 212">
              <a:extLst>
                <a:ext uri="{FF2B5EF4-FFF2-40B4-BE49-F238E27FC236}">
                  <a16:creationId xmlns:a16="http://schemas.microsoft.com/office/drawing/2014/main" id="{4EEBAC00-ABF2-42F3-BE5C-89F299B69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4" name="Graphic 212">
              <a:extLst>
                <a:ext uri="{FF2B5EF4-FFF2-40B4-BE49-F238E27FC236}">
                  <a16:creationId xmlns:a16="http://schemas.microsoft.com/office/drawing/2014/main" id="{91BE3222-02F5-4B11-8ED2-D8D36449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60DC7638-85D7-4D86-8E63-709D65E2A35E}"/>
              </a:ext>
            </a:extLst>
          </p:cNvPr>
          <p:cNvGrpSpPr/>
          <p:nvPr userDrawn="1"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F0465AAD-8CC1-4FEF-8CC4-EC2E94200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6D829312-0A2A-4244-A956-C59E44673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7" name="Picture Placeholder 11">
            <a:extLst>
              <a:ext uri="{FF2B5EF4-FFF2-40B4-BE49-F238E27FC236}">
                <a16:creationId xmlns:a16="http://schemas.microsoft.com/office/drawing/2014/main" id="{F1071936-6A39-404B-B5EC-8FECA37E140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5213" y="2219353"/>
            <a:ext cx="2286000" cy="228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01" name="Picture Placeholder 11">
            <a:extLst>
              <a:ext uri="{FF2B5EF4-FFF2-40B4-BE49-F238E27FC236}">
                <a16:creationId xmlns:a16="http://schemas.microsoft.com/office/drawing/2014/main" id="{65E6D613-79CD-48DA-A78B-2844FACE6C8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51776" y="2219353"/>
            <a:ext cx="2286000" cy="228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02" name="Picture Placeholder 11">
            <a:extLst>
              <a:ext uri="{FF2B5EF4-FFF2-40B4-BE49-F238E27FC236}">
                <a16:creationId xmlns:a16="http://schemas.microsoft.com/office/drawing/2014/main" id="{0AB7DD77-A094-4B63-9717-4D9048C8F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58339" y="2219353"/>
            <a:ext cx="2286000" cy="228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06" name="Picture Placeholder 11">
            <a:extLst>
              <a:ext uri="{FF2B5EF4-FFF2-40B4-BE49-F238E27FC236}">
                <a16:creationId xmlns:a16="http://schemas.microsoft.com/office/drawing/2014/main" id="{D512AEF9-E4D4-4E44-93C9-BBB675AD6BA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64901" y="2219353"/>
            <a:ext cx="2286000" cy="228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07" name="Text Placeholder 20">
            <a:extLst>
              <a:ext uri="{FF2B5EF4-FFF2-40B4-BE49-F238E27FC236}">
                <a16:creationId xmlns:a16="http://schemas.microsoft.com/office/drawing/2014/main" id="{87A50965-D6D5-4C85-8DFC-0E5BC15236C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665296"/>
            <a:ext cx="2286000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0" kern="1200" dirty="0" smtClean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8" name="Text Placeholder 22">
            <a:extLst>
              <a:ext uri="{FF2B5EF4-FFF2-40B4-BE49-F238E27FC236}">
                <a16:creationId xmlns:a16="http://schemas.microsoft.com/office/drawing/2014/main" id="{5EB76731-98A8-4857-9098-237F6B83F43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2000" y="5049738"/>
            <a:ext cx="2286000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9" name="Text Placeholder 20">
            <a:extLst>
              <a:ext uri="{FF2B5EF4-FFF2-40B4-BE49-F238E27FC236}">
                <a16:creationId xmlns:a16="http://schemas.microsoft.com/office/drawing/2014/main" id="{3735B97D-43CA-4C18-B500-DD0C08A8144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62967" y="466529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en-US" dirty="0"/>
              <a:t>Name</a:t>
            </a:r>
          </a:p>
        </p:txBody>
      </p:sp>
      <p:sp>
        <p:nvSpPr>
          <p:cNvPr id="210" name="Text Placeholder 22">
            <a:extLst>
              <a:ext uri="{FF2B5EF4-FFF2-40B4-BE49-F238E27FC236}">
                <a16:creationId xmlns:a16="http://schemas.microsoft.com/office/drawing/2014/main" id="{122DEA4A-1767-466F-AA95-6973A781C2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62967" y="5049738"/>
            <a:ext cx="2286000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1" name="Text Placeholder 20">
            <a:extLst>
              <a:ext uri="{FF2B5EF4-FFF2-40B4-BE49-F238E27FC236}">
                <a16:creationId xmlns:a16="http://schemas.microsoft.com/office/drawing/2014/main" id="{86017C97-AFB4-44AA-A439-C68609610E5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3934" y="466529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en-US" dirty="0"/>
              <a:t>Name</a:t>
            </a:r>
          </a:p>
        </p:txBody>
      </p:sp>
      <p:sp>
        <p:nvSpPr>
          <p:cNvPr id="212" name="Text Placeholder 22">
            <a:extLst>
              <a:ext uri="{FF2B5EF4-FFF2-40B4-BE49-F238E27FC236}">
                <a16:creationId xmlns:a16="http://schemas.microsoft.com/office/drawing/2014/main" id="{4B0F2A42-984B-4954-93AB-562CFC5530A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63934" y="5049738"/>
            <a:ext cx="2286000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3" name="Text Placeholder 20">
            <a:extLst>
              <a:ext uri="{FF2B5EF4-FFF2-40B4-BE49-F238E27FC236}">
                <a16:creationId xmlns:a16="http://schemas.microsoft.com/office/drawing/2014/main" id="{69EF6D11-7269-44E1-8E49-E99D4B1BFB6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4901" y="466529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en-US" dirty="0"/>
              <a:t>Name</a:t>
            </a:r>
          </a:p>
        </p:txBody>
      </p:sp>
      <p:sp>
        <p:nvSpPr>
          <p:cNvPr id="214" name="Text Placeholder 22">
            <a:extLst>
              <a:ext uri="{FF2B5EF4-FFF2-40B4-BE49-F238E27FC236}">
                <a16:creationId xmlns:a16="http://schemas.microsoft.com/office/drawing/2014/main" id="{A9F605D5-51E7-44EE-825A-7BDC49BE7E7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64901" y="5049738"/>
            <a:ext cx="2286000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EE6F8E7F-679D-42F0-88D7-BA75AB73A7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6" y="174173"/>
            <a:ext cx="4198182" cy="1158857"/>
          </a:xfrm>
        </p:spPr>
        <p:txBody>
          <a:bodyPr anchor="b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1" name="Date Placeholder 10">
            <a:extLst>
              <a:ext uri="{FF2B5EF4-FFF2-40B4-BE49-F238E27FC236}">
                <a16:creationId xmlns:a16="http://schemas.microsoft.com/office/drawing/2014/main" id="{F9CD22CB-9DB7-4D08-90A2-83321438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2/1/XXXXX</a:t>
            </a:r>
          </a:p>
        </p:txBody>
      </p:sp>
      <p:sp>
        <p:nvSpPr>
          <p:cNvPr id="42" name="Footer Placeholder 11">
            <a:extLst>
              <a:ext uri="{FF2B5EF4-FFF2-40B4-BE49-F238E27FC236}">
                <a16:creationId xmlns:a16="http://schemas.microsoft.com/office/drawing/2014/main" id="{E73B6A3D-ED70-47FE-B03E-3D568C1A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3" name="Slide Number Placeholder 12">
            <a:extLst>
              <a:ext uri="{FF2B5EF4-FFF2-40B4-BE49-F238E27FC236}">
                <a16:creationId xmlns:a16="http://schemas.microsoft.com/office/drawing/2014/main" id="{1AE4879C-133B-465E-81C4-7AF394EA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967E29-1480-472A-9FC5-C4768A52587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48" name="Graphic 190">
            <a:extLst>
              <a:ext uri="{FF2B5EF4-FFF2-40B4-BE49-F238E27FC236}">
                <a16:creationId xmlns:a16="http://schemas.microsoft.com/office/drawing/2014/main" id="{F71248FC-CE92-435C-87F1-74B88F237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C98EBE9-5DF5-4117-BA8E-B1A9640F2A3F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EEC69FB-23D9-4DB3-93B4-D8A4DAC52589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1" name="Graphic 4">
            <a:extLst>
              <a:ext uri="{FF2B5EF4-FFF2-40B4-BE49-F238E27FC236}">
                <a16:creationId xmlns:a16="http://schemas.microsoft.com/office/drawing/2014/main" id="{A2ACF54E-CF09-4ADF-AF42-8940A36E1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FAA0A99-7C77-42CE-9E71-1DCD63BF4E6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31DB661-8F52-4D08-B3A4-0CA0FB8B80EA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5931018-70AF-4320-9F7B-CF7CA242091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586B07-F10A-4BBA-B002-6A9A89D3CF29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9EA06D0-1B1A-4D0F-B3C1-DC74AECBE31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91F3F0B-FC7C-403F-B034-0372ED170FE7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E1D61F7-4B69-498F-80B9-3108F4873D75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3561D3B-1436-4683-9CDF-E904A91D1F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BC0132A-DC93-4CFA-BFAD-5C13FFFE9F4E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33BECCB-954A-4356-8DB8-109763ACF1F6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722F0F9-FC02-4F7C-B1AE-90AB1ABC380D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91D23B9-698D-4047-94A4-469F74601153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B990AFF-79EB-44A5-8E6F-68D78CA5A103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BC8CE23-ABF0-44A4-B651-F340EA038ECB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618B38E-8D0A-4E3D-AB2D-DCD61B3DE6A7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99691C7-B4EE-459B-B118-DB37E0D34AEE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D63978D-58CC-49E7-9755-108437FACBC2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8C2E87B-EB6B-4AEE-9462-E8883AF56940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54162CF-DBDC-4702-8BB3-28E251AFACDB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B442FDE-6724-4D51-9280-2C53DCE6CBF1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638975F-285B-44C6-B22C-F9D4825A3183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1B0C926-95B7-455C-893D-0F26D8D928FB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71D4797-4330-475F-8270-78233B3527B0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07B8B82-0B72-4ED8-9B81-34F4FFE36D0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5D9EAF9-CAEF-4FF0-9058-814B8ACBF733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D306CA-AE96-4770-AAC2-329436299FD5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862B6D5-3EEE-436C-BBBC-F1659763ED9B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62E78C8-8408-4F72-8CE4-33F4074906BC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5DA04B1-3A54-49FF-9074-CB0BF5193DE0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588DD8D-4661-4483-82D6-07A669902745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427B20B-173D-4E73-BA16-6B70B039591A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4AB2BC-0366-48DE-A7BC-31B0C7FDF81C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CDC0462-EDF1-4DC6-B022-B9D6A4883C97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CB57D5F-1A85-4067-A884-5FF7697972BF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996A340-2E9C-4C3B-AB03-1CD09E34956E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7BFB716-CE13-4D34-BF72-03D902C777E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174C1C5-4C0C-4661-BCCF-41A5ACFE21C7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5A6027B-DD9D-4CE2-BD61-5C04290BCF4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8877B-8D92-4FC4-8A65-38968B9E324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3525F5F-F114-43F3-A9F7-261A28B24DF9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339711F-C386-4DCE-9FBF-EE6BC2C1FE35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B4BAE73-7982-46FB-A57B-811E3B8F79E4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4175C9A-42C7-461B-A3DC-84B7A21771C1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2F385D0-D050-42A4-898F-83C653F24C4F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FD7E539-37B2-48C9-B730-CDB7A4FCADCD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26C0AC-F299-48BD-AED7-26C5A1998D41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5E478F3-0C5B-477C-819A-BF4A72B4CC5D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DE8A1B0-551E-4693-928C-BBFDAC2DE894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565C552-100C-4C0F-9727-52B462CB5777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65AF3C8-A7D3-4F7E-8297-70B16E682C87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89C4C3A-B0E7-45DB-9736-2820F1E48582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DF9AE49-EBF5-4E8B-811B-A95469060E7B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A6E6901-66E0-4614-A82A-4C8B199F313E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AF4D28A-9C05-4C54-8EC3-A4AF071575B8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13432FE-A2F7-40F1-A071-5299288F21B5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70FB6A9-6497-4E63-9C82-7B0BAEB5022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1159FE3-5513-4772-A657-6925C879024E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48E9D8E-3725-4460-951D-FD784F1A5725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9A1AA77-CF8C-4018-A5A1-E7AA82889B35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B44DD95-1ACE-4B45-A9F7-5277F77037AA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8913144-E9E6-4FF3-9830-F8CC75BA0FD1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B38853C-E3C5-43FA-B193-280C55043055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38EA362-05F8-4A48-9412-7BBAC11BA14C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986071F-7E83-4C85-9A61-81C2026DAEDB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FDA9302-0D40-4468-A5DD-D042113E2366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D4012E0-8F7C-4DE5-80F7-EC9FE67F8A50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2D5F08D-D985-415A-AFD2-BF4B2E33AE44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3552DCF-A7DB-46EF-AB70-400B7601A95C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62A78F9-AE4E-43D9-8540-ACC05C3AFCE9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97F9892-F0B3-404B-BF30-774A0E7D064D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9711B14-C3D0-4038-9F77-4F2810AB7637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4BABD95-EAA5-40A2-9BE7-9220A137524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5DE9C0C-8FEB-47C6-8542-A4EE2AA550A4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E9D466-41E1-42ED-BA06-5819D8A65201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06234EB-F295-43D3-8303-50B8DF50BE70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65A7745-646B-4492-B740-D431772E0C73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C32B0E9-76CF-4864-AACB-A734AB760A68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D230E29-009F-49CA-BB92-73F86BD65B42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894DA4D-D2BF-472E-A609-7943EEA754A3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5980D6F-F1D0-4C25-BD24-95BAF8036A61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DE745B8-6FD8-4E30-B0D8-7912083CA4A1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7C8DB3C-E614-4BE6-87F5-CA32D2A55B75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8B52997-BEA9-4CB3-A854-B3D1838ABDEB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933A5D4-5140-4C75-AC1B-357A8E14ABE0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EB5D21A-EECD-4B3F-99C4-5135E8A84554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509CDAC-09A7-42A6-82B7-2F994603039F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DC9C344-3F87-4F2B-B2CE-477CCA2AF14C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083C972-4528-4FD9-9C2E-B24CB38AAD6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55C190-3D83-46E7-9393-6C1BA9856045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EAF47D9-E0F4-4FBF-9A49-B35DA68BC132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C8AA1DB-E111-4637-9F48-CDFCFAAFF2DE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44529F9-47A4-4695-B030-A673999D19D4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DDF4B72-D66C-4F6A-B4EC-0C4E1B5F8D84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5331D9-FE79-42B2-8EC6-DC0C634CEDAB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840DAEE-8157-464A-8948-78E3C30D0665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530B50C-AAB8-462D-B26D-B3391536F404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2300202-9247-4B3F-921C-53A1A1EE0A81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D84AB20-9D72-4966-B0AB-743C78D65A13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33F4E79-F105-44E6-929F-38221991F8A8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8615D19-16A8-473B-97FF-9CD54467E969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DA68BB2-B80D-4DC7-9E06-62B7C7CB341B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C7CE019-6A1D-4D07-9DD2-26DA83EAE648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BFF2711B-36A2-44D5-861A-325515F1B3A2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9F33789-5EC0-4861-B3A6-F1F3833566B6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765877-A648-49F6-A82F-C3B1CD6F945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EE0D3F8-1149-447E-A758-6FFB952C223C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C4C60FB1-2BFD-41F4-91B6-F30907BA513E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54E315F-BD6B-48F7-B642-0A0FA00A6F10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E87E3B1-F721-4C81-AB9C-ED095F39666D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FE2FEEA-33F7-4909-9F95-FC2DDDFDF104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6CDD8031-905C-4817-BAC6-1ABE1CC54A1E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5457991-3D14-4869-83CD-94BFC24D2205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0CA9119-3432-41C3-8E5C-03632F91F2DF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945319D-F9DA-40B8-BC36-E0945135A266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63375D8-F3F5-4DCF-8284-435210ED5725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C9D694E-32F3-4BB8-AC44-A4D1F0842245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1849A04-3813-404D-A26A-D71EA9E5C2B8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5F7225E6-9707-4DEA-AA2A-32BF4DC04596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AD33F38-9A81-4862-ABA6-D45EB1E0583A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C8C55B26-52B8-4804-97E8-1208419C51D2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2ED0D31-C12F-4094-8E98-B6600A35162E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BFD0D47-41D7-46C9-BFC2-18F9CD6D9D9D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B3F309EC-D80A-4EB6-B52F-8FB82DA7D6F3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C54A0CE-91C6-42D9-9FF5-41F199BB636F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ABACA6C-A5CB-4CF3-A4AE-EA706CF3BE88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2E78ADF2-5052-4A16-9639-10C563738913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D8F4523-43DA-44FA-9636-7AF8A2017629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11F429A-3257-492D-8A29-84A1D13A36A6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2ECE09F-60A8-4210-93A0-A106F86E72D5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2F6510AF-26CB-4C15-9721-25DAF4D11227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3733FA97-3A4B-4FEC-9E4D-17709501D2CF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157C8E6-B080-484E-BC21-50304625D3C4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489747D-9419-477E-9DDC-DB0013D6C38C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A6275509-2E49-4FF1-9F40-856F58B8252F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303736E0-472B-482C-928D-B5F49E4771B9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FBD502F-54A6-4808-BEAC-AC2D41D5643C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1ED3136-A06E-4DCC-88B2-3875E5743FFE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4DE0F6C0-6228-48B9-9CAD-C38CE231CEEA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5B7C3C42-11DB-4B15-B8CB-FE18C3105A2F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8886BDE-918B-4409-AAEF-72E92A4DC866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8C8E6BF-0F3A-4589-A8AF-B3714E74FDF4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DC44D30-863E-43FB-8742-44C1D9F3E531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D8DB85FA-14C6-4973-A4D7-44562B42CA44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3E7FE024-6E32-462A-871F-8F6B72188B3C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E69BFA7E-0AB9-498B-BA39-EF3C3C5BEB21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236D4A1-FC5C-4C5E-B889-9D912A0011BB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A5D4991-8CE2-4793-A6ED-3328CA691D90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1AC542D8-71BB-423D-AF81-5DE3851C896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3D45D6A6-37C0-42D7-8B67-0F131703EC77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699C817A-290E-4BD1-9FAE-7AA9BFE7C3DB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D8DD7577-F544-4731-AC1E-4C33460CE0C1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021297F1-D0B8-4026-8CC5-221E54FDD063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4A984F3-E660-429F-AED9-04786475F634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DB17F0D-D77B-4483-9E8E-319177789665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046B41E-0F2B-4082-A3E4-5548644371A4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850BC367-3EFE-468D-9C0E-57BEEACBB42B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C9888921-C8FE-4492-B32A-237D6C8F7DC1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44D46CA-77FA-4BB6-87FB-E3B22CE18FAC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222FFF28-1339-4CEC-9507-5712688B707A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97046F8D-E7F8-4947-BD15-F7C277D10455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95C1D3F5-E6A3-481D-9011-52EB6B1F4E6A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09E45670-225D-440E-B5FD-B4D2F8238333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B8901341-7B58-4B5C-B203-C00AC80C4AA2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6721ACE4-99CD-4E6B-9A31-175DB6EFB94D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B939B2D0-D432-4960-96D1-9ACE70E71B73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37922C9-5AF6-4E8E-9DB4-8F356EFD836F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84F52B65-D542-4CB4-BBDA-44C1A78A81C9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B61086A9-C1C4-4A2C-B6F1-5956D0261016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1AA397D9-9689-4FC7-ADA7-F05661CC4C54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EE1171A0-B1C0-438A-B262-BE014FA1F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22" name="Graphic 212">
              <a:extLst>
                <a:ext uri="{FF2B5EF4-FFF2-40B4-BE49-F238E27FC236}">
                  <a16:creationId xmlns:a16="http://schemas.microsoft.com/office/drawing/2014/main" id="{14F2FEF3-50D1-40FC-B4B4-77A1F7E21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23" name="Graphic 212">
              <a:extLst>
                <a:ext uri="{FF2B5EF4-FFF2-40B4-BE49-F238E27FC236}">
                  <a16:creationId xmlns:a16="http://schemas.microsoft.com/office/drawing/2014/main" id="{BD9CE92B-22AD-4B2F-992F-14F8CEC88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C3915ABD-0965-4BFC-BC2C-9614D5970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9FE4684E-2475-4E37-AA4F-264F7CA7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AF59A320-BCCE-4552-ABEC-E6072F986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2/1/XXXXX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b="1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607C874-782B-4427-B581-0597FA74F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02" y="503497"/>
            <a:ext cx="4223000" cy="3845891"/>
          </a:xfrm>
        </p:spPr>
        <p:txBody>
          <a:bodyPr/>
          <a:lstStyle/>
          <a:p>
            <a:r>
              <a:rPr lang="en-IN" b="0" i="0" dirty="0" err="1">
                <a:effectLst/>
                <a:latin typeface="Söhne"/>
              </a:rPr>
              <a:t>Lyriqz</a:t>
            </a:r>
            <a:endParaRPr lang="en-US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9DDF89BC-6718-4D28-9005-F42DB4D8B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02" y="4441463"/>
            <a:ext cx="4223000" cy="1781123"/>
          </a:xfrm>
        </p:spPr>
        <p:txBody>
          <a:bodyPr/>
          <a:lstStyle/>
          <a:p>
            <a:r>
              <a:rPr lang="en-US" dirty="0"/>
              <a:t>A music App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6F86A54-A7A3-CE9F-2292-C78897A911B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2500" r="12500"/>
          <a:stretch>
            <a:fillRect/>
          </a:stretch>
        </p:blipFill>
        <p:spPr>
          <a:xfrm>
            <a:off x="5458368" y="596644"/>
            <a:ext cx="5495381" cy="5495381"/>
          </a:xfrm>
        </p:spPr>
      </p:pic>
    </p:spTree>
    <p:extLst>
      <p:ext uri="{BB962C8B-B14F-4D97-AF65-F5344CB8AC3E}">
        <p14:creationId xmlns:p14="http://schemas.microsoft.com/office/powerpoint/2010/main" val="245498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C71233-C059-4A8E-B294-37D3A68E0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119" y="810623"/>
            <a:ext cx="4429556" cy="321096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0393310-EA69-45C3-BEFC-CB801DC01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119" y="4276532"/>
            <a:ext cx="4429556" cy="1559117"/>
          </a:xfrm>
        </p:spPr>
        <p:txBody>
          <a:bodyPr>
            <a:normAutofit/>
          </a:bodyPr>
          <a:lstStyle/>
          <a:p>
            <a:r>
              <a:rPr lang="en-US" dirty="0"/>
              <a:t>Arun krishna</a:t>
            </a:r>
          </a:p>
          <a:p>
            <a:r>
              <a:rPr lang="en-US" dirty="0"/>
              <a:t>FOS/BCS/21-21/003</a:t>
            </a:r>
          </a:p>
          <a:p>
            <a:r>
              <a:rPr lang="en-US" dirty="0" err="1"/>
              <a:t>Bsc</a:t>
            </a:r>
            <a:r>
              <a:rPr lang="en-US" dirty="0"/>
              <a:t> computer science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77696B5-6E42-44CF-8CE1-83B79506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7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456F5772-7564-4881-B837-657B30A09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77EFCB6-6556-43EB-AFF2-8E29AEAA0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20" y="1747592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/>
              <a:t>About the App</a:t>
            </a:r>
          </a:p>
          <a:p>
            <a:r>
              <a:rPr lang="en-US" dirty="0"/>
              <a:t>Key Features</a:t>
            </a:r>
          </a:p>
          <a:p>
            <a:r>
              <a:rPr lang="en-US" dirty="0"/>
              <a:t>Functionality</a:t>
            </a:r>
          </a:p>
          <a:p>
            <a:r>
              <a:rPr lang="en-US" dirty="0"/>
              <a:t>Upcoming features</a:t>
            </a:r>
          </a:p>
          <a:p>
            <a:r>
              <a:rPr lang="en-US" dirty="0"/>
              <a:t>Summary</a:t>
            </a:r>
          </a:p>
        </p:txBody>
      </p:sp>
      <p:pic>
        <p:nvPicPr>
          <p:cNvPr id="12" name="Picture Placeholder 11" descr="Colourful Unicorn">
            <a:extLst>
              <a:ext uri="{FF2B5EF4-FFF2-40B4-BE49-F238E27FC236}">
                <a16:creationId xmlns:a16="http://schemas.microsoft.com/office/drawing/2014/main" id="{FB517080-7F1E-4897-9287-A1BC57BD64B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3022" y="1820335"/>
            <a:ext cx="3555042" cy="3217332"/>
          </a:xfrm>
        </p:spPr>
      </p:pic>
      <p:grpSp>
        <p:nvGrpSpPr>
          <p:cNvPr id="358" name="Group 357">
            <a:extLst>
              <a:ext uri="{FF2B5EF4-FFF2-40B4-BE49-F238E27FC236}">
                <a16:creationId xmlns:a16="http://schemas.microsoft.com/office/drawing/2014/main" id="{0678FD5F-34AB-4579-B63C-DEA6D07CA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85771" y="4474366"/>
            <a:ext cx="1443404" cy="1443418"/>
            <a:chOff x="10154386" y="4452483"/>
            <a:chExt cx="1443404" cy="1443418"/>
          </a:xfrm>
          <a:solidFill>
            <a:schemeClr val="tx1"/>
          </a:solidFill>
        </p:grpSpPr>
        <p:grpSp>
          <p:nvGrpSpPr>
            <p:cNvPr id="359" name="Graphic 4">
              <a:extLst>
                <a:ext uri="{FF2B5EF4-FFF2-40B4-BE49-F238E27FC236}">
                  <a16:creationId xmlns:a16="http://schemas.microsoft.com/office/drawing/2014/main" id="{3F4E9C3A-F2C7-4DC8-ABAD-52CFDB9FD7AE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id="{3413E922-3C8E-4E15-B67F-D749EA52345E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id="{18CF1DDC-21F4-4D38-8A9C-F3696DEADB25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2" name="Freeform: Shape 531">
                <a:extLst>
                  <a:ext uri="{FF2B5EF4-FFF2-40B4-BE49-F238E27FC236}">
                    <a16:creationId xmlns:a16="http://schemas.microsoft.com/office/drawing/2014/main" id="{30CB4AE3-5C12-40BD-9854-FD3582219553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3" name="Freeform: Shape 532">
                <a:extLst>
                  <a:ext uri="{FF2B5EF4-FFF2-40B4-BE49-F238E27FC236}">
                    <a16:creationId xmlns:a16="http://schemas.microsoft.com/office/drawing/2014/main" id="{01173E4C-FAC5-4874-B564-C42FA6A73BB7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4" name="Freeform: Shape 533">
                <a:extLst>
                  <a:ext uri="{FF2B5EF4-FFF2-40B4-BE49-F238E27FC236}">
                    <a16:creationId xmlns:a16="http://schemas.microsoft.com/office/drawing/2014/main" id="{A0FDBC77-5E29-446A-B5CB-E8F37F5BD0B5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id="{57F92CFA-98F0-4E1D-B201-B49615481923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id="{6DF26202-0737-4109-B5A4-36C9D5E49A4F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B1A31208-07B0-4B0E-ADBD-13A6B4ECA6EE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id="{F8EB3B6F-2273-4E4F-B5F4-D85CBCF83878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079828EB-8778-4CE6-8EB2-56712E94F3BA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3B54B221-0D71-433C-A539-EBB3177F9403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55AE9053-E609-4FF9-9671-3E243ACCE5C2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87D302D4-5FEA-4280-BA69-0A6D9B6FACF7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566D27B9-1A5E-45BC-9D81-B1317DD80473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10E8FA5E-4602-431B-9244-92EA9DB0B700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B3063633-BF4C-431E-88F2-EA0F0E5C2226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93F3C6F2-191D-42C8-9906-77A14A16869F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7" name="Freeform: Shape 546">
                <a:extLst>
                  <a:ext uri="{FF2B5EF4-FFF2-40B4-BE49-F238E27FC236}">
                    <a16:creationId xmlns:a16="http://schemas.microsoft.com/office/drawing/2014/main" id="{5937F220-9D6B-463F-8352-C6CF5BF92469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8" name="Freeform: Shape 547">
                <a:extLst>
                  <a:ext uri="{FF2B5EF4-FFF2-40B4-BE49-F238E27FC236}">
                    <a16:creationId xmlns:a16="http://schemas.microsoft.com/office/drawing/2014/main" id="{7BB1F353-76CC-4E4B-BC0B-AA16B6EB47BF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9" name="Freeform: Shape 548">
                <a:extLst>
                  <a:ext uri="{FF2B5EF4-FFF2-40B4-BE49-F238E27FC236}">
                    <a16:creationId xmlns:a16="http://schemas.microsoft.com/office/drawing/2014/main" id="{B7E27894-5040-49F8-8673-00CEDBE9B3E1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0" name="Freeform: Shape 549">
                <a:extLst>
                  <a:ext uri="{FF2B5EF4-FFF2-40B4-BE49-F238E27FC236}">
                    <a16:creationId xmlns:a16="http://schemas.microsoft.com/office/drawing/2014/main" id="{78E7FE5F-4F39-4687-8239-ED85B8AE52C7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1" name="Freeform: Shape 550">
                <a:extLst>
                  <a:ext uri="{FF2B5EF4-FFF2-40B4-BE49-F238E27FC236}">
                    <a16:creationId xmlns:a16="http://schemas.microsoft.com/office/drawing/2014/main" id="{571377E2-4423-4DE0-BEAA-06A29AEB2D26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2" name="Freeform: Shape 551">
                <a:extLst>
                  <a:ext uri="{FF2B5EF4-FFF2-40B4-BE49-F238E27FC236}">
                    <a16:creationId xmlns:a16="http://schemas.microsoft.com/office/drawing/2014/main" id="{525B02B8-23A5-4D44-9DC8-F85EE157CAB4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3" name="Freeform: Shape 552">
                <a:extLst>
                  <a:ext uri="{FF2B5EF4-FFF2-40B4-BE49-F238E27FC236}">
                    <a16:creationId xmlns:a16="http://schemas.microsoft.com/office/drawing/2014/main" id="{653C2F21-B31B-45AC-8994-D7AE8B33ABBC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4" name="Freeform: Shape 553">
                <a:extLst>
                  <a:ext uri="{FF2B5EF4-FFF2-40B4-BE49-F238E27FC236}">
                    <a16:creationId xmlns:a16="http://schemas.microsoft.com/office/drawing/2014/main" id="{695CD952-B4DA-463A-A0AC-F9B9E7C6C90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5" name="Freeform: Shape 554">
                <a:extLst>
                  <a:ext uri="{FF2B5EF4-FFF2-40B4-BE49-F238E27FC236}">
                    <a16:creationId xmlns:a16="http://schemas.microsoft.com/office/drawing/2014/main" id="{880E3CCC-63C8-4350-8AE7-209688439658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6" name="Freeform: Shape 555">
                <a:extLst>
                  <a:ext uri="{FF2B5EF4-FFF2-40B4-BE49-F238E27FC236}">
                    <a16:creationId xmlns:a16="http://schemas.microsoft.com/office/drawing/2014/main" id="{2D65D325-EE04-46C5-B541-FB56ADAD164F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7" name="Freeform: Shape 556">
                <a:extLst>
                  <a:ext uri="{FF2B5EF4-FFF2-40B4-BE49-F238E27FC236}">
                    <a16:creationId xmlns:a16="http://schemas.microsoft.com/office/drawing/2014/main" id="{D42D5048-BA0D-42AF-84AB-5A69885D791E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id="{40ADD9D9-29FD-4B2F-B283-60AA7076816D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9" name="Freeform: Shape 558">
                <a:extLst>
                  <a:ext uri="{FF2B5EF4-FFF2-40B4-BE49-F238E27FC236}">
                    <a16:creationId xmlns:a16="http://schemas.microsoft.com/office/drawing/2014/main" id="{9DC83D35-AC7F-45AB-857F-C5748DB3F4D0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0" name="Freeform: Shape 559">
                <a:extLst>
                  <a:ext uri="{FF2B5EF4-FFF2-40B4-BE49-F238E27FC236}">
                    <a16:creationId xmlns:a16="http://schemas.microsoft.com/office/drawing/2014/main" id="{82467D21-032E-42C4-8180-CF3A587AF0D9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1" name="Freeform: Shape 560">
                <a:extLst>
                  <a:ext uri="{FF2B5EF4-FFF2-40B4-BE49-F238E27FC236}">
                    <a16:creationId xmlns:a16="http://schemas.microsoft.com/office/drawing/2014/main" id="{993B3BFE-3F83-4011-A631-0D8E8AF1E831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2" name="Freeform: Shape 561">
                <a:extLst>
                  <a:ext uri="{FF2B5EF4-FFF2-40B4-BE49-F238E27FC236}">
                    <a16:creationId xmlns:a16="http://schemas.microsoft.com/office/drawing/2014/main" id="{8C17CBCD-A847-4CD7-AF84-04AF01232E5F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3" name="Freeform: Shape 562">
                <a:extLst>
                  <a:ext uri="{FF2B5EF4-FFF2-40B4-BE49-F238E27FC236}">
                    <a16:creationId xmlns:a16="http://schemas.microsoft.com/office/drawing/2014/main" id="{570F5C67-F1B5-45E4-9AF6-E86BAB0DE274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4" name="Freeform: Shape 563">
                <a:extLst>
                  <a:ext uri="{FF2B5EF4-FFF2-40B4-BE49-F238E27FC236}">
                    <a16:creationId xmlns:a16="http://schemas.microsoft.com/office/drawing/2014/main" id="{610D93F2-AE27-4C5B-9959-2884C68A2AFC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5" name="Freeform: Shape 564">
                <a:extLst>
                  <a:ext uri="{FF2B5EF4-FFF2-40B4-BE49-F238E27FC236}">
                    <a16:creationId xmlns:a16="http://schemas.microsoft.com/office/drawing/2014/main" id="{3C5BF392-2388-4D9F-8411-9CDFEE3167F2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6" name="Freeform: Shape 565">
                <a:extLst>
                  <a:ext uri="{FF2B5EF4-FFF2-40B4-BE49-F238E27FC236}">
                    <a16:creationId xmlns:a16="http://schemas.microsoft.com/office/drawing/2014/main" id="{298187E4-A4A7-40FF-9827-9A9873968346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7" name="Freeform: Shape 566">
                <a:extLst>
                  <a:ext uri="{FF2B5EF4-FFF2-40B4-BE49-F238E27FC236}">
                    <a16:creationId xmlns:a16="http://schemas.microsoft.com/office/drawing/2014/main" id="{4462CFF5-AE2B-42AC-B335-A8B218307E7F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8" name="Freeform: Shape 567">
                <a:extLst>
                  <a:ext uri="{FF2B5EF4-FFF2-40B4-BE49-F238E27FC236}">
                    <a16:creationId xmlns:a16="http://schemas.microsoft.com/office/drawing/2014/main" id="{6F559695-BE09-47FA-9A6E-7ADD8CE50E68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9" name="Freeform: Shape 568">
                <a:extLst>
                  <a:ext uri="{FF2B5EF4-FFF2-40B4-BE49-F238E27FC236}">
                    <a16:creationId xmlns:a16="http://schemas.microsoft.com/office/drawing/2014/main" id="{FE6B89C3-FC6B-491F-A80D-4EB11D862E5E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0" name="Freeform: Shape 569">
                <a:extLst>
                  <a:ext uri="{FF2B5EF4-FFF2-40B4-BE49-F238E27FC236}">
                    <a16:creationId xmlns:a16="http://schemas.microsoft.com/office/drawing/2014/main" id="{3F78403B-F0F8-44A1-AB61-EA8A9A936D5C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1" name="Freeform: Shape 570">
                <a:extLst>
                  <a:ext uri="{FF2B5EF4-FFF2-40B4-BE49-F238E27FC236}">
                    <a16:creationId xmlns:a16="http://schemas.microsoft.com/office/drawing/2014/main" id="{0EC46A00-CD71-4C8C-9904-0B7FF4C1681F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2" name="Freeform: Shape 571">
                <a:extLst>
                  <a:ext uri="{FF2B5EF4-FFF2-40B4-BE49-F238E27FC236}">
                    <a16:creationId xmlns:a16="http://schemas.microsoft.com/office/drawing/2014/main" id="{56B0161E-A013-4B56-B7AB-4F6344722F8E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3" name="Freeform: Shape 572">
                <a:extLst>
                  <a:ext uri="{FF2B5EF4-FFF2-40B4-BE49-F238E27FC236}">
                    <a16:creationId xmlns:a16="http://schemas.microsoft.com/office/drawing/2014/main" id="{4EB6EFD5-461F-4FE5-8103-70F035DAB921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4" name="Freeform: Shape 573">
                <a:extLst>
                  <a:ext uri="{FF2B5EF4-FFF2-40B4-BE49-F238E27FC236}">
                    <a16:creationId xmlns:a16="http://schemas.microsoft.com/office/drawing/2014/main" id="{B539D9B2-85FD-47E6-90F2-8D7397E38649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5" name="Freeform: Shape 574">
                <a:extLst>
                  <a:ext uri="{FF2B5EF4-FFF2-40B4-BE49-F238E27FC236}">
                    <a16:creationId xmlns:a16="http://schemas.microsoft.com/office/drawing/2014/main" id="{3325A9F5-4ACD-43DF-939F-B19A23602D5A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6" name="Freeform: Shape 575">
                <a:extLst>
                  <a:ext uri="{FF2B5EF4-FFF2-40B4-BE49-F238E27FC236}">
                    <a16:creationId xmlns:a16="http://schemas.microsoft.com/office/drawing/2014/main" id="{B7A41716-DE4A-4E43-AB31-BBBCEA6F191F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7" name="Freeform: Shape 576">
                <a:extLst>
                  <a:ext uri="{FF2B5EF4-FFF2-40B4-BE49-F238E27FC236}">
                    <a16:creationId xmlns:a16="http://schemas.microsoft.com/office/drawing/2014/main" id="{D3C5FB17-7996-4315-AC2D-2BA361E9E01E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8" name="Freeform: Shape 577">
                <a:extLst>
                  <a:ext uri="{FF2B5EF4-FFF2-40B4-BE49-F238E27FC236}">
                    <a16:creationId xmlns:a16="http://schemas.microsoft.com/office/drawing/2014/main" id="{654E7BA3-B8FC-4834-8695-ED2D52681004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9" name="Freeform: Shape 578">
                <a:extLst>
                  <a:ext uri="{FF2B5EF4-FFF2-40B4-BE49-F238E27FC236}">
                    <a16:creationId xmlns:a16="http://schemas.microsoft.com/office/drawing/2014/main" id="{7685E943-A309-4BFF-9E98-8F2C6B93BD49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0" name="Freeform: Shape 579">
                <a:extLst>
                  <a:ext uri="{FF2B5EF4-FFF2-40B4-BE49-F238E27FC236}">
                    <a16:creationId xmlns:a16="http://schemas.microsoft.com/office/drawing/2014/main" id="{A8565657-5BB5-47E2-A8A5-855F6A734DC4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1" name="Freeform: Shape 580">
                <a:extLst>
                  <a:ext uri="{FF2B5EF4-FFF2-40B4-BE49-F238E27FC236}">
                    <a16:creationId xmlns:a16="http://schemas.microsoft.com/office/drawing/2014/main" id="{9C38D40F-CB06-4495-878C-97F460570EA1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2" name="Freeform: Shape 581">
                <a:extLst>
                  <a:ext uri="{FF2B5EF4-FFF2-40B4-BE49-F238E27FC236}">
                    <a16:creationId xmlns:a16="http://schemas.microsoft.com/office/drawing/2014/main" id="{698FB33D-1754-4994-98A8-3E59D37B2E31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3" name="Freeform: Shape 582">
                <a:extLst>
                  <a:ext uri="{FF2B5EF4-FFF2-40B4-BE49-F238E27FC236}">
                    <a16:creationId xmlns:a16="http://schemas.microsoft.com/office/drawing/2014/main" id="{E67A87CD-EF4F-4574-B6F2-F9B2A069B216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4" name="Freeform: Shape 583">
                <a:extLst>
                  <a:ext uri="{FF2B5EF4-FFF2-40B4-BE49-F238E27FC236}">
                    <a16:creationId xmlns:a16="http://schemas.microsoft.com/office/drawing/2014/main" id="{D8D2325A-2041-4AB9-8F3E-21B553A6222B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5" name="Freeform: Shape 584">
                <a:extLst>
                  <a:ext uri="{FF2B5EF4-FFF2-40B4-BE49-F238E27FC236}">
                    <a16:creationId xmlns:a16="http://schemas.microsoft.com/office/drawing/2014/main" id="{18802D23-713C-4392-A464-5095D1387B05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6" name="Freeform: Shape 585">
                <a:extLst>
                  <a:ext uri="{FF2B5EF4-FFF2-40B4-BE49-F238E27FC236}">
                    <a16:creationId xmlns:a16="http://schemas.microsoft.com/office/drawing/2014/main" id="{33FB1CB4-7C87-4EBD-81FA-B92A686719C0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7" name="Freeform: Shape 586">
                <a:extLst>
                  <a:ext uri="{FF2B5EF4-FFF2-40B4-BE49-F238E27FC236}">
                    <a16:creationId xmlns:a16="http://schemas.microsoft.com/office/drawing/2014/main" id="{AE402412-D2F8-4A91-B1CF-A000F3275249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8" name="Freeform: Shape 587">
                <a:extLst>
                  <a:ext uri="{FF2B5EF4-FFF2-40B4-BE49-F238E27FC236}">
                    <a16:creationId xmlns:a16="http://schemas.microsoft.com/office/drawing/2014/main" id="{983DF4CC-86F2-4081-ACEF-B1772CF6E754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9" name="Freeform: Shape 588">
                <a:extLst>
                  <a:ext uri="{FF2B5EF4-FFF2-40B4-BE49-F238E27FC236}">
                    <a16:creationId xmlns:a16="http://schemas.microsoft.com/office/drawing/2014/main" id="{9BC0C6E7-6EEB-4342-8E7B-906852735CF1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0" name="Freeform: Shape 589">
                <a:extLst>
                  <a:ext uri="{FF2B5EF4-FFF2-40B4-BE49-F238E27FC236}">
                    <a16:creationId xmlns:a16="http://schemas.microsoft.com/office/drawing/2014/main" id="{20EC9637-9426-4FAE-8662-2FBD0656A4DD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1" name="Freeform: Shape 590">
                <a:extLst>
                  <a:ext uri="{FF2B5EF4-FFF2-40B4-BE49-F238E27FC236}">
                    <a16:creationId xmlns:a16="http://schemas.microsoft.com/office/drawing/2014/main" id="{571B82AB-E889-4481-909D-157C19C3223F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2" name="Freeform: Shape 591">
                <a:extLst>
                  <a:ext uri="{FF2B5EF4-FFF2-40B4-BE49-F238E27FC236}">
                    <a16:creationId xmlns:a16="http://schemas.microsoft.com/office/drawing/2014/main" id="{F77C950D-CA6F-46FC-A40C-064DAF041D2B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3" name="Freeform: Shape 592">
                <a:extLst>
                  <a:ext uri="{FF2B5EF4-FFF2-40B4-BE49-F238E27FC236}">
                    <a16:creationId xmlns:a16="http://schemas.microsoft.com/office/drawing/2014/main" id="{CA6C6E17-22A7-4EBD-A9BD-A97421EDCCD1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4" name="Freeform: Shape 593">
                <a:extLst>
                  <a:ext uri="{FF2B5EF4-FFF2-40B4-BE49-F238E27FC236}">
                    <a16:creationId xmlns:a16="http://schemas.microsoft.com/office/drawing/2014/main" id="{EC9B35D9-1D01-4E8F-BD0E-41AE3DC997C3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5" name="Freeform: Shape 594">
                <a:extLst>
                  <a:ext uri="{FF2B5EF4-FFF2-40B4-BE49-F238E27FC236}">
                    <a16:creationId xmlns:a16="http://schemas.microsoft.com/office/drawing/2014/main" id="{FB14347A-35FB-44A6-9D88-5F8911B5B206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6" name="Freeform: Shape 595">
                <a:extLst>
                  <a:ext uri="{FF2B5EF4-FFF2-40B4-BE49-F238E27FC236}">
                    <a16:creationId xmlns:a16="http://schemas.microsoft.com/office/drawing/2014/main" id="{BFE78E2F-54BD-42AA-8A80-2A8E65151D7E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7" name="Freeform: Shape 596">
                <a:extLst>
                  <a:ext uri="{FF2B5EF4-FFF2-40B4-BE49-F238E27FC236}">
                    <a16:creationId xmlns:a16="http://schemas.microsoft.com/office/drawing/2014/main" id="{84A6C720-3CC2-4B81-80FD-BDFAACAE4F59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8" name="Freeform: Shape 597">
                <a:extLst>
                  <a:ext uri="{FF2B5EF4-FFF2-40B4-BE49-F238E27FC236}">
                    <a16:creationId xmlns:a16="http://schemas.microsoft.com/office/drawing/2014/main" id="{40BEA6F8-6438-436C-A6A5-08E52A109B13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9" name="Freeform: Shape 598">
                <a:extLst>
                  <a:ext uri="{FF2B5EF4-FFF2-40B4-BE49-F238E27FC236}">
                    <a16:creationId xmlns:a16="http://schemas.microsoft.com/office/drawing/2014/main" id="{A6BC3BF1-0E2A-4B1A-AABF-CFE30B1324B3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0" name="Freeform: Shape 599">
                <a:extLst>
                  <a:ext uri="{FF2B5EF4-FFF2-40B4-BE49-F238E27FC236}">
                    <a16:creationId xmlns:a16="http://schemas.microsoft.com/office/drawing/2014/main" id="{C92C4250-1495-476D-84ED-897F0DF27695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1" name="Freeform: Shape 600">
                <a:extLst>
                  <a:ext uri="{FF2B5EF4-FFF2-40B4-BE49-F238E27FC236}">
                    <a16:creationId xmlns:a16="http://schemas.microsoft.com/office/drawing/2014/main" id="{6D21BCEC-2E72-4BEC-8141-4750091ABEBD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2" name="Freeform: Shape 601">
                <a:extLst>
                  <a:ext uri="{FF2B5EF4-FFF2-40B4-BE49-F238E27FC236}">
                    <a16:creationId xmlns:a16="http://schemas.microsoft.com/office/drawing/2014/main" id="{53F2F981-8F89-444D-A385-AAD22B4C3368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3" name="Freeform: Shape 602">
                <a:extLst>
                  <a:ext uri="{FF2B5EF4-FFF2-40B4-BE49-F238E27FC236}">
                    <a16:creationId xmlns:a16="http://schemas.microsoft.com/office/drawing/2014/main" id="{CF011EE6-029C-4DA5-90E4-CECDC65D3305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4" name="Freeform: Shape 603">
                <a:extLst>
                  <a:ext uri="{FF2B5EF4-FFF2-40B4-BE49-F238E27FC236}">
                    <a16:creationId xmlns:a16="http://schemas.microsoft.com/office/drawing/2014/main" id="{193F09B9-ABD8-49E6-8ABE-A0E9DB7FA4AB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5" name="Freeform: Shape 604">
                <a:extLst>
                  <a:ext uri="{FF2B5EF4-FFF2-40B4-BE49-F238E27FC236}">
                    <a16:creationId xmlns:a16="http://schemas.microsoft.com/office/drawing/2014/main" id="{2BAADD9B-9767-4178-8284-524309B68CEE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6" name="Freeform: Shape 605">
                <a:extLst>
                  <a:ext uri="{FF2B5EF4-FFF2-40B4-BE49-F238E27FC236}">
                    <a16:creationId xmlns:a16="http://schemas.microsoft.com/office/drawing/2014/main" id="{9F34A6FF-2282-4802-A8C9-BAEBA3B04675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7" name="Freeform: Shape 606">
                <a:extLst>
                  <a:ext uri="{FF2B5EF4-FFF2-40B4-BE49-F238E27FC236}">
                    <a16:creationId xmlns:a16="http://schemas.microsoft.com/office/drawing/2014/main" id="{A7444222-8F4F-4407-BEF0-E05188B19732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8" name="Freeform: Shape 607">
                <a:extLst>
                  <a:ext uri="{FF2B5EF4-FFF2-40B4-BE49-F238E27FC236}">
                    <a16:creationId xmlns:a16="http://schemas.microsoft.com/office/drawing/2014/main" id="{237F723C-ED3E-4D05-A50B-FAFB88F8C501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9" name="Freeform: Shape 608">
                <a:extLst>
                  <a:ext uri="{FF2B5EF4-FFF2-40B4-BE49-F238E27FC236}">
                    <a16:creationId xmlns:a16="http://schemas.microsoft.com/office/drawing/2014/main" id="{8187BC04-C74D-4034-8BE7-1E2097AC1731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0" name="Freeform: Shape 609">
                <a:extLst>
                  <a:ext uri="{FF2B5EF4-FFF2-40B4-BE49-F238E27FC236}">
                    <a16:creationId xmlns:a16="http://schemas.microsoft.com/office/drawing/2014/main" id="{52C85FA5-B52E-4BA2-BB24-BC7D441E7083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1" name="Freeform: Shape 610">
                <a:extLst>
                  <a:ext uri="{FF2B5EF4-FFF2-40B4-BE49-F238E27FC236}">
                    <a16:creationId xmlns:a16="http://schemas.microsoft.com/office/drawing/2014/main" id="{D6B938EC-45EE-4071-9645-A39A1256A323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2" name="Freeform: Shape 611">
                <a:extLst>
                  <a:ext uri="{FF2B5EF4-FFF2-40B4-BE49-F238E27FC236}">
                    <a16:creationId xmlns:a16="http://schemas.microsoft.com/office/drawing/2014/main" id="{A8FA2146-EAE2-47AB-9943-40DBE7EB9D3F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3" name="Freeform: Shape 612">
                <a:extLst>
                  <a:ext uri="{FF2B5EF4-FFF2-40B4-BE49-F238E27FC236}">
                    <a16:creationId xmlns:a16="http://schemas.microsoft.com/office/drawing/2014/main" id="{D650034F-67F9-404A-AD93-D5A4AAEEB8A3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4" name="Freeform: Shape 613">
                <a:extLst>
                  <a:ext uri="{FF2B5EF4-FFF2-40B4-BE49-F238E27FC236}">
                    <a16:creationId xmlns:a16="http://schemas.microsoft.com/office/drawing/2014/main" id="{87145B53-6622-4C56-8273-4AB145C8899A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5" name="Freeform: Shape 614">
                <a:extLst>
                  <a:ext uri="{FF2B5EF4-FFF2-40B4-BE49-F238E27FC236}">
                    <a16:creationId xmlns:a16="http://schemas.microsoft.com/office/drawing/2014/main" id="{EA8019CF-A60B-4822-A4B6-23488AAB24E1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6" name="Freeform: Shape 615">
                <a:extLst>
                  <a:ext uri="{FF2B5EF4-FFF2-40B4-BE49-F238E27FC236}">
                    <a16:creationId xmlns:a16="http://schemas.microsoft.com/office/drawing/2014/main" id="{6ED680FA-A8F4-41A5-8835-CD501E21B197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7" name="Freeform: Shape 616">
                <a:extLst>
                  <a:ext uri="{FF2B5EF4-FFF2-40B4-BE49-F238E27FC236}">
                    <a16:creationId xmlns:a16="http://schemas.microsoft.com/office/drawing/2014/main" id="{7DD1E3F0-FAF5-48A6-B375-29FCB991A5D8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8" name="Freeform: Shape 617">
                <a:extLst>
                  <a:ext uri="{FF2B5EF4-FFF2-40B4-BE49-F238E27FC236}">
                    <a16:creationId xmlns:a16="http://schemas.microsoft.com/office/drawing/2014/main" id="{BD241887-D6DB-4CE9-8FBA-F50C0BFF225A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9" name="Freeform: Shape 618">
                <a:extLst>
                  <a:ext uri="{FF2B5EF4-FFF2-40B4-BE49-F238E27FC236}">
                    <a16:creationId xmlns:a16="http://schemas.microsoft.com/office/drawing/2014/main" id="{F31DB01E-4B18-4A95-9F27-804EF1F277F6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0" name="Freeform: Shape 619">
                <a:extLst>
                  <a:ext uri="{FF2B5EF4-FFF2-40B4-BE49-F238E27FC236}">
                    <a16:creationId xmlns:a16="http://schemas.microsoft.com/office/drawing/2014/main" id="{028F8710-CBFD-4D93-BB92-81992D87EADC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1" name="Freeform: Shape 620">
                <a:extLst>
                  <a:ext uri="{FF2B5EF4-FFF2-40B4-BE49-F238E27FC236}">
                    <a16:creationId xmlns:a16="http://schemas.microsoft.com/office/drawing/2014/main" id="{78BC1D4F-671A-458D-8128-420CA578C1F6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2" name="Freeform: Shape 621">
                <a:extLst>
                  <a:ext uri="{FF2B5EF4-FFF2-40B4-BE49-F238E27FC236}">
                    <a16:creationId xmlns:a16="http://schemas.microsoft.com/office/drawing/2014/main" id="{6E6AC824-1936-4FFF-ACFE-90DF419E5260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3" name="Freeform: Shape 622">
                <a:extLst>
                  <a:ext uri="{FF2B5EF4-FFF2-40B4-BE49-F238E27FC236}">
                    <a16:creationId xmlns:a16="http://schemas.microsoft.com/office/drawing/2014/main" id="{C15D645C-55CF-4BAB-9F87-8A9DABF7C773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4" name="Freeform: Shape 623">
                <a:extLst>
                  <a:ext uri="{FF2B5EF4-FFF2-40B4-BE49-F238E27FC236}">
                    <a16:creationId xmlns:a16="http://schemas.microsoft.com/office/drawing/2014/main" id="{7959D8F0-11B0-460A-8540-FAC737514B23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5" name="Freeform: Shape 624">
                <a:extLst>
                  <a:ext uri="{FF2B5EF4-FFF2-40B4-BE49-F238E27FC236}">
                    <a16:creationId xmlns:a16="http://schemas.microsoft.com/office/drawing/2014/main" id="{01DE1000-158C-4ECD-B9DE-8CF7281BD806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6" name="Freeform: Shape 625">
                <a:extLst>
                  <a:ext uri="{FF2B5EF4-FFF2-40B4-BE49-F238E27FC236}">
                    <a16:creationId xmlns:a16="http://schemas.microsoft.com/office/drawing/2014/main" id="{F07564DF-D233-45F2-94A4-C01A2A098F9C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7" name="Freeform: Shape 626">
                <a:extLst>
                  <a:ext uri="{FF2B5EF4-FFF2-40B4-BE49-F238E27FC236}">
                    <a16:creationId xmlns:a16="http://schemas.microsoft.com/office/drawing/2014/main" id="{1F707734-5039-4890-A360-8AB2DFD630E5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8" name="Freeform: Shape 627">
                <a:extLst>
                  <a:ext uri="{FF2B5EF4-FFF2-40B4-BE49-F238E27FC236}">
                    <a16:creationId xmlns:a16="http://schemas.microsoft.com/office/drawing/2014/main" id="{43701FE2-84A3-4A4B-A5C7-0FBA87731CFF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9" name="Freeform: Shape 628">
                <a:extLst>
                  <a:ext uri="{FF2B5EF4-FFF2-40B4-BE49-F238E27FC236}">
                    <a16:creationId xmlns:a16="http://schemas.microsoft.com/office/drawing/2014/main" id="{8B593795-D2ED-4DB5-B4D3-A4E4828107CB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0" name="Freeform: Shape 629">
                <a:extLst>
                  <a:ext uri="{FF2B5EF4-FFF2-40B4-BE49-F238E27FC236}">
                    <a16:creationId xmlns:a16="http://schemas.microsoft.com/office/drawing/2014/main" id="{4C95CB5C-1D4D-4CA7-9071-DE42963BE5C3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1" name="Freeform: Shape 630">
                <a:extLst>
                  <a:ext uri="{FF2B5EF4-FFF2-40B4-BE49-F238E27FC236}">
                    <a16:creationId xmlns:a16="http://schemas.microsoft.com/office/drawing/2014/main" id="{17F411FD-AA3D-4393-9B3D-95AA8BC29009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2" name="Freeform: Shape 631">
                <a:extLst>
                  <a:ext uri="{FF2B5EF4-FFF2-40B4-BE49-F238E27FC236}">
                    <a16:creationId xmlns:a16="http://schemas.microsoft.com/office/drawing/2014/main" id="{8023700A-4F66-4D7A-820B-EFFAD2408995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3" name="Freeform: Shape 632">
                <a:extLst>
                  <a:ext uri="{FF2B5EF4-FFF2-40B4-BE49-F238E27FC236}">
                    <a16:creationId xmlns:a16="http://schemas.microsoft.com/office/drawing/2014/main" id="{E1DD69FB-4BC7-477F-8227-DF9C34CDA92A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4" name="Freeform: Shape 633">
                <a:extLst>
                  <a:ext uri="{FF2B5EF4-FFF2-40B4-BE49-F238E27FC236}">
                    <a16:creationId xmlns:a16="http://schemas.microsoft.com/office/drawing/2014/main" id="{6BAF3DAF-F514-4DF3-987A-B83691177736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5" name="Freeform: Shape 634">
                <a:extLst>
                  <a:ext uri="{FF2B5EF4-FFF2-40B4-BE49-F238E27FC236}">
                    <a16:creationId xmlns:a16="http://schemas.microsoft.com/office/drawing/2014/main" id="{B4B49AC3-D912-425B-86BD-B68A35E2C979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6" name="Freeform: Shape 635">
                <a:extLst>
                  <a:ext uri="{FF2B5EF4-FFF2-40B4-BE49-F238E27FC236}">
                    <a16:creationId xmlns:a16="http://schemas.microsoft.com/office/drawing/2014/main" id="{6159CEB4-0CD6-437E-A0C3-40C630FB492B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7" name="Freeform: Shape 636">
                <a:extLst>
                  <a:ext uri="{FF2B5EF4-FFF2-40B4-BE49-F238E27FC236}">
                    <a16:creationId xmlns:a16="http://schemas.microsoft.com/office/drawing/2014/main" id="{07B6777D-8A21-4E33-AEE4-B67D2C705E7A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8" name="Freeform: Shape 637">
                <a:extLst>
                  <a:ext uri="{FF2B5EF4-FFF2-40B4-BE49-F238E27FC236}">
                    <a16:creationId xmlns:a16="http://schemas.microsoft.com/office/drawing/2014/main" id="{548831B3-4D45-45B1-A5C5-5EEDB0937CAE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9" name="Freeform: Shape 638">
                <a:extLst>
                  <a:ext uri="{FF2B5EF4-FFF2-40B4-BE49-F238E27FC236}">
                    <a16:creationId xmlns:a16="http://schemas.microsoft.com/office/drawing/2014/main" id="{B004EBFF-A6BE-404B-AADD-42ECBED938C8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0" name="Freeform: Shape 639">
                <a:extLst>
                  <a:ext uri="{FF2B5EF4-FFF2-40B4-BE49-F238E27FC236}">
                    <a16:creationId xmlns:a16="http://schemas.microsoft.com/office/drawing/2014/main" id="{082A5EA1-7995-48E4-8787-6004CE4B17C2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1" name="Freeform: Shape 640">
                <a:extLst>
                  <a:ext uri="{FF2B5EF4-FFF2-40B4-BE49-F238E27FC236}">
                    <a16:creationId xmlns:a16="http://schemas.microsoft.com/office/drawing/2014/main" id="{B4367C08-AA10-4BF8-9D99-8FB8D4D87678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2" name="Freeform: Shape 641">
                <a:extLst>
                  <a:ext uri="{FF2B5EF4-FFF2-40B4-BE49-F238E27FC236}">
                    <a16:creationId xmlns:a16="http://schemas.microsoft.com/office/drawing/2014/main" id="{D9CFBF19-AE42-4A25-B5C9-74E4A7E20BB4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3" name="Freeform: Shape 642">
                <a:extLst>
                  <a:ext uri="{FF2B5EF4-FFF2-40B4-BE49-F238E27FC236}">
                    <a16:creationId xmlns:a16="http://schemas.microsoft.com/office/drawing/2014/main" id="{20439223-FC30-44EE-84D0-5902D5CB32D3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4" name="Freeform: Shape 643">
                <a:extLst>
                  <a:ext uri="{FF2B5EF4-FFF2-40B4-BE49-F238E27FC236}">
                    <a16:creationId xmlns:a16="http://schemas.microsoft.com/office/drawing/2014/main" id="{4715F22A-DF1F-44F4-B188-072C6221F71E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5" name="Freeform: Shape 644">
                <a:extLst>
                  <a:ext uri="{FF2B5EF4-FFF2-40B4-BE49-F238E27FC236}">
                    <a16:creationId xmlns:a16="http://schemas.microsoft.com/office/drawing/2014/main" id="{F8C30CA8-5C7F-4E0D-867C-AB17F34E3520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6" name="Freeform: Shape 645">
                <a:extLst>
                  <a:ext uri="{FF2B5EF4-FFF2-40B4-BE49-F238E27FC236}">
                    <a16:creationId xmlns:a16="http://schemas.microsoft.com/office/drawing/2014/main" id="{9AF0FA39-6F6A-4C93-B920-7B0D14C004EC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7" name="Freeform: Shape 646">
                <a:extLst>
                  <a:ext uri="{FF2B5EF4-FFF2-40B4-BE49-F238E27FC236}">
                    <a16:creationId xmlns:a16="http://schemas.microsoft.com/office/drawing/2014/main" id="{3BC1B30E-0CED-4634-96F4-DE70247E5502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8" name="Freeform: Shape 647">
                <a:extLst>
                  <a:ext uri="{FF2B5EF4-FFF2-40B4-BE49-F238E27FC236}">
                    <a16:creationId xmlns:a16="http://schemas.microsoft.com/office/drawing/2014/main" id="{2AFAD481-5691-4D2F-881E-7B1D25E648CC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9" name="Freeform: Shape 648">
                <a:extLst>
                  <a:ext uri="{FF2B5EF4-FFF2-40B4-BE49-F238E27FC236}">
                    <a16:creationId xmlns:a16="http://schemas.microsoft.com/office/drawing/2014/main" id="{E47D8C2D-9EC0-4C73-A796-605DD55A766A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0" name="Freeform: Shape 649">
                <a:extLst>
                  <a:ext uri="{FF2B5EF4-FFF2-40B4-BE49-F238E27FC236}">
                    <a16:creationId xmlns:a16="http://schemas.microsoft.com/office/drawing/2014/main" id="{D85DCDF9-DBC1-4B6C-852F-65A9581F4DEF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1" name="Freeform: Shape 650">
                <a:extLst>
                  <a:ext uri="{FF2B5EF4-FFF2-40B4-BE49-F238E27FC236}">
                    <a16:creationId xmlns:a16="http://schemas.microsoft.com/office/drawing/2014/main" id="{64ECE27B-6AA1-48A0-867E-3809F6DA46C6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2" name="Freeform: Shape 651">
                <a:extLst>
                  <a:ext uri="{FF2B5EF4-FFF2-40B4-BE49-F238E27FC236}">
                    <a16:creationId xmlns:a16="http://schemas.microsoft.com/office/drawing/2014/main" id="{986F7C22-0993-45E9-A3BF-692FE46BFA9B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3" name="Freeform: Shape 652">
                <a:extLst>
                  <a:ext uri="{FF2B5EF4-FFF2-40B4-BE49-F238E27FC236}">
                    <a16:creationId xmlns:a16="http://schemas.microsoft.com/office/drawing/2014/main" id="{38E3CB5B-4D61-4832-9818-F32F7A462D8F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4" name="Freeform: Shape 653">
                <a:extLst>
                  <a:ext uri="{FF2B5EF4-FFF2-40B4-BE49-F238E27FC236}">
                    <a16:creationId xmlns:a16="http://schemas.microsoft.com/office/drawing/2014/main" id="{092D2E33-4036-4E15-A25A-249C13AB273D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5" name="Freeform: Shape 654">
                <a:extLst>
                  <a:ext uri="{FF2B5EF4-FFF2-40B4-BE49-F238E27FC236}">
                    <a16:creationId xmlns:a16="http://schemas.microsoft.com/office/drawing/2014/main" id="{87EEB4B3-4E5C-44AA-8CD3-7B65788D5BFB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6" name="Freeform: Shape 655">
                <a:extLst>
                  <a:ext uri="{FF2B5EF4-FFF2-40B4-BE49-F238E27FC236}">
                    <a16:creationId xmlns:a16="http://schemas.microsoft.com/office/drawing/2014/main" id="{D2443D76-93A9-4821-94AA-47081C0C384C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7" name="Freeform: Shape 656">
                <a:extLst>
                  <a:ext uri="{FF2B5EF4-FFF2-40B4-BE49-F238E27FC236}">
                    <a16:creationId xmlns:a16="http://schemas.microsoft.com/office/drawing/2014/main" id="{9DC27C49-F086-402B-B92C-615FCF9CF92B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8" name="Freeform: Shape 657">
                <a:extLst>
                  <a:ext uri="{FF2B5EF4-FFF2-40B4-BE49-F238E27FC236}">
                    <a16:creationId xmlns:a16="http://schemas.microsoft.com/office/drawing/2014/main" id="{4FCA1789-F592-41E1-B2F8-72B77D71B7D8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9" name="Freeform: Shape 658">
                <a:extLst>
                  <a:ext uri="{FF2B5EF4-FFF2-40B4-BE49-F238E27FC236}">
                    <a16:creationId xmlns:a16="http://schemas.microsoft.com/office/drawing/2014/main" id="{001CD308-DE8A-4065-9DF8-0606B72D3043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0" name="Freeform: Shape 659">
                <a:extLst>
                  <a:ext uri="{FF2B5EF4-FFF2-40B4-BE49-F238E27FC236}">
                    <a16:creationId xmlns:a16="http://schemas.microsoft.com/office/drawing/2014/main" id="{E62EFB24-B809-4AB3-8270-C817E3A0D286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1" name="Freeform: Shape 660">
                <a:extLst>
                  <a:ext uri="{FF2B5EF4-FFF2-40B4-BE49-F238E27FC236}">
                    <a16:creationId xmlns:a16="http://schemas.microsoft.com/office/drawing/2014/main" id="{0AC4FF89-8725-409D-A6E8-8FC0713C7E2E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2" name="Freeform: Shape 661">
                <a:extLst>
                  <a:ext uri="{FF2B5EF4-FFF2-40B4-BE49-F238E27FC236}">
                    <a16:creationId xmlns:a16="http://schemas.microsoft.com/office/drawing/2014/main" id="{1281F403-8312-487D-A62A-CC9980C0C793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3" name="Freeform: Shape 662">
                <a:extLst>
                  <a:ext uri="{FF2B5EF4-FFF2-40B4-BE49-F238E27FC236}">
                    <a16:creationId xmlns:a16="http://schemas.microsoft.com/office/drawing/2014/main" id="{AC552800-50A4-48CD-9091-C2D7E309B244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4" name="Freeform: Shape 663">
                <a:extLst>
                  <a:ext uri="{FF2B5EF4-FFF2-40B4-BE49-F238E27FC236}">
                    <a16:creationId xmlns:a16="http://schemas.microsoft.com/office/drawing/2014/main" id="{30F9CDD2-4F2C-415F-BC99-5E3FC4DFF763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5" name="Freeform: Shape 664">
                <a:extLst>
                  <a:ext uri="{FF2B5EF4-FFF2-40B4-BE49-F238E27FC236}">
                    <a16:creationId xmlns:a16="http://schemas.microsoft.com/office/drawing/2014/main" id="{BB7B2B7D-C505-4274-8A0D-8651E227CC8A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6" name="Freeform: Shape 665">
                <a:extLst>
                  <a:ext uri="{FF2B5EF4-FFF2-40B4-BE49-F238E27FC236}">
                    <a16:creationId xmlns:a16="http://schemas.microsoft.com/office/drawing/2014/main" id="{290A03AB-C619-4188-8DC7-9A3356BA6BA9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7" name="Freeform: Shape 666">
                <a:extLst>
                  <a:ext uri="{FF2B5EF4-FFF2-40B4-BE49-F238E27FC236}">
                    <a16:creationId xmlns:a16="http://schemas.microsoft.com/office/drawing/2014/main" id="{3E8F5F64-60EC-482E-90C5-DF3B8662579C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8" name="Freeform: Shape 667">
                <a:extLst>
                  <a:ext uri="{FF2B5EF4-FFF2-40B4-BE49-F238E27FC236}">
                    <a16:creationId xmlns:a16="http://schemas.microsoft.com/office/drawing/2014/main" id="{053289D0-A465-41D1-933F-6B6BEE9284B6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9" name="Freeform: Shape 668">
                <a:extLst>
                  <a:ext uri="{FF2B5EF4-FFF2-40B4-BE49-F238E27FC236}">
                    <a16:creationId xmlns:a16="http://schemas.microsoft.com/office/drawing/2014/main" id="{6ABE97AE-377F-40BB-B938-4D0636B09FC4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0" name="Freeform: Shape 669">
                <a:extLst>
                  <a:ext uri="{FF2B5EF4-FFF2-40B4-BE49-F238E27FC236}">
                    <a16:creationId xmlns:a16="http://schemas.microsoft.com/office/drawing/2014/main" id="{4491EEA1-7ED4-4314-87E9-021E6A9A1FAB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1" name="Freeform: Shape 670">
                <a:extLst>
                  <a:ext uri="{FF2B5EF4-FFF2-40B4-BE49-F238E27FC236}">
                    <a16:creationId xmlns:a16="http://schemas.microsoft.com/office/drawing/2014/main" id="{CBB06EE9-53A3-4257-8058-A607ED95E7A5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2" name="Freeform: Shape 671">
                <a:extLst>
                  <a:ext uri="{FF2B5EF4-FFF2-40B4-BE49-F238E27FC236}">
                    <a16:creationId xmlns:a16="http://schemas.microsoft.com/office/drawing/2014/main" id="{B55A2626-A652-4CE0-8C56-35F5FE603B41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3" name="Freeform: Shape 672">
                <a:extLst>
                  <a:ext uri="{FF2B5EF4-FFF2-40B4-BE49-F238E27FC236}">
                    <a16:creationId xmlns:a16="http://schemas.microsoft.com/office/drawing/2014/main" id="{DAC23461-AD5F-4630-8EB3-FC35869ED935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4" name="Freeform: Shape 673">
                <a:extLst>
                  <a:ext uri="{FF2B5EF4-FFF2-40B4-BE49-F238E27FC236}">
                    <a16:creationId xmlns:a16="http://schemas.microsoft.com/office/drawing/2014/main" id="{3353175B-83E8-4999-B313-AC745367A20E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5" name="Freeform: Shape 674">
                <a:extLst>
                  <a:ext uri="{FF2B5EF4-FFF2-40B4-BE49-F238E27FC236}">
                    <a16:creationId xmlns:a16="http://schemas.microsoft.com/office/drawing/2014/main" id="{0EE6105B-4621-4574-806A-61666A30F7FE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6" name="Freeform: Shape 675">
                <a:extLst>
                  <a:ext uri="{FF2B5EF4-FFF2-40B4-BE49-F238E27FC236}">
                    <a16:creationId xmlns:a16="http://schemas.microsoft.com/office/drawing/2014/main" id="{FA33834A-DE19-42FD-9D6A-F4861235D90D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7" name="Freeform: Shape 676">
                <a:extLst>
                  <a:ext uri="{FF2B5EF4-FFF2-40B4-BE49-F238E27FC236}">
                    <a16:creationId xmlns:a16="http://schemas.microsoft.com/office/drawing/2014/main" id="{A8DFCA39-1F90-4AA2-97D3-5AFBFDD04B29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8" name="Freeform: Shape 677">
                <a:extLst>
                  <a:ext uri="{FF2B5EF4-FFF2-40B4-BE49-F238E27FC236}">
                    <a16:creationId xmlns:a16="http://schemas.microsoft.com/office/drawing/2014/main" id="{97A8F0CA-A224-48B1-A889-7AA76EBE6130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9" name="Freeform: Shape 678">
                <a:extLst>
                  <a:ext uri="{FF2B5EF4-FFF2-40B4-BE49-F238E27FC236}">
                    <a16:creationId xmlns:a16="http://schemas.microsoft.com/office/drawing/2014/main" id="{315B1367-717A-4415-969E-8BE95FF5433E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0" name="Freeform: Shape 679">
                <a:extLst>
                  <a:ext uri="{FF2B5EF4-FFF2-40B4-BE49-F238E27FC236}">
                    <a16:creationId xmlns:a16="http://schemas.microsoft.com/office/drawing/2014/main" id="{0D6192E5-24B8-4CDC-AF4C-65AF28E3DF43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1" name="Freeform: Shape 680">
                <a:extLst>
                  <a:ext uri="{FF2B5EF4-FFF2-40B4-BE49-F238E27FC236}">
                    <a16:creationId xmlns:a16="http://schemas.microsoft.com/office/drawing/2014/main" id="{01205C66-7123-4D25-8842-9116CB12FDB8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2" name="Freeform: Shape 681">
                <a:extLst>
                  <a:ext uri="{FF2B5EF4-FFF2-40B4-BE49-F238E27FC236}">
                    <a16:creationId xmlns:a16="http://schemas.microsoft.com/office/drawing/2014/main" id="{7F92347F-2DC9-4152-BB44-78CF3F099A71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3" name="Freeform: Shape 682">
                <a:extLst>
                  <a:ext uri="{FF2B5EF4-FFF2-40B4-BE49-F238E27FC236}">
                    <a16:creationId xmlns:a16="http://schemas.microsoft.com/office/drawing/2014/main" id="{0DDDB410-F5CF-4A4C-986F-9BDF481D7635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4" name="Freeform: Shape 683">
                <a:extLst>
                  <a:ext uri="{FF2B5EF4-FFF2-40B4-BE49-F238E27FC236}">
                    <a16:creationId xmlns:a16="http://schemas.microsoft.com/office/drawing/2014/main" id="{430A9E6B-69B6-403F-B95E-46E830FF10B5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5" name="Freeform: Shape 684">
                <a:extLst>
                  <a:ext uri="{FF2B5EF4-FFF2-40B4-BE49-F238E27FC236}">
                    <a16:creationId xmlns:a16="http://schemas.microsoft.com/office/drawing/2014/main" id="{5EF8408C-2D3B-4B85-A718-D61C9DABCD0F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6" name="Freeform: Shape 685">
                <a:extLst>
                  <a:ext uri="{FF2B5EF4-FFF2-40B4-BE49-F238E27FC236}">
                    <a16:creationId xmlns:a16="http://schemas.microsoft.com/office/drawing/2014/main" id="{53FF8CA4-6039-4F92-80E2-033195598B68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7" name="Freeform: Shape 686">
                <a:extLst>
                  <a:ext uri="{FF2B5EF4-FFF2-40B4-BE49-F238E27FC236}">
                    <a16:creationId xmlns:a16="http://schemas.microsoft.com/office/drawing/2014/main" id="{9CD31550-B601-43AF-AACC-1F91C4965DAC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8" name="Freeform: Shape 687">
                <a:extLst>
                  <a:ext uri="{FF2B5EF4-FFF2-40B4-BE49-F238E27FC236}">
                    <a16:creationId xmlns:a16="http://schemas.microsoft.com/office/drawing/2014/main" id="{B5C86689-5EB5-4E17-B920-F50F4ED8EA0E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9" name="Freeform: Shape 688">
                <a:extLst>
                  <a:ext uri="{FF2B5EF4-FFF2-40B4-BE49-F238E27FC236}">
                    <a16:creationId xmlns:a16="http://schemas.microsoft.com/office/drawing/2014/main" id="{F3D81F06-CE08-4356-831C-44A95272887A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0" name="Freeform: Shape 689">
                <a:extLst>
                  <a:ext uri="{FF2B5EF4-FFF2-40B4-BE49-F238E27FC236}">
                    <a16:creationId xmlns:a16="http://schemas.microsoft.com/office/drawing/2014/main" id="{4F769B64-F86E-4A23-B814-B0946E1B9D8A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1" name="Freeform: Shape 690">
                <a:extLst>
                  <a:ext uri="{FF2B5EF4-FFF2-40B4-BE49-F238E27FC236}">
                    <a16:creationId xmlns:a16="http://schemas.microsoft.com/office/drawing/2014/main" id="{382C3B1F-D3CB-43C5-BB87-1172D038D402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2" name="Freeform: Shape 691">
                <a:extLst>
                  <a:ext uri="{FF2B5EF4-FFF2-40B4-BE49-F238E27FC236}">
                    <a16:creationId xmlns:a16="http://schemas.microsoft.com/office/drawing/2014/main" id="{6B48E3EB-79F5-41E1-84EB-6D9FCF15F035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3" name="Freeform: Shape 692">
                <a:extLst>
                  <a:ext uri="{FF2B5EF4-FFF2-40B4-BE49-F238E27FC236}">
                    <a16:creationId xmlns:a16="http://schemas.microsoft.com/office/drawing/2014/main" id="{8EC0C827-68A5-49F1-83D7-6CC0F8059660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14F7C89F-8315-43FB-AA82-3FF6B3234E84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5" name="Freeform: Shape 694">
                <a:extLst>
                  <a:ext uri="{FF2B5EF4-FFF2-40B4-BE49-F238E27FC236}">
                    <a16:creationId xmlns:a16="http://schemas.microsoft.com/office/drawing/2014/main" id="{7B8136F8-9F3F-4E98-9D82-2F9C7F514846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6" name="Freeform: Shape 695">
                <a:extLst>
                  <a:ext uri="{FF2B5EF4-FFF2-40B4-BE49-F238E27FC236}">
                    <a16:creationId xmlns:a16="http://schemas.microsoft.com/office/drawing/2014/main" id="{4BA6D7B7-EAD0-4A32-BDED-F9C91269395C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7" name="Freeform: Shape 696">
                <a:extLst>
                  <a:ext uri="{FF2B5EF4-FFF2-40B4-BE49-F238E27FC236}">
                    <a16:creationId xmlns:a16="http://schemas.microsoft.com/office/drawing/2014/main" id="{37FB7933-82C8-40A6-A45E-DC8F8DBDD13C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8" name="Freeform: Shape 697">
                <a:extLst>
                  <a:ext uri="{FF2B5EF4-FFF2-40B4-BE49-F238E27FC236}">
                    <a16:creationId xmlns:a16="http://schemas.microsoft.com/office/drawing/2014/main" id="{2A2BF75E-8544-4D56-B66C-522BC23699E9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60" name="Graphic 4">
              <a:extLst>
                <a:ext uri="{FF2B5EF4-FFF2-40B4-BE49-F238E27FC236}">
                  <a16:creationId xmlns:a16="http://schemas.microsoft.com/office/drawing/2014/main" id="{90943495-530B-473F-84AE-789332DE83CD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3767B366-349D-42B1-874F-9887F5C790DB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A518C71F-07B0-49D7-B246-7C05014438DD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B93A23FA-2C79-4F6C-A56D-E55ABAED6AF2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9332801F-2FF9-43F7-971E-E35865C20FC8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0FCFC289-1442-470D-B219-2E66B10A63BA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4C9D1765-CF81-41C0-ADAD-BAD669EF714C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8967146A-2FAC-4429-B608-58B34589BA82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9B368C27-EEE9-4A70-83B1-A8C77D7FAAB8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D5455D43-5B6F-4A74-BD0D-ABF3B69F04AE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063DF015-D7AA-4CD9-856D-C8CB1C8AB26C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C590D895-DFE8-4541-8FBB-534E33A69110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34C73AC7-AD1F-4E9B-8CB7-60F31E16109A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D6745D0F-56A2-44E8-8A42-AB7BB07D5D84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EBBAA542-D4E4-4ECD-BB66-9AC2846C3BD9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4E3A24AB-CB69-47B0-9E13-F89F46EE0B01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88AFCECE-C7AE-4E06-A198-D4472DFB06C4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01E95A89-2D40-47AF-A199-089AEA868A99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BD74ACD6-B40A-4F09-B738-D655F0DA4377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CB1FEBEF-B3F1-446B-BAF0-4AD4E475E51F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E1F02008-0820-4971-B680-2110AF9D03A6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F385992A-B02C-4726-9B86-8207D1916F8F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C85C6F8E-F127-4075-BFCA-CB0816891DEC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60120E0A-4F35-4B90-94AD-8DE8C3C7838E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3AADAEC3-ADF6-4B46-9A21-CD1F1045BFD6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7C859036-3A38-4D3E-8831-C84C4021BE1E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34C8EB36-AAA3-48ED-8E21-4D9E8A918CB4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217C97D9-D45E-47A8-A8C5-E7CC148C0463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E9A24FE8-E08E-42C1-A869-C33C967AB2BF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8CF6829F-6AB3-422B-8F18-A2F07E6FFC2D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64820C3C-C8EA-4CEF-AFE4-96E5B25C17AB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BAF4662A-27C8-4641-9EB6-22CA2C480F8A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B6907F9E-10B9-4807-BAAC-771601498ED9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77B776F8-8311-4F7A-895E-9E972A03D207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01206D24-5EE6-4A96-BF83-C3CD94EE2AC1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B7269D5F-BE63-4DC8-89AC-572C3F2A3F43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53E3042C-5764-4402-B7EA-97BA19001302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C1A32C05-7AD9-4888-AFF6-75DBB66B14EF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AF517339-36E6-4FC3-B917-EA3059F43150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6045D82C-0AA5-4DBC-AFF1-506C87A92BDD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ABE31A09-9D7F-4F1A-93AE-4D3DE594772B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1DEF2B08-C394-459C-B0C8-97DA40CFAE77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E6F53E29-D855-4DD9-B63E-22910E44150F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4B8C47F7-78AE-4B79-ABB1-BDFBB95AB767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207211F0-C0BC-4C61-A239-4474DD8F743A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id="{0F8DEEC3-EAD9-41E2-959C-14AC1FD8835E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3B06FA38-3C5C-4B77-BB78-FB54F051A1BA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6F8F8AA3-3FB1-4D65-BB12-1BD53C3C1A7B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22D55C86-0F60-470A-B024-BB1814B30E5C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id="{9485F692-FDBD-4F85-A2D0-E58DBE87DBF1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6BC0E404-2D06-4DF0-AAF5-79D3AC9253DE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86000D9E-D5C0-4970-A551-9512303F66A3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id="{0B4FDCED-B259-4BAB-9942-E9D1FD35AAC2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id="{93DEA510-2E97-42C0-BE08-BF8E7E75AEAB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4" name="Freeform: Shape 413">
                <a:extLst>
                  <a:ext uri="{FF2B5EF4-FFF2-40B4-BE49-F238E27FC236}">
                    <a16:creationId xmlns:a16="http://schemas.microsoft.com/office/drawing/2014/main" id="{3EF277BF-E136-47A2-A932-06F09CDEE2F0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id="{D4EBE082-DB54-487A-A80A-0497060457C8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6" name="Freeform: Shape 415">
                <a:extLst>
                  <a:ext uri="{FF2B5EF4-FFF2-40B4-BE49-F238E27FC236}">
                    <a16:creationId xmlns:a16="http://schemas.microsoft.com/office/drawing/2014/main" id="{72594CBA-94C0-4EF0-B605-99C81179AAD0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D42BC895-CD1F-4849-A98F-2DA7665BDDE6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FA5FD881-44F0-4CD2-9904-73FC6A1958A6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8F8482F4-97CD-4310-9EA7-4C8E68C67C8A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DC7EB5B6-506C-44CC-8B50-AEB44EA2E0C0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9D470525-26E0-44FA-B266-95BEB7D6CD9B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id="{C7440C5E-3529-4A50-9572-12C875BEB25B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B83AEDA5-A019-4339-ADFF-71329F5F7E6D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A949EC9C-34CB-43E7-B976-7D55CBB7838A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E12B4CA3-9CD5-4DDE-90A2-53174314CF0D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9E50CC18-0504-41D3-897A-A25DB4C4CF35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id="{509F8296-93D2-4D02-9894-A4C0B126221B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id="{817AE456-C5E7-4A15-9F84-FFFB4C07B21E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9D202874-BA53-4DFD-97C4-02788E951A56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13617452-46D8-416C-92B3-014E072BB618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FB59AAE6-9E24-47E9-861C-1D30A58BC05B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id="{2CB5A477-87A5-4EBA-BB12-51C54D48CCBE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C87AEDBA-40A3-4745-A820-BB3F31CEAAE1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id="{07D5F9B1-9C5D-4694-B76A-D88982E41C3C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id="{0A4E22DE-90FA-4D02-9CCE-88D402A6E335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D206CF39-FEB0-45BE-9FE9-889F9F297B21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id="{6E1F2AB5-E290-4F34-81C2-2BFCCE47AD14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227FC8FA-2582-4D44-BCD2-F049E3757AC2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4D65BA1C-ECDB-4E03-A6C2-9DC9F3FEB290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id="{8F55F608-7CDE-426C-A8B2-2CA9A67027AF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id="{7F7DF7E0-7EC3-4872-B1FE-D4983B0454B8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5FA5030D-714F-42A7-B9FE-C7B3EBE30B84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id="{D38DC60C-61F8-4C55-8F1B-5789AC7F375A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A0D6DB9E-C876-4FFE-9B78-5C297B103550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5" name="Freeform: Shape 444">
                <a:extLst>
                  <a:ext uri="{FF2B5EF4-FFF2-40B4-BE49-F238E27FC236}">
                    <a16:creationId xmlns:a16="http://schemas.microsoft.com/office/drawing/2014/main" id="{963CCE38-0824-4596-B5D6-AD666230EE4F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id="{8240163D-0523-4306-BD28-2CCBC8EA8877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0D8C80EF-D175-42AE-9ACE-93E87F7E3AF7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04B80B21-2264-4B32-9D1D-368C05009204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id="{348017FB-C0E9-4D32-B178-AF1AEC303CBA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C0C4E753-60D8-441C-942A-5567B2EB15D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95F43A48-17EE-4500-B91F-27E19009B63C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F6B85DF5-A81A-4CEE-9962-7B970DD10245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8272B96B-5128-48FB-91F7-34F2102397E2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CB730111-B703-4A46-96FC-7AC471B75BA0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D64DB54B-1B6E-4953-86CD-042D32142CB0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3153178E-DC06-42A7-92DC-9D4E71E20AAA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F71AEE50-A9F3-4971-87D0-7EFC495576ED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3B35532D-70DD-4794-B387-1DB8DBBC0940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8430D504-E0D1-4AEB-92F8-EC840F7537B8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3A9582A3-D6C2-40D7-BC8B-58BA908069E2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E7CEC754-E994-4AF7-9C5E-26ED67CBD6C0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8121DB85-1835-47BD-A8EB-95106708FA04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3342355F-8CE9-48E5-9BA7-4C209B0B509B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895B8BEA-A52F-4B45-9D48-2AC9BFCD73D9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FE34F41F-D3EA-43A3-A050-A5FDB89A8FDB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BE73BF9F-3201-4149-A7DC-BE89246883F3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F9681C18-0EF7-4ABA-A4B5-9A418CC7A3C3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72A33F24-6087-4184-97BD-07E8BECD5FF1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E4A980FF-60D9-4AD2-B1B5-5F3C72BC4A64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44908F31-E2C9-467D-A146-8EB7FD28E472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D9E3E62C-A793-4DEB-9943-5A31C7F41F55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EAE34B18-C56E-4FD6-B9DA-651DE6D259D6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1B538C2B-ED6B-4EA3-BCD6-787419FB5175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CADD4ED1-4541-45B1-8322-58759983DA4B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ECB96BF9-6350-4899-B1B5-717524C6B546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5D5D1DE5-B846-4B59-A7A4-1333855E167F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01741524-7208-425F-B147-3613A97BC78E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6C809104-0EF6-40E1-ACA4-FE4647CC9EE4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74E7EA95-AC9C-4DAD-8E83-DE4F3A5659FE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5B02EC07-9524-484C-AACE-93DBB5D7F868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B5ACAEE3-17E3-4D15-AF69-0E64BFA8C9F1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6422A6F2-5476-464B-9E32-9C3970B0D421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EA675E32-A340-4084-8C57-255312321BBE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9B7A6BD3-755B-4C48-80F9-6DB58F9ED3A8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A8EF64E2-E186-4492-BE53-2C10954081EE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18CE7D28-90A2-4A18-9102-5A524093BC0A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54A39114-85A8-459A-948B-33DCC398A64C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D1743375-E6C1-4A42-BD8D-1D75163EDA2B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id="{BA8E7E64-850A-4F04-86CC-02D9584AD161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621C7CC0-8F0E-421C-B3E6-D109A819C9F6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1762A35A-6031-4748-9ECD-298754020B75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19BBD743-0A49-41A3-A065-2CD2881BE7A1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75541598-7215-42B9-BE64-B63323B27BB3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35343DAF-04C0-44E9-9DF0-757C7A73CE4D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3368FA43-A8FE-42CC-8FAC-DBB4BF7E504F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1533C5AC-78D3-4EC6-8ED9-CC2C2173F796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7884193F-8DB2-4038-A49D-CA1C095B75B4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6CE6A414-403E-40FC-856C-5D136195204E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20EA4B14-C111-4DDF-B294-60142E4ED49E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259B2682-3026-4E80-948A-996CEFB1D48D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AE628C82-864F-492B-9914-8358132A8E3F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739A1A14-BB2D-460D-8C3D-F3F9849B3AC4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B0219A77-162D-47D9-A705-EA8070F3CDFB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6C625662-68C2-4FAB-8E4D-02926529F35C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89FA2038-1054-4206-B04C-16EEE83023D9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EE6F65D4-630A-43E3-8AC3-8C5926C8E74C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A68B1E58-6AFC-466D-AE1B-588E95DE6FB5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2205C1A6-9892-492A-88DC-0D48FDFAAA4A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F73B5FE8-289D-4DA8-99B4-DD0FDC1913F3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DBD29DE7-AA05-49CF-9155-3792A72BAF13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E6DED502-E1B3-427C-B01E-3112BA2EDABD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666641FA-6892-4A5A-A8B5-580D25DE06F9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70E5D5E3-EB6C-4541-B807-6793EAA3075B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E29D10B9-2B19-4CD7-99B7-BF328927ADE0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699C9811-DF5A-4853-8619-FE7F1CF7310B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6ED55D2E-D181-49C8-A39E-ACBF887102AA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7" name="Freeform: Shape 516">
                <a:extLst>
                  <a:ext uri="{FF2B5EF4-FFF2-40B4-BE49-F238E27FC236}">
                    <a16:creationId xmlns:a16="http://schemas.microsoft.com/office/drawing/2014/main" id="{BBD1C593-937B-42D1-B18C-5A0F3CD0B2EA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8" name="Freeform: Shape 517">
                <a:extLst>
                  <a:ext uri="{FF2B5EF4-FFF2-40B4-BE49-F238E27FC236}">
                    <a16:creationId xmlns:a16="http://schemas.microsoft.com/office/drawing/2014/main" id="{0CF12858-3499-4309-9F6D-248B296069CD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9" name="Freeform: Shape 518">
                <a:extLst>
                  <a:ext uri="{FF2B5EF4-FFF2-40B4-BE49-F238E27FC236}">
                    <a16:creationId xmlns:a16="http://schemas.microsoft.com/office/drawing/2014/main" id="{6CD67F99-6BAA-44F6-80AD-3253844A0BEE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0" name="Freeform: Shape 519">
                <a:extLst>
                  <a:ext uri="{FF2B5EF4-FFF2-40B4-BE49-F238E27FC236}">
                    <a16:creationId xmlns:a16="http://schemas.microsoft.com/office/drawing/2014/main" id="{18FEEEE2-FBDF-46D4-BDFE-0CB488364A14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1" name="Freeform: Shape 520">
                <a:extLst>
                  <a:ext uri="{FF2B5EF4-FFF2-40B4-BE49-F238E27FC236}">
                    <a16:creationId xmlns:a16="http://schemas.microsoft.com/office/drawing/2014/main" id="{707341B3-D13D-4A09-9474-A001C0EF4E41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2" name="Freeform: Shape 521">
                <a:extLst>
                  <a:ext uri="{FF2B5EF4-FFF2-40B4-BE49-F238E27FC236}">
                    <a16:creationId xmlns:a16="http://schemas.microsoft.com/office/drawing/2014/main" id="{21E03EE2-D0CE-4063-A766-E0F7D239452C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3" name="Freeform: Shape 522">
                <a:extLst>
                  <a:ext uri="{FF2B5EF4-FFF2-40B4-BE49-F238E27FC236}">
                    <a16:creationId xmlns:a16="http://schemas.microsoft.com/office/drawing/2014/main" id="{AA0874C5-7A88-47DC-9AF3-99C8FB4D490C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4" name="Freeform: Shape 523">
                <a:extLst>
                  <a:ext uri="{FF2B5EF4-FFF2-40B4-BE49-F238E27FC236}">
                    <a16:creationId xmlns:a16="http://schemas.microsoft.com/office/drawing/2014/main" id="{E06536EC-A81A-4C9F-B7E8-31D991779872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id="{F5A994DE-95C1-4A97-AB1E-72B60EC9E0DA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6" name="Freeform: Shape 525">
                <a:extLst>
                  <a:ext uri="{FF2B5EF4-FFF2-40B4-BE49-F238E27FC236}">
                    <a16:creationId xmlns:a16="http://schemas.microsoft.com/office/drawing/2014/main" id="{10D0DB5E-5C38-4402-8EEB-1714923DDE98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5DB170E7-B4F8-45BC-AF43-11938479B124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53CE7624-3869-4A6E-81ED-B9731EE12FC1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9" name="Freeform: Shape 528">
                <a:extLst>
                  <a:ext uri="{FF2B5EF4-FFF2-40B4-BE49-F238E27FC236}">
                    <a16:creationId xmlns:a16="http://schemas.microsoft.com/office/drawing/2014/main" id="{5EDBADAA-BE87-4B05-BB6B-69EECA8A9AC8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862DC-F6B7-4570-83DF-78DD0C80D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0" i="0" dirty="0" err="1">
                <a:effectLst/>
                <a:latin typeface="Söhne"/>
              </a:rPr>
              <a:t>Lyriqz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6E566-1855-4708-91B5-0EC5B3F1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1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DC9CABF-AA63-4FF3-9E6F-A3F76382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32391"/>
            <a:ext cx="5257799" cy="13149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E2F211D-FDCA-4FAB-910C-5744050CF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167932"/>
            <a:ext cx="5257799" cy="3882959"/>
          </a:xfrm>
        </p:spPr>
        <p:txBody>
          <a:bodyPr vert="horz" lIns="91440" tIns="45720" rIns="91440" bIns="45720" rtlCol="0">
            <a:normAutofit/>
          </a:bodyPr>
          <a:lstStyle/>
          <a:p>
            <a:pPr algn="l" fontAlgn="base"/>
            <a:r>
              <a:rPr lang="en-US" sz="2000" dirty="0">
                <a:latin typeface="Söhne"/>
              </a:rPr>
              <a:t>It’s a music app which has </a:t>
            </a:r>
            <a:r>
              <a:rPr lang="en-US" sz="2000" b="0" i="0" dirty="0">
                <a:effectLst/>
                <a:latin typeface="Söhne"/>
              </a:rPr>
              <a:t>user-friendly interface which helps you to effortlessly navigate through personalized recommendations, </a:t>
            </a:r>
            <a:r>
              <a:rPr lang="en-IN" sz="2000" b="0" i="0" dirty="0">
                <a:effectLst/>
                <a:latin typeface="Google Sans"/>
              </a:rPr>
              <a:t>favourites</a:t>
            </a:r>
            <a:r>
              <a:rPr lang="en-US" sz="2000" b="0" i="0" dirty="0">
                <a:effectLst/>
                <a:latin typeface="Söhne"/>
              </a:rPr>
              <a:t> and many more. Whether you're a casual listener or a dedicated music enthusiast, dynamic algorithms adapt to your preferences, continually refining its suggestions for an ever-evolving soundtrack.</a:t>
            </a:r>
            <a:endParaRPr lang="en-US" sz="200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9800710-ED0A-4D9D-89D7-F2B6DD20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0" i="0" dirty="0" err="1">
                <a:effectLst/>
                <a:latin typeface="Söhne"/>
              </a:rPr>
              <a:t>Lyriqz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8CFC9CC-F955-45C8-80C6-20AC446C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624E19-90A4-F959-306A-B2BA1FAD4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388" y="274729"/>
            <a:ext cx="3033023" cy="6264183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14475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F1D5E-AC88-0A52-47A8-4300AE1D6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67EC5-B994-49F5-1DD3-1F5B95920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High quality audio streaming.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Offline mode.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With social integration, share your favorite tunes, collaborate on playlists, and connect with fellow music lovers.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öhne"/>
              </a:rPr>
              <a:t>Shazam integration.</a:t>
            </a: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17D16-DFD6-FF26-EB17-9529CD9A9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0" i="0" dirty="0" err="1">
                <a:effectLst/>
                <a:latin typeface="Söhne"/>
              </a:rPr>
              <a:t>Lyriqz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669A1-1B20-A402-9E44-03E4A643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AF52EB-A3E0-45B3-1EF9-287846C1B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675" y="145512"/>
            <a:ext cx="3017782" cy="6210838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266370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7D1952-6A28-4EFF-BDD5-BD4D64C6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060BF75-456A-426A-854B-52CC6C796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0" i="0" dirty="0" err="1">
                <a:effectLst/>
                <a:latin typeface="Söhne"/>
              </a:rPr>
              <a:t>Lyriqz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9D89EB0-0AA9-49F8-81A8-52F48BD1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67E29-1480-472A-9FC5-C4768A52587C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B792DF-D320-EA38-F66F-56A110FC6FB1}"/>
              </a:ext>
            </a:extLst>
          </p:cNvPr>
          <p:cNvSpPr txBox="1"/>
          <p:nvPr/>
        </p:nvSpPr>
        <p:spPr>
          <a:xfrm>
            <a:off x="2433637" y="3013501"/>
            <a:ext cx="89201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https://app.adalo.com/apps/adb4552c-9368-469d-97bf-eec335c91f4d/screens/preview</a:t>
            </a:r>
          </a:p>
        </p:txBody>
      </p:sp>
    </p:spTree>
    <p:extLst>
      <p:ext uri="{BB962C8B-B14F-4D97-AF65-F5344CB8AC3E}">
        <p14:creationId xmlns:p14="http://schemas.microsoft.com/office/powerpoint/2010/main" val="369206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39C26-DD8B-F39D-953A-E04E08442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Upcoming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F7974-65A8-31C8-F043-E9AB2959A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b="1" i="0" dirty="0"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Cross-Platform Compatibility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Concert and Event Integration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Sleep Timer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Smart Recommendations</a:t>
            </a:r>
            <a:endParaRPr lang="en-IN" b="1" dirty="0"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Integration with Fitness Apps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8466B-445D-DBB9-8456-CEC6163D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 descr="Hidden Social Media Features You Should Know - Salesforce Canada Blog">
            <a:extLst>
              <a:ext uri="{FF2B5EF4-FFF2-40B4-BE49-F238E27FC236}">
                <a16:creationId xmlns:a16="http://schemas.microsoft.com/office/drawing/2014/main" id="{C2C14954-77C6-CB36-B3D7-E888F5569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335" y="1974073"/>
            <a:ext cx="5261663" cy="274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86773-F08C-FB3E-3CCA-3A53F599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b="0" i="0" dirty="0" err="1">
                <a:effectLst/>
                <a:latin typeface="Söhne"/>
              </a:rPr>
              <a:t>Lyriqz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75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7938E4F-AA93-4065-8004-A3FE6CB3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2063" y="401247"/>
            <a:ext cx="4617803" cy="11544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CFFD4B-A548-43CB-A653-2E0E0DCE6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065" y="1820369"/>
            <a:ext cx="4590487" cy="3971387"/>
          </a:xfrm>
        </p:spPr>
        <p:txBody>
          <a:bodyPr>
            <a:normAutofit/>
          </a:bodyPr>
          <a:lstStyle/>
          <a:p>
            <a:r>
              <a:rPr lang="en-US" sz="2000" dirty="0"/>
              <a:t>This app </a:t>
            </a:r>
            <a:r>
              <a:rPr lang="en-US" sz="2000" b="0" i="0" dirty="0">
                <a:effectLst/>
                <a:latin typeface="Söhne"/>
              </a:rPr>
              <a:t>combines a user-friendly interface with a diverse and extensive music library, allowing users to discover, stream, and personalize their music experience. With a lot of cool features which will help the users to enjoy the music and get lost in the world of music.</a:t>
            </a:r>
          </a:p>
          <a:p>
            <a:endParaRPr lang="en-US" sz="20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3BBC6D0-24F1-4125-B4D0-F714412A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81ADADE8-BC1D-5F7D-4D3C-4EEB8F7DD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b="0" i="0" dirty="0" err="1">
                <a:effectLst/>
                <a:latin typeface="Söhne"/>
              </a:rPr>
              <a:t>Lyriqz</a:t>
            </a:r>
            <a:endParaRPr lang="en-US" dirty="0"/>
          </a:p>
        </p:txBody>
      </p:sp>
      <p:pic>
        <p:nvPicPr>
          <p:cNvPr id="3" name="Picture Placeholder 4">
            <a:extLst>
              <a:ext uri="{FF2B5EF4-FFF2-40B4-BE49-F238E27FC236}">
                <a16:creationId xmlns:a16="http://schemas.microsoft.com/office/drawing/2014/main" id="{1CEF21C9-8C74-3DC0-0633-D8DD06C2B1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500" r="12500"/>
          <a:stretch>
            <a:fillRect/>
          </a:stretch>
        </p:blipFill>
        <p:spPr>
          <a:xfrm>
            <a:off x="386968" y="401248"/>
            <a:ext cx="3191482" cy="3191482"/>
          </a:xfrm>
          <a:custGeom>
            <a:avLst/>
            <a:gdLst>
              <a:gd name="connsiteX0" fmla="*/ 1648278 w 3296556"/>
              <a:gd name="connsiteY0" fmla="*/ 0 h 3296556"/>
              <a:gd name="connsiteX1" fmla="*/ 3296556 w 3296556"/>
              <a:gd name="connsiteY1" fmla="*/ 1648278 h 3296556"/>
              <a:gd name="connsiteX2" fmla="*/ 1648278 w 3296556"/>
              <a:gd name="connsiteY2" fmla="*/ 3296556 h 3296556"/>
              <a:gd name="connsiteX3" fmla="*/ 0 w 3296556"/>
              <a:gd name="connsiteY3" fmla="*/ 1648278 h 3296556"/>
              <a:gd name="connsiteX4" fmla="*/ 1648278 w 3296556"/>
              <a:gd name="connsiteY4" fmla="*/ 0 h 329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556" h="3296556">
                <a:moveTo>
                  <a:pt x="1648278" y="0"/>
                </a:moveTo>
                <a:cubicBezTo>
                  <a:pt x="2558596" y="0"/>
                  <a:pt x="3296556" y="737960"/>
                  <a:pt x="3296556" y="1648278"/>
                </a:cubicBezTo>
                <a:cubicBezTo>
                  <a:pt x="3296556" y="2558596"/>
                  <a:pt x="2558596" y="3296556"/>
                  <a:pt x="1648278" y="3296556"/>
                </a:cubicBezTo>
                <a:cubicBezTo>
                  <a:pt x="737960" y="3296556"/>
                  <a:pt x="0" y="2558596"/>
                  <a:pt x="0" y="1648278"/>
                </a:cubicBezTo>
                <a:cubicBezTo>
                  <a:pt x="0" y="737960"/>
                  <a:pt x="737960" y="0"/>
                  <a:pt x="1648278" y="0"/>
                </a:cubicBezTo>
                <a:close/>
              </a:path>
            </a:pathLst>
          </a:custGeom>
        </p:spPr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0D435FE1-6252-4D4C-0BA9-27810836A44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21372" r="21372"/>
          <a:stretch>
            <a:fillRect/>
          </a:stretch>
        </p:blipFill>
        <p:spPr/>
      </p:pic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7094B966-A6BA-336F-96C0-A63D1E53814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 l="6792" r="67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7803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C18C2-A3E6-2290-516A-EFE9A89599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83364" y="5064716"/>
            <a:ext cx="5177572" cy="887031"/>
          </a:xfrm>
        </p:spPr>
        <p:txBody>
          <a:bodyPr/>
          <a:lstStyle/>
          <a:p>
            <a:r>
              <a:rPr lang="en-IN" dirty="0"/>
              <a:t>Check out the app in your phone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8E229-D01C-C22A-8A21-A06678DBB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lyriqz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CA8C4-FEC4-A8FF-7E07-DA5E0A4EC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>
                <a:solidFill>
                  <a:srgbClr val="898989"/>
                </a:solidFill>
              </a:rPr>
              <a:t>8</a:t>
            </a:fld>
            <a:endParaRPr lang="en-US" dirty="0">
              <a:solidFill>
                <a:srgbClr val="898989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4F344A-1CA8-DFC4-1441-19FECBA2D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1151947"/>
            <a:ext cx="4457700" cy="379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7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84817-7366-6F7B-A5B9-B3B693F6C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0598" y="-434063"/>
            <a:ext cx="5177077" cy="3863063"/>
          </a:xfrm>
        </p:spPr>
        <p:txBody>
          <a:bodyPr/>
          <a:lstStyle/>
          <a:p>
            <a:r>
              <a:rPr lang="en-IN" dirty="0">
                <a:solidFill>
                  <a:schemeClr val="tx2"/>
                </a:solidFill>
                <a:latin typeface="Google Sans"/>
              </a:rPr>
              <a:t>A</a:t>
            </a:r>
            <a:r>
              <a:rPr lang="en-IN" b="0" i="0" dirty="0">
                <a:solidFill>
                  <a:schemeClr val="tx2"/>
                </a:solidFill>
                <a:effectLst/>
                <a:latin typeface="Google Sans"/>
              </a:rPr>
              <a:t>udience</a:t>
            </a:r>
            <a:r>
              <a:rPr lang="en-IN" dirty="0">
                <a:solidFill>
                  <a:schemeClr val="tx2"/>
                </a:solidFill>
              </a:rPr>
              <a:t> ideas?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D50C7-6A57-A1FE-AD28-6E4136B6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Lyriqz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3BEB2-9238-D383-734A-58974DD2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>
                <a:solidFill>
                  <a:srgbClr val="898989"/>
                </a:solidFill>
              </a:rPr>
              <a:t>9</a:t>
            </a:fld>
            <a:endParaRPr lang="en-US" dirty="0">
              <a:solidFill>
                <a:srgbClr val="898989"/>
              </a:solidFill>
            </a:endParaRPr>
          </a:p>
        </p:txBody>
      </p:sp>
      <p:pic>
        <p:nvPicPr>
          <p:cNvPr id="1026" name="Picture 2" descr="What Makes an Idea Innovative? 6 Characteristics to Consider | Arizona  Alumni">
            <a:extLst>
              <a:ext uri="{FF2B5EF4-FFF2-40B4-BE49-F238E27FC236}">
                <a16:creationId xmlns:a16="http://schemas.microsoft.com/office/drawing/2014/main" id="{F2BC53E2-62B5-985A-EA31-6C7313C60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2469236"/>
            <a:ext cx="4791075" cy="335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83507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AF1618B-9CD8-4878-8231-3F5C93989C25}">
  <we:reference id="6a7bd4f3-0563-43af-8c08-79110eebdff6" version="1.1.4.0" store="EXCatalog" storeType="EXCatalog"/>
  <we:alternateReferences>
    <we:reference id="WA104381155" version="1.1.4.0" store="en-IN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DEBDC5-C5D0-48FD-B1D3-DD417E11A8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ABFFAF-9675-4FEA-B2E7-9332FD2147B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36801BC-ED11-4C13-B570-590AA64A7E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Classmate_SL</Template>
  <TotalTime>0</TotalTime>
  <Words>373</Words>
  <Application>Microsoft Office PowerPoint</Application>
  <PresentationFormat>Widescreen</PresentationFormat>
  <Paragraphs>61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Google Sans</vt:lpstr>
      <vt:lpstr>Söhne</vt:lpstr>
      <vt:lpstr>Source Sans Pro</vt:lpstr>
      <vt:lpstr>FunkyShapesDarkVTI</vt:lpstr>
      <vt:lpstr>Lyriqz</vt:lpstr>
      <vt:lpstr>Agenda</vt:lpstr>
      <vt:lpstr>Introduction</vt:lpstr>
      <vt:lpstr>Key Features</vt:lpstr>
      <vt:lpstr>Functionality</vt:lpstr>
      <vt:lpstr>Upcoming features</vt:lpstr>
      <vt:lpstr>Summary</vt:lpstr>
      <vt:lpstr>PowerPoint Presentation</vt:lpstr>
      <vt:lpstr>Audience ideas?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2021-01-26T09:52:44Z</dcterms:created>
  <dcterms:modified xsi:type="dcterms:W3CDTF">2023-12-04T17:11:47Z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