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9E8C-DE07-470F-BE19-1BBD1276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B0225-1192-44ED-BABE-79F60DD8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5CA2-EC3C-4497-9BF3-76B28C33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4E78-A511-49B7-9ADC-C740D94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804B-810D-4AED-9845-4C658A15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441-2C4F-436A-A77D-6BA8B337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2BA5-0521-4870-8AA9-1FD78009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18B-4740-49A8-A609-EC2D09A6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5A0F-D2F6-4409-9FF6-E7D1C58D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7A89-6D3A-46CD-8773-C308CFC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F43EF-98E2-4467-A465-FCEBC6704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DDC2-8AF4-4463-A119-4A8A79AB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3F1C-86C4-49D9-B44E-E794090C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101D-8332-4FDB-A928-7902F4EB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BA62-3CBC-4667-AF5A-0A77EDC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2C9E-7EF8-419D-8790-483829A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0D8F-4245-449C-8EB4-2B54634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48FA-E8B8-4B3D-AD49-F40906F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B6E7-14C7-4010-8A9C-574A712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3295-7FA2-4897-BC93-45EF8DC6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654-F07E-4F4C-8287-5AAA7454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D4C3F-CD06-46E9-87B9-2B101C2F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D56A-861D-4BB9-B28B-EC95560C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0E10-B8CB-47A2-AE2F-A404E694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CA18-203A-48CB-B0D0-76D7153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C207-2336-482D-AD2C-E4C0EC4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DEC-3CB2-4E12-92FE-B1A731D70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7EA0-AD5B-4518-ADAA-30F5CA947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1360-A951-4363-ABD3-F3BA7C6C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01B1-C92A-4B1F-9AB6-630CDE2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5C985-2442-4AB8-9394-2B0BE6D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462-67D1-47E1-91E0-3468A326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55DA-A74F-4DED-AC3D-0028A908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5DBCA-DEF4-4098-AE5F-8E783C89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89DC8-3888-44CC-BA2A-EB00C65F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7C36F-09DF-4471-A200-85406934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2FA4A-99B2-4D53-A100-49337008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51104-0F61-4F2B-BDF4-7765E05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2A7BE-6F56-4024-BAC1-BC649588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780A-88AF-44AE-A10E-2BA18073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D096B-BB60-4B35-AECE-5BE3643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B609-B2AA-470A-8297-FB4B8695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80681-4AB7-4560-B75B-E9ECC9A3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52F1D-B505-495E-8D44-A253C2FF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EAF8F-20C5-40BE-A71F-C8B11D6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7DCF-CD9C-4188-917E-733DC7F0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90FC-C4F4-4768-8D44-C0977CC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30EA-30A7-4309-8FDB-1D78D72D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33D3-CCE5-4D45-94BD-08A4936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9791-F78C-4DD9-9111-46D119CB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380CD-24C6-46CA-8497-0F7A3E8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54FA-0513-4DB7-ACD1-13655E8A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A6B6-217B-480D-8544-BB623E43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6C836-1673-4344-98A6-570C1E625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F4A7-B418-4FD7-A774-D5456AAFE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C6EB-1CC6-4805-AA4B-17F9B4FA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0023-A8AB-4914-86A1-72664C8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57DA-42BA-4705-A574-CD73BF6E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F77AE-744B-4D88-9E57-0E74755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592F4-6DDB-4C3F-9987-7FE17E38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EC0D-A840-4235-A202-2CB4A5533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3A56-1851-4E5B-8F5D-3410844E9BD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8D3E-BFF8-4CD4-8DD9-820007DD0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A6FC-3E07-4BB4-9B00-FF8A5D86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59CC-2A35-48B5-A9ED-633B3F55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93066-528B-40DF-8DCF-CE0F328F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" y="68580"/>
            <a:ext cx="11932920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184-8C6C-4777-8ABA-6D1C883D6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D2214-7A66-4334-B998-FF0B7DB41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DAC13-A383-4A0D-8C39-18E9F081B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8580"/>
            <a:ext cx="11963400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D9B60-4912-48CD-9D4D-A33015F7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6" y="0"/>
            <a:ext cx="11800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93D6E-23E2-4A3C-BF75-90CE6160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30480"/>
            <a:ext cx="11894820" cy="6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- PC</dc:creator>
  <cp:lastModifiedBy>Pritam - PC</cp:lastModifiedBy>
  <cp:revision>1</cp:revision>
  <dcterms:created xsi:type="dcterms:W3CDTF">2024-04-14T16:51:26Z</dcterms:created>
  <dcterms:modified xsi:type="dcterms:W3CDTF">2024-04-14T16:54:58Z</dcterms:modified>
</cp:coreProperties>
</file>